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2" r:id="rId2"/>
  </p:sldMasterIdLst>
  <p:notesMasterIdLst>
    <p:notesMasterId r:id="rId23"/>
  </p:notesMasterIdLst>
  <p:sldIdLst>
    <p:sldId id="257" r:id="rId3"/>
    <p:sldId id="300" r:id="rId4"/>
    <p:sldId id="322" r:id="rId5"/>
    <p:sldId id="301" r:id="rId6"/>
    <p:sldId id="302" r:id="rId7"/>
    <p:sldId id="303" r:id="rId8"/>
    <p:sldId id="304" r:id="rId9"/>
    <p:sldId id="305" r:id="rId10"/>
    <p:sldId id="324" r:id="rId11"/>
    <p:sldId id="309" r:id="rId12"/>
    <p:sldId id="308" r:id="rId13"/>
    <p:sldId id="319" r:id="rId14"/>
    <p:sldId id="326" r:id="rId15"/>
    <p:sldId id="311" r:id="rId16"/>
    <p:sldId id="312" r:id="rId17"/>
    <p:sldId id="313" r:id="rId18"/>
    <p:sldId id="320" r:id="rId19"/>
    <p:sldId id="317" r:id="rId20"/>
    <p:sldId id="316" r:id="rId21"/>
    <p:sldId id="266" r:id="rId22"/>
  </p:sldIdLst>
  <p:sldSz cx="9144000" cy="6858000" type="screen4x3"/>
  <p:notesSz cx="6858000" cy="9144000"/>
  <p:custDataLst>
    <p:tags r:id="rId2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334"/>
    <a:srgbClr val="4BC7B8"/>
    <a:srgbClr val="F3F4F4"/>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34B68D-D455-40D4-844E-31F1BD8971C2}" v="2" dt="2026-02-09T16:28:25.500"/>
    <p1510:client id="{3DD58607-4C68-4A3D-88AB-9410727AB310}" v="3" dt="2026-02-08T21:47:56.1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5" autoAdjust="0"/>
    <p:restoredTop sz="94660"/>
  </p:normalViewPr>
  <p:slideViewPr>
    <p:cSldViewPr snapToGrid="0" showGuides="1">
      <p:cViewPr varScale="1">
        <p:scale>
          <a:sx n="110" d="100"/>
          <a:sy n="110" d="100"/>
        </p:scale>
        <p:origin x="1424" y="17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010162-CD51-44DD-9B17-62CAE67DD244}" type="datetimeFigureOut">
              <a:rPr lang="en-GB" smtClean="0"/>
              <a:t>09/02/2026</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D092F6-7C71-499A-AB7B-F8192257C842}" type="slidenum">
              <a:rPr lang="en-GB" smtClean="0"/>
              <a:t>‹#›</a:t>
            </a:fld>
            <a:endParaRPr lang="en-GB" dirty="0"/>
          </a:p>
        </p:txBody>
      </p:sp>
    </p:spTree>
    <p:extLst>
      <p:ext uri="{BB962C8B-B14F-4D97-AF65-F5344CB8AC3E}">
        <p14:creationId xmlns:p14="http://schemas.microsoft.com/office/powerpoint/2010/main" val="2129884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_blu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BC3592E-AC37-4A05-985D-04CC40F59CD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375DE6B8-CBF1-4A2F-98D6-18BFC30908CE}"/>
              </a:ext>
            </a:extLst>
          </p:cNvPr>
          <p:cNvPicPr>
            <a:picLocks noChangeAspect="1"/>
          </p:cNvPicPr>
          <p:nvPr userDrawn="1"/>
        </p:nvPicPr>
        <p:blipFill>
          <a:blip r:embed="rId3">
            <a:extLst>
              <a:ext uri="{28A0092B-C50C-407E-A947-70E740481C1C}">
                <a14:useLocalDpi xmlns:a14="http://schemas.microsoft.com/office/drawing/2010/main" val="0"/>
              </a:ext>
            </a:extLst>
          </a:blip>
          <a:srcRect l="-1497" t="15497" r="21906" b="5173"/>
          <a:stretch>
            <a:fillRect/>
          </a:stretch>
        </p:blipFill>
        <p:spPr bwMode="auto">
          <a:xfrm>
            <a:off x="2843213" y="0"/>
            <a:ext cx="63007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1F658F2C-21AB-49AB-929D-3A56A6BE77AA}"/>
              </a:ext>
            </a:extLst>
          </p:cNvPr>
          <p:cNvSpPr>
            <a:spLocks noGrp="1"/>
          </p:cNvSpPr>
          <p:nvPr userDrawn="1">
            <p:ph type="title" hasCustomPrompt="1"/>
          </p:nvPr>
        </p:nvSpPr>
        <p:spPr>
          <a:xfrm>
            <a:off x="756000" y="1314000"/>
            <a:ext cx="7740300" cy="677108"/>
          </a:xfrm>
        </p:spPr>
        <p:txBody>
          <a:bodyPr anchor="t" anchorCtr="0">
            <a:noAutofit/>
          </a:bodyPr>
          <a:lstStyle>
            <a:lvl1pPr algn="l">
              <a:defRPr sz="4400" b="0">
                <a:solidFill>
                  <a:schemeClr val="bg1"/>
                </a:solidFill>
              </a:defRPr>
            </a:lvl1pPr>
          </a:lstStyle>
          <a:p>
            <a:r>
              <a:rPr lang="en-US" dirty="0"/>
              <a:t>Click to edit title style</a:t>
            </a:r>
            <a:endParaRPr lang="en-GB" dirty="0"/>
          </a:p>
        </p:txBody>
      </p:sp>
      <p:pic>
        <p:nvPicPr>
          <p:cNvPr id="9" name="Picture 2" descr="blackstone-chambers-logo.png">
            <a:extLst>
              <a:ext uri="{FF2B5EF4-FFF2-40B4-BE49-F238E27FC236}">
                <a16:creationId xmlns:a16="http://schemas.microsoft.com/office/drawing/2014/main" id="{5437FDC5-FB76-4BD0-8B40-340B573274B8}"/>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55650" y="266700"/>
            <a:ext cx="1584325"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9">
            <a:extLst>
              <a:ext uri="{FF2B5EF4-FFF2-40B4-BE49-F238E27FC236}">
                <a16:creationId xmlns:a16="http://schemas.microsoft.com/office/drawing/2014/main" id="{4629491F-4AA8-4C02-AD37-ADF3788C6B3D}"/>
              </a:ext>
            </a:extLst>
          </p:cNvPr>
          <p:cNvSpPr txBox="1">
            <a:spLocks/>
          </p:cNvSpPr>
          <p:nvPr userDrawn="1"/>
        </p:nvSpPr>
        <p:spPr>
          <a:xfrm>
            <a:off x="6443663" y="293688"/>
            <a:ext cx="2133600" cy="365125"/>
          </a:xfrm>
          <a:prstGeom prst="rect">
            <a:avLst/>
          </a:prstGeom>
        </p:spPr>
        <p:txBody>
          <a:bodyPr anchor="ctr"/>
          <a:lstStyle>
            <a:defPPr>
              <a:defRPr lang="en-GB"/>
            </a:defPPr>
            <a:lvl1pPr algn="r" rtl="0" eaLnBrk="0" fontAlgn="base" hangingPunct="0">
              <a:spcBef>
                <a:spcPct val="0"/>
              </a:spcBef>
              <a:spcAft>
                <a:spcPct val="0"/>
              </a:spcAft>
              <a:defRPr sz="1200" kern="1200" smtClean="0">
                <a:solidFill>
                  <a:schemeClr val="tx1">
                    <a:tint val="75000"/>
                  </a:schemeClr>
                </a:solidFill>
                <a:latin typeface="Lato Light"/>
                <a:ea typeface="ＭＳ Ｐゴシック" charset="0"/>
                <a:cs typeface="Lato Light"/>
              </a:defRPr>
            </a:lvl1pPr>
            <a:lvl2pPr marL="4572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sz="1100" dirty="0">
                <a:solidFill>
                  <a:srgbClr val="69CCDA"/>
                </a:solidFill>
                <a:latin typeface="+mn-lt"/>
              </a:rPr>
              <a:t>www.blackstonechambers.com</a:t>
            </a:r>
          </a:p>
        </p:txBody>
      </p:sp>
      <p:sp>
        <p:nvSpPr>
          <p:cNvPr id="12" name="Text Placeholder 11">
            <a:extLst>
              <a:ext uri="{FF2B5EF4-FFF2-40B4-BE49-F238E27FC236}">
                <a16:creationId xmlns:a16="http://schemas.microsoft.com/office/drawing/2014/main" id="{4991721E-DF62-4B9F-A50B-1584DF7888D3}"/>
              </a:ext>
            </a:extLst>
          </p:cNvPr>
          <p:cNvSpPr>
            <a:spLocks noGrp="1"/>
          </p:cNvSpPr>
          <p:nvPr userDrawn="1">
            <p:ph type="body" sz="quarter" idx="10" hasCustomPrompt="1"/>
          </p:nvPr>
        </p:nvSpPr>
        <p:spPr>
          <a:xfrm>
            <a:off x="756000" y="2304000"/>
            <a:ext cx="7740000" cy="246221"/>
          </a:xfrm>
        </p:spPr>
        <p:txBody>
          <a:bodyPr>
            <a:noAutofit/>
          </a:bodyPr>
          <a:lstStyle>
            <a:lvl1pPr>
              <a:defRPr b="0">
                <a:solidFill>
                  <a:schemeClr val="bg1"/>
                </a:solidFill>
                <a:latin typeface="+mn-lt"/>
              </a:defRPr>
            </a:lvl1pPr>
            <a:lvl2pPr>
              <a:defRPr b="0">
                <a:solidFill>
                  <a:schemeClr val="bg1"/>
                </a:solidFill>
                <a:latin typeface="Lato Light"/>
              </a:defRPr>
            </a:lvl2pPr>
            <a:lvl3pPr>
              <a:defRPr b="0">
                <a:solidFill>
                  <a:schemeClr val="bg1"/>
                </a:solidFill>
                <a:latin typeface="Lato Light"/>
              </a:defRPr>
            </a:lvl3pPr>
            <a:lvl4pPr>
              <a:defRPr b="0">
                <a:solidFill>
                  <a:schemeClr val="bg1"/>
                </a:solidFill>
                <a:latin typeface="Lato Light"/>
              </a:defRPr>
            </a:lvl4pPr>
            <a:lvl5pPr>
              <a:defRPr b="0">
                <a:solidFill>
                  <a:schemeClr val="bg1"/>
                </a:solidFill>
                <a:latin typeface="Lato Light"/>
              </a:defRPr>
            </a:lvl5pPr>
          </a:lstStyle>
          <a:p>
            <a:pPr lvl="0"/>
            <a:r>
              <a:rPr lang="en-US" dirty="0"/>
              <a:t>Edit text styles</a:t>
            </a:r>
          </a:p>
        </p:txBody>
      </p:sp>
      <p:sp>
        <p:nvSpPr>
          <p:cNvPr id="17" name="Text Placeholder 15">
            <a:extLst>
              <a:ext uri="{FF2B5EF4-FFF2-40B4-BE49-F238E27FC236}">
                <a16:creationId xmlns:a16="http://schemas.microsoft.com/office/drawing/2014/main" id="{5FDA27DC-56C5-487E-9F34-7A23952EDA4F}"/>
              </a:ext>
            </a:extLst>
          </p:cNvPr>
          <p:cNvSpPr>
            <a:spLocks noGrp="1"/>
          </p:cNvSpPr>
          <p:nvPr userDrawn="1">
            <p:ph type="body" sz="quarter" idx="11" hasCustomPrompt="1"/>
          </p:nvPr>
        </p:nvSpPr>
        <p:spPr>
          <a:xfrm>
            <a:off x="756000" y="6156000"/>
            <a:ext cx="2700000" cy="276999"/>
          </a:xfrm>
        </p:spPr>
        <p:txBody>
          <a:bodyPr>
            <a:noAutofit/>
          </a:bodyPr>
          <a:lstStyle>
            <a:lvl1pPr>
              <a:defRPr sz="1800" b="0">
                <a:solidFill>
                  <a:schemeClr val="accent1"/>
                </a:solidFill>
                <a:latin typeface="+mn-lt"/>
              </a:defRPr>
            </a:lvl1pPr>
            <a:lvl2pPr>
              <a:defRPr sz="1800" b="0">
                <a:solidFill>
                  <a:schemeClr val="accent1"/>
                </a:solidFill>
                <a:latin typeface="Lato Light"/>
              </a:defRPr>
            </a:lvl2pPr>
            <a:lvl3pPr>
              <a:defRPr sz="1800" b="0">
                <a:solidFill>
                  <a:schemeClr val="accent1"/>
                </a:solidFill>
                <a:latin typeface="Lato Light"/>
              </a:defRPr>
            </a:lvl3pPr>
            <a:lvl4pPr>
              <a:defRPr sz="1800" b="0">
                <a:solidFill>
                  <a:schemeClr val="accent1"/>
                </a:solidFill>
                <a:latin typeface="Lato Light"/>
              </a:defRPr>
            </a:lvl4pPr>
            <a:lvl5pPr>
              <a:defRPr sz="1800" b="0">
                <a:solidFill>
                  <a:schemeClr val="accent1"/>
                </a:solidFill>
                <a:latin typeface="Lato Light"/>
              </a:defRPr>
            </a:lvl5pPr>
          </a:lstStyle>
          <a:p>
            <a:pPr lvl="0"/>
            <a:r>
              <a:rPr lang="en-US" dirty="0"/>
              <a:t>Edit text styles</a:t>
            </a:r>
            <a:endParaRPr lang="en-GB" dirty="0"/>
          </a:p>
        </p:txBody>
      </p:sp>
    </p:spTree>
    <p:extLst>
      <p:ext uri="{BB962C8B-B14F-4D97-AF65-F5344CB8AC3E}">
        <p14:creationId xmlns:p14="http://schemas.microsoft.com/office/powerpoint/2010/main" val="225792987"/>
      </p:ext>
    </p:extLst>
  </p:cSld>
  <p:clrMapOvr>
    <a:masterClrMapping/>
  </p:clrMapOvr>
  <p:transition spd="slow" advClick="0" advTm="2000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ack Slide_image">
    <p:bg>
      <p:bgPr>
        <a:solidFill>
          <a:srgbClr val="F3F4F4"/>
        </a:solidFill>
        <a:effectLst/>
      </p:bgPr>
    </p:bg>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CA05197D-F4E3-4DE2-97E7-A3E3CAA49460}"/>
              </a:ext>
            </a:extLst>
          </p:cNvPr>
          <p:cNvSpPr>
            <a:spLocks noGrp="1"/>
          </p:cNvSpPr>
          <p:nvPr>
            <p:ph type="pic" sz="quarter" idx="11"/>
          </p:nvPr>
        </p:nvSpPr>
        <p:spPr>
          <a:xfrm>
            <a:off x="0" y="907200"/>
            <a:ext cx="9144000" cy="3960000"/>
          </a:xfrm>
        </p:spPr>
        <p:txBody>
          <a:bodyPr lIns="72000" tIns="72000"/>
          <a:lstStyle>
            <a:lvl1pPr>
              <a:defRPr b="0">
                <a:solidFill>
                  <a:srgbClr val="808080"/>
                </a:solidFill>
                <a:latin typeface="+mn-lt"/>
              </a:defRPr>
            </a:lvl1pPr>
          </a:lstStyle>
          <a:p>
            <a:r>
              <a:rPr lang="en-US"/>
              <a:t>Click icon to add picture</a:t>
            </a:r>
            <a:endParaRPr lang="en-GB" dirty="0"/>
          </a:p>
        </p:txBody>
      </p:sp>
      <p:sp>
        <p:nvSpPr>
          <p:cNvPr id="2" name="TextBox 1">
            <a:extLst>
              <a:ext uri="{FF2B5EF4-FFF2-40B4-BE49-F238E27FC236}">
                <a16:creationId xmlns:a16="http://schemas.microsoft.com/office/drawing/2014/main" id="{3F257F18-ECC5-40B3-BE0F-9A68675E5B89}"/>
              </a:ext>
            </a:extLst>
          </p:cNvPr>
          <p:cNvSpPr txBox="1"/>
          <p:nvPr userDrawn="1"/>
        </p:nvSpPr>
        <p:spPr>
          <a:xfrm>
            <a:off x="756000" y="6156000"/>
            <a:ext cx="3296047" cy="276999"/>
          </a:xfrm>
          <a:prstGeom prst="rect">
            <a:avLst/>
          </a:prstGeom>
          <a:noFill/>
        </p:spPr>
        <p:txBody>
          <a:bodyPr wrap="square" lIns="0" tIns="0" rIns="0" bIns="0" rtlCol="0">
            <a:noAutofit/>
          </a:bodyPr>
          <a:lstStyle/>
          <a:p>
            <a:pPr marL="0" marR="0" lvl="0" indent="0" algn="l" defTabSz="914400" rtl="0" eaLnBrk="1" fontAlgn="base" latinLnBrk="0" hangingPunct="1">
              <a:lnSpc>
                <a:spcPct val="100000"/>
              </a:lnSpc>
              <a:spcBef>
                <a:spcPts val="0"/>
              </a:spcBef>
              <a:spcAft>
                <a:spcPts val="600"/>
              </a:spcAft>
              <a:buClrTx/>
              <a:buSzTx/>
              <a:buFontTx/>
              <a:buNone/>
              <a:tabLst/>
              <a:defRPr/>
            </a:pPr>
            <a:r>
              <a:rPr lang="en-US" sz="1800" b="0" noProof="0" dirty="0">
                <a:solidFill>
                  <a:schemeClr val="accent1"/>
                </a:solidFill>
                <a:latin typeface="+mn-lt"/>
                <a:ea typeface="ＭＳ Ｐゴシック" charset="0"/>
                <a:cs typeface="+mn-cs"/>
              </a:rPr>
              <a:t>www.blackstonechambers.com</a:t>
            </a:r>
          </a:p>
        </p:txBody>
      </p:sp>
    </p:spTree>
    <p:extLst>
      <p:ext uri="{BB962C8B-B14F-4D97-AF65-F5344CB8AC3E}">
        <p14:creationId xmlns:p14="http://schemas.microsoft.com/office/powerpoint/2010/main" val="3655272207"/>
      </p:ext>
    </p:extLst>
  </p:cSld>
  <p:clrMapOvr>
    <a:masterClrMapping/>
  </p:clrMapOvr>
  <p:transition spd="slow" advClick="0" advTm="20000"/>
  <p:extLst>
    <p:ext uri="{DCECCB84-F9BA-43D5-87BE-67443E8EF086}">
      <p15:sldGuideLst xmlns:p15="http://schemas.microsoft.com/office/powerpoint/2012/main">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ack Slide_blue Layout">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33BB1886-590D-429F-8880-E388158C0F1C}"/>
              </a:ext>
            </a:extLst>
          </p:cNvPr>
          <p:cNvGrpSpPr/>
          <p:nvPr userDrawn="1"/>
        </p:nvGrpSpPr>
        <p:grpSpPr>
          <a:xfrm>
            <a:off x="0" y="0"/>
            <a:ext cx="9144000" cy="6858000"/>
            <a:chOff x="0" y="0"/>
            <a:chExt cx="9144000" cy="6858000"/>
          </a:xfrm>
        </p:grpSpPr>
        <p:pic>
          <p:nvPicPr>
            <p:cNvPr id="7" name="Picture 6">
              <a:extLst>
                <a:ext uri="{FF2B5EF4-FFF2-40B4-BE49-F238E27FC236}">
                  <a16:creationId xmlns:a16="http://schemas.microsoft.com/office/drawing/2014/main" id="{5BC3592E-AC37-4A05-985D-04CC40F59CD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375DE6B8-CBF1-4A2F-98D6-18BFC30908CE}"/>
                </a:ext>
              </a:extLst>
            </p:cNvPr>
            <p:cNvPicPr>
              <a:picLocks noChangeAspect="1"/>
            </p:cNvPicPr>
            <p:nvPr userDrawn="1"/>
          </p:nvPicPr>
          <p:blipFill>
            <a:blip r:embed="rId3">
              <a:extLst>
                <a:ext uri="{28A0092B-C50C-407E-A947-70E740481C1C}">
                  <a14:useLocalDpi xmlns:a14="http://schemas.microsoft.com/office/drawing/2010/main" val="0"/>
                </a:ext>
              </a:extLst>
            </a:blip>
            <a:srcRect l="-1497" t="15497" r="21906" b="5173"/>
            <a:stretch>
              <a:fillRect/>
            </a:stretch>
          </p:blipFill>
          <p:spPr bwMode="auto">
            <a:xfrm>
              <a:off x="2843213" y="0"/>
              <a:ext cx="63007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2" descr="blackstone-chambers-logo.png">
            <a:extLst>
              <a:ext uri="{FF2B5EF4-FFF2-40B4-BE49-F238E27FC236}">
                <a16:creationId xmlns:a16="http://schemas.microsoft.com/office/drawing/2014/main" id="{5437FDC5-FB76-4BD0-8B40-340B573274B8}"/>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55650" y="266700"/>
            <a:ext cx="1584325"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9">
            <a:extLst>
              <a:ext uri="{FF2B5EF4-FFF2-40B4-BE49-F238E27FC236}">
                <a16:creationId xmlns:a16="http://schemas.microsoft.com/office/drawing/2014/main" id="{4629491F-4AA8-4C02-AD37-ADF3788C6B3D}"/>
              </a:ext>
            </a:extLst>
          </p:cNvPr>
          <p:cNvSpPr txBox="1">
            <a:spLocks/>
          </p:cNvSpPr>
          <p:nvPr userDrawn="1"/>
        </p:nvSpPr>
        <p:spPr>
          <a:xfrm>
            <a:off x="6443663" y="293688"/>
            <a:ext cx="2133600" cy="365125"/>
          </a:xfrm>
          <a:prstGeom prst="rect">
            <a:avLst/>
          </a:prstGeom>
        </p:spPr>
        <p:txBody>
          <a:bodyPr anchor="ctr"/>
          <a:lstStyle>
            <a:defPPr>
              <a:defRPr lang="en-GB"/>
            </a:defPPr>
            <a:lvl1pPr algn="r" rtl="0" eaLnBrk="0" fontAlgn="base" hangingPunct="0">
              <a:spcBef>
                <a:spcPct val="0"/>
              </a:spcBef>
              <a:spcAft>
                <a:spcPct val="0"/>
              </a:spcAft>
              <a:defRPr sz="1200" kern="1200" smtClean="0">
                <a:solidFill>
                  <a:schemeClr val="tx1">
                    <a:tint val="75000"/>
                  </a:schemeClr>
                </a:solidFill>
                <a:latin typeface="Lato Light"/>
                <a:ea typeface="ＭＳ Ｐゴシック" charset="0"/>
                <a:cs typeface="Lato Light"/>
              </a:defRPr>
            </a:lvl1pPr>
            <a:lvl2pPr marL="4572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sz="1100" dirty="0">
                <a:solidFill>
                  <a:srgbClr val="69CCDA"/>
                </a:solidFill>
              </a:rPr>
              <a:t>www.blackstonechambers.com</a:t>
            </a:r>
          </a:p>
        </p:txBody>
      </p:sp>
    </p:spTree>
    <p:extLst>
      <p:ext uri="{BB962C8B-B14F-4D97-AF65-F5344CB8AC3E}">
        <p14:creationId xmlns:p14="http://schemas.microsoft.com/office/powerpoint/2010/main" val="3258373419"/>
      </p:ext>
    </p:extLst>
  </p:cSld>
  <p:clrMapOvr>
    <a:masterClrMapping/>
  </p:clrMapOvr>
  <p:transition spd="slow" advClick="0" advTm="20000"/>
  <p:hf hdr="0"/>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_Pin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85C57AA-F787-48AA-AA21-661EFBEC8735}"/>
              </a:ext>
            </a:extLst>
          </p:cNvPr>
          <p:cNvSpPr/>
          <p:nvPr userDrawn="1"/>
        </p:nvSpPr>
        <p:spPr>
          <a:xfrm>
            <a:off x="0" y="4568190"/>
            <a:ext cx="9144000" cy="22840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Rectangle 7">
            <a:extLst>
              <a:ext uri="{FF2B5EF4-FFF2-40B4-BE49-F238E27FC236}">
                <a16:creationId xmlns:a16="http://schemas.microsoft.com/office/drawing/2014/main" id="{265F4467-9FC4-4382-A42A-F2177DBD22B0}"/>
              </a:ext>
            </a:extLst>
          </p:cNvPr>
          <p:cNvSpPr/>
          <p:nvPr userDrawn="1"/>
        </p:nvSpPr>
        <p:spPr>
          <a:xfrm>
            <a:off x="0" y="2284095"/>
            <a:ext cx="9144000" cy="2284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7" name="Rectangle 6">
            <a:extLst>
              <a:ext uri="{FF2B5EF4-FFF2-40B4-BE49-F238E27FC236}">
                <a16:creationId xmlns:a16="http://schemas.microsoft.com/office/drawing/2014/main" id="{ADA85783-9C2F-4312-8140-91B280478021}"/>
              </a:ext>
            </a:extLst>
          </p:cNvPr>
          <p:cNvSpPr/>
          <p:nvPr userDrawn="1"/>
        </p:nvSpPr>
        <p:spPr>
          <a:xfrm>
            <a:off x="0" y="-1"/>
            <a:ext cx="9144000" cy="2284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ctrTitle"/>
          </p:nvPr>
        </p:nvSpPr>
        <p:spPr>
          <a:xfrm>
            <a:off x="1008000" y="3023067"/>
            <a:ext cx="5400000" cy="335896"/>
          </a:xfrm>
        </p:spPr>
        <p:txBody>
          <a:bodyPr/>
          <a:lstStyle>
            <a:lvl1pPr algn="l">
              <a:defRPr sz="2000">
                <a:solidFill>
                  <a:schemeClr val="bg2"/>
                </a:solidFill>
              </a:defRPr>
            </a:lvl1pPr>
          </a:lstStyle>
          <a:p>
            <a:r>
              <a:rPr lang="en-US"/>
              <a:t>Click to edit Master title style</a:t>
            </a:r>
            <a:endParaRPr lang="en-GB"/>
          </a:p>
        </p:txBody>
      </p:sp>
      <p:sp>
        <p:nvSpPr>
          <p:cNvPr id="3" name="Subtitle 2"/>
          <p:cNvSpPr>
            <a:spLocks noGrp="1"/>
          </p:cNvSpPr>
          <p:nvPr>
            <p:ph type="subTitle" idx="1"/>
          </p:nvPr>
        </p:nvSpPr>
        <p:spPr>
          <a:xfrm>
            <a:off x="1009304" y="3406948"/>
            <a:ext cx="5400000" cy="335896"/>
          </a:xfrm>
        </p:spPr>
        <p:txBody>
          <a:bodyPr/>
          <a:lstStyle>
            <a:lvl1pPr marL="0" indent="0" algn="l">
              <a:buNone/>
              <a:defRPr sz="1800">
                <a:solidFill>
                  <a:schemeClr val="bg2"/>
                </a:solidFill>
                <a:latin typeface="+mn-lt"/>
              </a:defRPr>
            </a:lvl1pPr>
            <a:lvl2pPr marL="342991" indent="0" algn="ctr">
              <a:buNone/>
              <a:defRPr>
                <a:solidFill>
                  <a:schemeClr val="tx1">
                    <a:tint val="75000"/>
                  </a:schemeClr>
                </a:solidFill>
              </a:defRPr>
            </a:lvl2pPr>
            <a:lvl3pPr marL="685983" indent="0" algn="ctr">
              <a:buNone/>
              <a:defRPr>
                <a:solidFill>
                  <a:schemeClr val="tx1">
                    <a:tint val="75000"/>
                  </a:schemeClr>
                </a:solidFill>
              </a:defRPr>
            </a:lvl3pPr>
            <a:lvl4pPr marL="1028974" indent="0" algn="ctr">
              <a:buNone/>
              <a:defRPr>
                <a:solidFill>
                  <a:schemeClr val="tx1">
                    <a:tint val="75000"/>
                  </a:schemeClr>
                </a:solidFill>
              </a:defRPr>
            </a:lvl4pPr>
            <a:lvl5pPr marL="1371966" indent="0" algn="ctr">
              <a:buNone/>
              <a:defRPr>
                <a:solidFill>
                  <a:schemeClr val="tx1">
                    <a:tint val="75000"/>
                  </a:schemeClr>
                </a:solidFill>
              </a:defRPr>
            </a:lvl5pPr>
            <a:lvl6pPr marL="1714957" indent="0" algn="ctr">
              <a:buNone/>
              <a:defRPr>
                <a:solidFill>
                  <a:schemeClr val="tx1">
                    <a:tint val="75000"/>
                  </a:schemeClr>
                </a:solidFill>
              </a:defRPr>
            </a:lvl6pPr>
            <a:lvl7pPr marL="2057949" indent="0" algn="ctr">
              <a:buNone/>
              <a:defRPr>
                <a:solidFill>
                  <a:schemeClr val="tx1">
                    <a:tint val="75000"/>
                  </a:schemeClr>
                </a:solidFill>
              </a:defRPr>
            </a:lvl7pPr>
            <a:lvl8pPr marL="2400940" indent="0" algn="ctr">
              <a:buNone/>
              <a:defRPr>
                <a:solidFill>
                  <a:schemeClr val="tx1">
                    <a:tint val="75000"/>
                  </a:schemeClr>
                </a:solidFill>
              </a:defRPr>
            </a:lvl8pPr>
            <a:lvl9pPr marL="2743932"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solidFill>
                  <a:schemeClr val="accent3"/>
                </a:solidFill>
              </a:defRPr>
            </a:lvl1pPr>
          </a:lstStyle>
          <a:p>
            <a:fld id="{98D61011-C0DB-46A8-A648-15CD862D5511}" type="datetime1">
              <a:rPr lang="en-GB" smtClean="0"/>
              <a:t>09/02/2026</a:t>
            </a:fld>
            <a:endParaRPr lang="en-GB"/>
          </a:p>
        </p:txBody>
      </p:sp>
      <p:sp>
        <p:nvSpPr>
          <p:cNvPr id="5" name="Footer Placeholder 4"/>
          <p:cNvSpPr>
            <a:spLocks noGrp="1"/>
          </p:cNvSpPr>
          <p:nvPr>
            <p:ph type="ftr" sz="quarter" idx="11"/>
          </p:nvPr>
        </p:nvSpPr>
        <p:spPr/>
        <p:txBody>
          <a:bodyPr/>
          <a:lstStyle>
            <a:lvl1pPr>
              <a:defRPr>
                <a:solidFill>
                  <a:schemeClr val="accent3"/>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accent3"/>
                </a:solidFill>
              </a:defRPr>
            </a:lvl1pPr>
          </a:lstStyle>
          <a:p>
            <a:fld id="{0B868178-02AE-42FC-958D-6B8F13B60175}" type="slidenum">
              <a:rPr lang="en-GB" smtClean="0"/>
              <a:pPr/>
              <a:t>‹#›</a:t>
            </a:fld>
            <a:endParaRPr lang="en-GB"/>
          </a:p>
        </p:txBody>
      </p:sp>
      <p:pic>
        <p:nvPicPr>
          <p:cNvPr id="11" name="Graphic 10">
            <a:extLst>
              <a:ext uri="{FF2B5EF4-FFF2-40B4-BE49-F238E27FC236}">
                <a16:creationId xmlns:a16="http://schemas.microsoft.com/office/drawing/2014/main" id="{0DBF4D28-B85D-4DD9-93FD-D28B69E96C4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00" y="719779"/>
            <a:ext cx="1524000" cy="545931"/>
          </a:xfrm>
          <a:prstGeom prst="rect">
            <a:avLst/>
          </a:prstGeom>
        </p:spPr>
      </p:pic>
      <p:sp>
        <p:nvSpPr>
          <p:cNvPr id="13" name="Text Placeholder 12">
            <a:extLst>
              <a:ext uri="{FF2B5EF4-FFF2-40B4-BE49-F238E27FC236}">
                <a16:creationId xmlns:a16="http://schemas.microsoft.com/office/drawing/2014/main" id="{166D9F9A-6A1B-4862-91AC-9FB6A13A920E}"/>
              </a:ext>
            </a:extLst>
          </p:cNvPr>
          <p:cNvSpPr>
            <a:spLocks noGrp="1"/>
          </p:cNvSpPr>
          <p:nvPr>
            <p:ph type="body" sz="quarter" idx="13"/>
          </p:nvPr>
        </p:nvSpPr>
        <p:spPr>
          <a:xfrm>
            <a:off x="1008000" y="5470311"/>
            <a:ext cx="5400000" cy="479852"/>
          </a:xfrm>
        </p:spPr>
        <p:txBody>
          <a:bodyPr/>
          <a:lstStyle>
            <a:lvl1pPr>
              <a:lnSpc>
                <a:spcPct val="90000"/>
              </a:lnSpc>
              <a:spcAft>
                <a:spcPts val="0"/>
              </a:spcAft>
              <a:defRPr sz="1200">
                <a:solidFill>
                  <a:schemeClr val="bg2"/>
                </a:solidFill>
              </a:defRPr>
            </a:lvl1pPr>
            <a:lvl2pPr>
              <a:lnSpc>
                <a:spcPct val="90000"/>
              </a:lnSpc>
              <a:spcAft>
                <a:spcPts val="0"/>
              </a:spcAft>
              <a:defRPr sz="1200">
                <a:solidFill>
                  <a:schemeClr val="bg2"/>
                </a:solidFill>
                <a:latin typeface="+mn-lt"/>
              </a:defRPr>
            </a:lvl2pPr>
            <a:lvl3pPr>
              <a:defRPr sz="1200">
                <a:solidFill>
                  <a:schemeClr val="bg2"/>
                </a:solidFill>
              </a:defRPr>
            </a:lvl3pPr>
            <a:lvl4pPr>
              <a:defRPr sz="1200">
                <a:solidFill>
                  <a:schemeClr val="bg2"/>
                </a:solidFill>
              </a:defRPr>
            </a:lvl4pPr>
            <a:lvl5pPr>
              <a:defRPr sz="1200">
                <a:solidFill>
                  <a:schemeClr val="bg2"/>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1909704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85C57AA-F787-48AA-AA21-661EFBEC8735}"/>
              </a:ext>
            </a:extLst>
          </p:cNvPr>
          <p:cNvSpPr/>
          <p:nvPr userDrawn="1"/>
        </p:nvSpPr>
        <p:spPr>
          <a:xfrm>
            <a:off x="0" y="4568190"/>
            <a:ext cx="9144000" cy="22840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Rectangle 7">
            <a:extLst>
              <a:ext uri="{FF2B5EF4-FFF2-40B4-BE49-F238E27FC236}">
                <a16:creationId xmlns:a16="http://schemas.microsoft.com/office/drawing/2014/main" id="{265F4467-9FC4-4382-A42A-F2177DBD22B0}"/>
              </a:ext>
            </a:extLst>
          </p:cNvPr>
          <p:cNvSpPr/>
          <p:nvPr userDrawn="1"/>
        </p:nvSpPr>
        <p:spPr>
          <a:xfrm>
            <a:off x="0" y="2284095"/>
            <a:ext cx="9144000" cy="2284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7" name="Rectangle 6">
            <a:extLst>
              <a:ext uri="{FF2B5EF4-FFF2-40B4-BE49-F238E27FC236}">
                <a16:creationId xmlns:a16="http://schemas.microsoft.com/office/drawing/2014/main" id="{ADA85783-9C2F-4312-8140-91B280478021}"/>
              </a:ext>
            </a:extLst>
          </p:cNvPr>
          <p:cNvSpPr/>
          <p:nvPr userDrawn="1"/>
        </p:nvSpPr>
        <p:spPr>
          <a:xfrm>
            <a:off x="0" y="-1"/>
            <a:ext cx="9144000" cy="2284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ctrTitle"/>
          </p:nvPr>
        </p:nvSpPr>
        <p:spPr>
          <a:xfrm>
            <a:off x="1008000" y="3023067"/>
            <a:ext cx="5400000" cy="335896"/>
          </a:xfrm>
        </p:spPr>
        <p:txBody>
          <a:bodyPr/>
          <a:lstStyle>
            <a:lvl1pPr algn="l">
              <a:defRPr sz="2000">
                <a:solidFill>
                  <a:schemeClr val="bg2"/>
                </a:solidFill>
              </a:defRPr>
            </a:lvl1pPr>
          </a:lstStyle>
          <a:p>
            <a:r>
              <a:rPr lang="en-US"/>
              <a:t>Click to edit Master title style</a:t>
            </a:r>
            <a:endParaRPr lang="en-GB"/>
          </a:p>
        </p:txBody>
      </p:sp>
      <p:sp>
        <p:nvSpPr>
          <p:cNvPr id="3" name="Subtitle 2"/>
          <p:cNvSpPr>
            <a:spLocks noGrp="1"/>
          </p:cNvSpPr>
          <p:nvPr>
            <p:ph type="subTitle" idx="1"/>
          </p:nvPr>
        </p:nvSpPr>
        <p:spPr>
          <a:xfrm>
            <a:off x="1009304" y="3406948"/>
            <a:ext cx="5400000" cy="335896"/>
          </a:xfrm>
        </p:spPr>
        <p:txBody>
          <a:bodyPr/>
          <a:lstStyle>
            <a:lvl1pPr marL="0" indent="0" algn="l">
              <a:buNone/>
              <a:defRPr sz="1800">
                <a:solidFill>
                  <a:schemeClr val="bg2"/>
                </a:solidFill>
                <a:latin typeface="+mn-lt"/>
              </a:defRPr>
            </a:lvl1pPr>
            <a:lvl2pPr marL="342991" indent="0" algn="ctr">
              <a:buNone/>
              <a:defRPr>
                <a:solidFill>
                  <a:schemeClr val="tx1">
                    <a:tint val="75000"/>
                  </a:schemeClr>
                </a:solidFill>
              </a:defRPr>
            </a:lvl2pPr>
            <a:lvl3pPr marL="685983" indent="0" algn="ctr">
              <a:buNone/>
              <a:defRPr>
                <a:solidFill>
                  <a:schemeClr val="tx1">
                    <a:tint val="75000"/>
                  </a:schemeClr>
                </a:solidFill>
              </a:defRPr>
            </a:lvl3pPr>
            <a:lvl4pPr marL="1028974" indent="0" algn="ctr">
              <a:buNone/>
              <a:defRPr>
                <a:solidFill>
                  <a:schemeClr val="tx1">
                    <a:tint val="75000"/>
                  </a:schemeClr>
                </a:solidFill>
              </a:defRPr>
            </a:lvl4pPr>
            <a:lvl5pPr marL="1371966" indent="0" algn="ctr">
              <a:buNone/>
              <a:defRPr>
                <a:solidFill>
                  <a:schemeClr val="tx1">
                    <a:tint val="75000"/>
                  </a:schemeClr>
                </a:solidFill>
              </a:defRPr>
            </a:lvl5pPr>
            <a:lvl6pPr marL="1714957" indent="0" algn="ctr">
              <a:buNone/>
              <a:defRPr>
                <a:solidFill>
                  <a:schemeClr val="tx1">
                    <a:tint val="75000"/>
                  </a:schemeClr>
                </a:solidFill>
              </a:defRPr>
            </a:lvl6pPr>
            <a:lvl7pPr marL="2057949" indent="0" algn="ctr">
              <a:buNone/>
              <a:defRPr>
                <a:solidFill>
                  <a:schemeClr val="tx1">
                    <a:tint val="75000"/>
                  </a:schemeClr>
                </a:solidFill>
              </a:defRPr>
            </a:lvl7pPr>
            <a:lvl8pPr marL="2400940" indent="0" algn="ctr">
              <a:buNone/>
              <a:defRPr>
                <a:solidFill>
                  <a:schemeClr val="tx1">
                    <a:tint val="75000"/>
                  </a:schemeClr>
                </a:solidFill>
              </a:defRPr>
            </a:lvl8pPr>
            <a:lvl9pPr marL="2743932"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solidFill>
                  <a:schemeClr val="accent2"/>
                </a:solidFill>
              </a:defRPr>
            </a:lvl1pPr>
          </a:lstStyle>
          <a:p>
            <a:fld id="{18AFFFF6-FADD-4CEF-A5E0-2DFEA41B9729}" type="datetime1">
              <a:rPr lang="en-GB" smtClean="0"/>
              <a:t>09/02/2026</a:t>
            </a:fld>
            <a:endParaRPr lang="en-GB"/>
          </a:p>
        </p:txBody>
      </p:sp>
      <p:sp>
        <p:nvSpPr>
          <p:cNvPr id="5" name="Footer Placeholder 4"/>
          <p:cNvSpPr>
            <a:spLocks noGrp="1"/>
          </p:cNvSpPr>
          <p:nvPr>
            <p:ph type="ftr" sz="quarter" idx="11"/>
          </p:nvPr>
        </p:nvSpPr>
        <p:spPr/>
        <p:txBody>
          <a:bodyPr/>
          <a:lstStyle>
            <a:lvl1pPr>
              <a:defRPr>
                <a:solidFill>
                  <a:schemeClr val="accent2"/>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accent2"/>
                </a:solidFill>
              </a:defRPr>
            </a:lvl1pPr>
          </a:lstStyle>
          <a:p>
            <a:fld id="{0B868178-02AE-42FC-958D-6B8F13B60175}" type="slidenum">
              <a:rPr lang="en-GB" smtClean="0"/>
              <a:pPr/>
              <a:t>‹#›</a:t>
            </a:fld>
            <a:endParaRPr lang="en-GB"/>
          </a:p>
        </p:txBody>
      </p:sp>
      <p:sp>
        <p:nvSpPr>
          <p:cNvPr id="13" name="Text Placeholder 12">
            <a:extLst>
              <a:ext uri="{FF2B5EF4-FFF2-40B4-BE49-F238E27FC236}">
                <a16:creationId xmlns:a16="http://schemas.microsoft.com/office/drawing/2014/main" id="{166D9F9A-6A1B-4862-91AC-9FB6A13A920E}"/>
              </a:ext>
            </a:extLst>
          </p:cNvPr>
          <p:cNvSpPr>
            <a:spLocks noGrp="1"/>
          </p:cNvSpPr>
          <p:nvPr>
            <p:ph type="body" sz="quarter" idx="13"/>
          </p:nvPr>
        </p:nvSpPr>
        <p:spPr>
          <a:xfrm>
            <a:off x="1008000" y="5470311"/>
            <a:ext cx="5400000" cy="479852"/>
          </a:xfrm>
        </p:spPr>
        <p:txBody>
          <a:bodyPr/>
          <a:lstStyle>
            <a:lvl1pPr>
              <a:lnSpc>
                <a:spcPct val="90000"/>
              </a:lnSpc>
              <a:spcAft>
                <a:spcPts val="0"/>
              </a:spcAft>
              <a:defRPr sz="1200">
                <a:solidFill>
                  <a:schemeClr val="bg2"/>
                </a:solidFill>
              </a:defRPr>
            </a:lvl1pPr>
            <a:lvl2pPr>
              <a:lnSpc>
                <a:spcPct val="90000"/>
              </a:lnSpc>
              <a:spcAft>
                <a:spcPts val="0"/>
              </a:spcAft>
              <a:defRPr sz="1200">
                <a:solidFill>
                  <a:schemeClr val="bg2"/>
                </a:solidFill>
                <a:latin typeface="+mn-lt"/>
              </a:defRPr>
            </a:lvl2pPr>
            <a:lvl3pPr>
              <a:defRPr sz="1200">
                <a:solidFill>
                  <a:schemeClr val="bg2"/>
                </a:solidFill>
              </a:defRPr>
            </a:lvl3pPr>
            <a:lvl4pPr>
              <a:defRPr sz="1200">
                <a:solidFill>
                  <a:schemeClr val="bg2"/>
                </a:solidFill>
              </a:defRPr>
            </a:lvl4pPr>
            <a:lvl5pPr>
              <a:defRPr sz="1200">
                <a:solidFill>
                  <a:schemeClr val="bg2"/>
                </a:solidFill>
              </a:defRPr>
            </a:lvl5pPr>
          </a:lstStyle>
          <a:p>
            <a:pPr lvl="0"/>
            <a:r>
              <a:rPr lang="en-US"/>
              <a:t>Click to edit Master text styles</a:t>
            </a:r>
          </a:p>
          <a:p>
            <a:pPr lvl="1"/>
            <a:r>
              <a:rPr lang="en-US"/>
              <a:t>Second level</a:t>
            </a:r>
          </a:p>
        </p:txBody>
      </p:sp>
      <p:pic>
        <p:nvPicPr>
          <p:cNvPr id="12" name="Graphic 11">
            <a:extLst>
              <a:ext uri="{FF2B5EF4-FFF2-40B4-BE49-F238E27FC236}">
                <a16:creationId xmlns:a16="http://schemas.microsoft.com/office/drawing/2014/main" id="{96544061-A91F-4171-98F3-A3EDB554284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00" y="719779"/>
            <a:ext cx="1524000" cy="545931"/>
          </a:xfrm>
          <a:prstGeom prst="rect">
            <a:avLst/>
          </a:prstGeom>
        </p:spPr>
      </p:pic>
    </p:spTree>
    <p:extLst>
      <p:ext uri="{BB962C8B-B14F-4D97-AF65-F5344CB8AC3E}">
        <p14:creationId xmlns:p14="http://schemas.microsoft.com/office/powerpoint/2010/main" val="10594568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A250E5F-2652-4A60-B91C-417355D49C4A}" type="datetime1">
              <a:rPr lang="en-GB" smtClean="0"/>
              <a:t>09/02/2026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Tree>
    <p:extLst>
      <p:ext uri="{BB962C8B-B14F-4D97-AF65-F5344CB8AC3E}">
        <p14:creationId xmlns:p14="http://schemas.microsoft.com/office/powerpoint/2010/main" val="2975996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Key Bullet Points">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8000" y="1487541"/>
            <a:ext cx="7200000" cy="4318667"/>
          </a:xfrm>
        </p:spPr>
        <p:txBody>
          <a:bodyPr/>
          <a:lstStyle>
            <a:lvl1pPr>
              <a:lnSpc>
                <a:spcPct val="90000"/>
              </a:lnSpc>
              <a:spcAft>
                <a:spcPts val="2400"/>
              </a:spcAft>
              <a:defRPr sz="2200"/>
            </a:lvl1pPr>
            <a:lvl2pPr marL="180000" indent="-180000">
              <a:lnSpc>
                <a:spcPct val="105000"/>
              </a:lnSpc>
              <a:spcAft>
                <a:spcPts val="2400"/>
              </a:spcAft>
              <a:buFont typeface="Arial" panose="020B0604020202020204" pitchFamily="34" charset="0"/>
              <a:buChar char="•"/>
              <a:defRPr sz="2200">
                <a:latin typeface="+mn-lt"/>
              </a:defRPr>
            </a:lvl2pPr>
            <a:lvl3pPr marL="108000" indent="-108000">
              <a:lnSpc>
                <a:spcPct val="90000"/>
              </a:lnSpc>
              <a:spcAft>
                <a:spcPts val="2400"/>
              </a:spcAft>
              <a:buFont typeface="Arial" panose="020B0604020202020204" pitchFamily="34" charset="0"/>
              <a:buChar char="•"/>
              <a:defRPr sz="2200"/>
            </a:lvl3pPr>
            <a:lvl4pPr marL="108000" indent="-108000">
              <a:lnSpc>
                <a:spcPct val="90000"/>
              </a:lnSpc>
              <a:spcAft>
                <a:spcPts val="2400"/>
              </a:spcAft>
              <a:defRPr sz="2200"/>
            </a:lvl4pPr>
            <a:lvl5pPr marL="108000" indent="-108000">
              <a:lnSpc>
                <a:spcPct val="90000"/>
              </a:lnSpc>
              <a:spcAft>
                <a:spcPts val="2400"/>
              </a:spcAft>
              <a:defRPr sz="2200"/>
            </a:lvl5pPr>
          </a:lstStyle>
          <a:p>
            <a:pPr lvl="0"/>
            <a:r>
              <a:rPr lang="en-US"/>
              <a:t>Click to edit Master text styles</a:t>
            </a:r>
          </a:p>
          <a:p>
            <a:pPr lvl="1"/>
            <a:r>
              <a:rPr lang="en-US"/>
              <a:t>Second level</a:t>
            </a:r>
          </a:p>
        </p:txBody>
      </p:sp>
      <p:sp>
        <p:nvSpPr>
          <p:cNvPr id="4" name="Date Placeholder 3"/>
          <p:cNvSpPr>
            <a:spLocks noGrp="1"/>
          </p:cNvSpPr>
          <p:nvPr>
            <p:ph type="dt" sz="half" idx="10"/>
          </p:nvPr>
        </p:nvSpPr>
        <p:spPr/>
        <p:txBody>
          <a:bodyPr/>
          <a:lstStyle/>
          <a:p>
            <a:fld id="{BCC7F468-D22C-493E-8FAA-A34994EA8CD4}" type="datetime1">
              <a:rPr lang="en-GB" smtClean="0"/>
              <a:t>09/02/2026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Tree>
    <p:extLst>
      <p:ext uri="{BB962C8B-B14F-4D97-AF65-F5344CB8AC3E}">
        <p14:creationId xmlns:p14="http://schemas.microsoft.com/office/powerpoint/2010/main" val="4604972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Key Bullet Points">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8000" y="1487541"/>
            <a:ext cx="7200000" cy="4318667"/>
          </a:xfrm>
        </p:spPr>
        <p:txBody>
          <a:bodyPr/>
          <a:lstStyle>
            <a:lvl1pPr>
              <a:lnSpc>
                <a:spcPct val="90000"/>
              </a:lnSpc>
              <a:spcAft>
                <a:spcPts val="2000"/>
              </a:spcAft>
              <a:defRPr sz="1700"/>
            </a:lvl1pPr>
            <a:lvl2pPr marL="180000" indent="-180000">
              <a:lnSpc>
                <a:spcPct val="107000"/>
              </a:lnSpc>
              <a:spcAft>
                <a:spcPts val="2000"/>
              </a:spcAft>
              <a:buFont typeface="Arial" panose="020B0604020202020204" pitchFamily="34" charset="0"/>
              <a:buChar char="•"/>
              <a:defRPr sz="1700">
                <a:latin typeface="+mn-lt"/>
              </a:defRPr>
            </a:lvl2pPr>
            <a:lvl3pPr marL="108000" indent="-108000">
              <a:lnSpc>
                <a:spcPct val="90000"/>
              </a:lnSpc>
              <a:spcAft>
                <a:spcPts val="2400"/>
              </a:spcAft>
              <a:buFont typeface="Arial" panose="020B0604020202020204" pitchFamily="34" charset="0"/>
              <a:buChar char="•"/>
              <a:defRPr sz="2200"/>
            </a:lvl3pPr>
            <a:lvl4pPr marL="108000" indent="-108000">
              <a:lnSpc>
                <a:spcPct val="90000"/>
              </a:lnSpc>
              <a:spcAft>
                <a:spcPts val="2400"/>
              </a:spcAft>
              <a:defRPr sz="2200"/>
            </a:lvl4pPr>
            <a:lvl5pPr marL="108000" indent="-108000">
              <a:lnSpc>
                <a:spcPct val="90000"/>
              </a:lnSpc>
              <a:spcAft>
                <a:spcPts val="2400"/>
              </a:spcAft>
              <a:defRPr sz="2200"/>
            </a:lvl5pPr>
          </a:lstStyle>
          <a:p>
            <a:pPr lvl="0"/>
            <a:r>
              <a:rPr lang="en-US"/>
              <a:t>Click to edit Master text styles</a:t>
            </a:r>
          </a:p>
          <a:p>
            <a:pPr lvl="1"/>
            <a:r>
              <a:rPr lang="en-US"/>
              <a:t>Second level</a:t>
            </a:r>
          </a:p>
        </p:txBody>
      </p:sp>
      <p:sp>
        <p:nvSpPr>
          <p:cNvPr id="4" name="Date Placeholder 3"/>
          <p:cNvSpPr>
            <a:spLocks noGrp="1"/>
          </p:cNvSpPr>
          <p:nvPr>
            <p:ph type="dt" sz="half" idx="10"/>
          </p:nvPr>
        </p:nvSpPr>
        <p:spPr/>
        <p:txBody>
          <a:bodyPr/>
          <a:lstStyle/>
          <a:p>
            <a:fld id="{E732F16C-A6B6-4A62-9DD4-B15009C4449E}" type="datetime1">
              <a:rPr lang="en-GB" smtClean="0"/>
              <a:t>09/02/2026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Tree>
    <p:extLst>
      <p:ext uri="{BB962C8B-B14F-4D97-AF65-F5344CB8AC3E}">
        <p14:creationId xmlns:p14="http://schemas.microsoft.com/office/powerpoint/2010/main" val="15149306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 Key Bullet Points">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8000" y="1487541"/>
            <a:ext cx="7200000" cy="4318667"/>
          </a:xfrm>
        </p:spPr>
        <p:txBody>
          <a:bodyPr/>
          <a:lstStyle>
            <a:lvl1pPr>
              <a:lnSpc>
                <a:spcPct val="90000"/>
              </a:lnSpc>
              <a:spcAft>
                <a:spcPts val="1600"/>
              </a:spcAft>
              <a:defRPr sz="1400"/>
            </a:lvl1pPr>
            <a:lvl2pPr marL="180000" indent="-180000">
              <a:lnSpc>
                <a:spcPct val="105000"/>
              </a:lnSpc>
              <a:spcAft>
                <a:spcPts val="1600"/>
              </a:spcAft>
              <a:buFont typeface="Arial" panose="020B0604020202020204" pitchFamily="34" charset="0"/>
              <a:buChar char="•"/>
              <a:defRPr sz="1400">
                <a:latin typeface="+mn-lt"/>
              </a:defRPr>
            </a:lvl2pPr>
            <a:lvl3pPr marL="108000" indent="-108000">
              <a:lnSpc>
                <a:spcPct val="90000"/>
              </a:lnSpc>
              <a:spcAft>
                <a:spcPts val="2400"/>
              </a:spcAft>
              <a:buFont typeface="Arial" panose="020B0604020202020204" pitchFamily="34" charset="0"/>
              <a:buChar char="•"/>
              <a:defRPr sz="2200"/>
            </a:lvl3pPr>
            <a:lvl4pPr marL="108000" indent="-108000">
              <a:lnSpc>
                <a:spcPct val="90000"/>
              </a:lnSpc>
              <a:spcAft>
                <a:spcPts val="2400"/>
              </a:spcAft>
              <a:defRPr sz="2200"/>
            </a:lvl4pPr>
            <a:lvl5pPr marL="108000" indent="-108000">
              <a:lnSpc>
                <a:spcPct val="90000"/>
              </a:lnSpc>
              <a:spcAft>
                <a:spcPts val="2400"/>
              </a:spcAft>
              <a:defRPr sz="2200"/>
            </a:lvl5pPr>
          </a:lstStyle>
          <a:p>
            <a:pPr lvl="0"/>
            <a:r>
              <a:rPr lang="en-US"/>
              <a:t>Click to edit Master text styles</a:t>
            </a:r>
          </a:p>
          <a:p>
            <a:pPr lvl="1"/>
            <a:r>
              <a:rPr lang="en-US"/>
              <a:t>Second level</a:t>
            </a:r>
          </a:p>
        </p:txBody>
      </p:sp>
      <p:sp>
        <p:nvSpPr>
          <p:cNvPr id="4" name="Date Placeholder 3"/>
          <p:cNvSpPr>
            <a:spLocks noGrp="1"/>
          </p:cNvSpPr>
          <p:nvPr>
            <p:ph type="dt" sz="half" idx="10"/>
          </p:nvPr>
        </p:nvSpPr>
        <p:spPr/>
        <p:txBody>
          <a:bodyPr/>
          <a:lstStyle/>
          <a:p>
            <a:fld id="{C00C7C49-3A58-462C-82DA-0A7DEA512537}" type="datetime1">
              <a:rPr lang="en-GB" smtClean="0"/>
              <a:t>09/02/2026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Tree>
    <p:extLst>
      <p:ext uri="{BB962C8B-B14F-4D97-AF65-F5344CB8AC3E}">
        <p14:creationId xmlns:p14="http://schemas.microsoft.com/office/powerpoint/2010/main" val="41894064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_Two Para">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8000" y="1487541"/>
            <a:ext cx="7200000" cy="4318667"/>
          </a:xfrm>
        </p:spPr>
        <p:txBody>
          <a:bodyPr/>
          <a:lstStyle>
            <a:lvl1pPr>
              <a:lnSpc>
                <a:spcPct val="90000"/>
              </a:lnSpc>
              <a:spcAft>
                <a:spcPts val="2400"/>
              </a:spcAft>
              <a:defRPr sz="2200"/>
            </a:lvl1pPr>
            <a:lvl2pPr marL="0" indent="0">
              <a:lnSpc>
                <a:spcPct val="105000"/>
              </a:lnSpc>
              <a:spcAft>
                <a:spcPts val="2400"/>
              </a:spcAft>
              <a:buFont typeface="Arial" panose="020B0604020202020204" pitchFamily="34" charset="0"/>
              <a:buNone/>
              <a:defRPr sz="2200">
                <a:latin typeface="+mn-lt"/>
              </a:defRPr>
            </a:lvl2pPr>
            <a:lvl3pPr marL="108000" indent="-108000">
              <a:lnSpc>
                <a:spcPct val="90000"/>
              </a:lnSpc>
              <a:spcAft>
                <a:spcPts val="2400"/>
              </a:spcAft>
              <a:buFont typeface="Arial" panose="020B0604020202020204" pitchFamily="34" charset="0"/>
              <a:buChar char="•"/>
              <a:defRPr sz="2200"/>
            </a:lvl3pPr>
            <a:lvl4pPr marL="108000" indent="-108000">
              <a:lnSpc>
                <a:spcPct val="90000"/>
              </a:lnSpc>
              <a:spcAft>
                <a:spcPts val="2400"/>
              </a:spcAft>
              <a:defRPr sz="2200"/>
            </a:lvl4pPr>
            <a:lvl5pPr marL="108000" indent="-108000">
              <a:lnSpc>
                <a:spcPct val="90000"/>
              </a:lnSpc>
              <a:spcAft>
                <a:spcPts val="2400"/>
              </a:spcAft>
              <a:defRPr sz="2200"/>
            </a:lvl5pPr>
          </a:lstStyle>
          <a:p>
            <a:pPr lvl="0"/>
            <a:r>
              <a:rPr lang="en-US"/>
              <a:t>Click to edit Master text styles</a:t>
            </a:r>
          </a:p>
          <a:p>
            <a:pPr lvl="1"/>
            <a:r>
              <a:rPr lang="en-US"/>
              <a:t>Second level</a:t>
            </a:r>
          </a:p>
        </p:txBody>
      </p:sp>
      <p:sp>
        <p:nvSpPr>
          <p:cNvPr id="4" name="Date Placeholder 3"/>
          <p:cNvSpPr>
            <a:spLocks noGrp="1"/>
          </p:cNvSpPr>
          <p:nvPr>
            <p:ph type="dt" sz="half" idx="10"/>
          </p:nvPr>
        </p:nvSpPr>
        <p:spPr/>
        <p:txBody>
          <a:bodyPr/>
          <a:lstStyle/>
          <a:p>
            <a:fld id="{55AE51E0-7B4C-4495-BFC2-646DB7E6C6D8}" type="datetime1">
              <a:rPr lang="en-GB" smtClean="0"/>
              <a:t>09/02/2026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Tree>
    <p:extLst>
      <p:ext uri="{BB962C8B-B14F-4D97-AF65-F5344CB8AC3E}">
        <p14:creationId xmlns:p14="http://schemas.microsoft.com/office/powerpoint/2010/main" val="2999406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_Three Para">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8000" y="1487541"/>
            <a:ext cx="7200000" cy="4318667"/>
          </a:xfrm>
        </p:spPr>
        <p:txBody>
          <a:bodyPr/>
          <a:lstStyle>
            <a:lvl1pPr>
              <a:lnSpc>
                <a:spcPct val="90000"/>
              </a:lnSpc>
              <a:spcAft>
                <a:spcPts val="2000"/>
              </a:spcAft>
              <a:defRPr sz="1700"/>
            </a:lvl1pPr>
            <a:lvl2pPr marL="0" indent="0">
              <a:lnSpc>
                <a:spcPct val="105000"/>
              </a:lnSpc>
              <a:spcAft>
                <a:spcPts val="2000"/>
              </a:spcAft>
              <a:buFont typeface="Arial" panose="020B0604020202020204" pitchFamily="34" charset="0"/>
              <a:buNone/>
              <a:defRPr sz="1700">
                <a:latin typeface="+mn-lt"/>
              </a:defRPr>
            </a:lvl2pPr>
            <a:lvl3pPr marL="108000" indent="-108000">
              <a:lnSpc>
                <a:spcPct val="90000"/>
              </a:lnSpc>
              <a:spcAft>
                <a:spcPts val="2400"/>
              </a:spcAft>
              <a:buFont typeface="Arial" panose="020B0604020202020204" pitchFamily="34" charset="0"/>
              <a:buChar char="•"/>
              <a:defRPr sz="2200"/>
            </a:lvl3pPr>
            <a:lvl4pPr marL="108000" indent="-108000">
              <a:lnSpc>
                <a:spcPct val="90000"/>
              </a:lnSpc>
              <a:spcAft>
                <a:spcPts val="2400"/>
              </a:spcAft>
              <a:defRPr sz="2200"/>
            </a:lvl4pPr>
            <a:lvl5pPr marL="108000" indent="-108000">
              <a:lnSpc>
                <a:spcPct val="90000"/>
              </a:lnSpc>
              <a:spcAft>
                <a:spcPts val="2400"/>
              </a:spcAft>
              <a:defRPr sz="2200"/>
            </a:lvl5pPr>
          </a:lstStyle>
          <a:p>
            <a:pPr lvl="0"/>
            <a:r>
              <a:rPr lang="en-US"/>
              <a:t>Click to edit Master text styles</a:t>
            </a:r>
          </a:p>
          <a:p>
            <a:pPr lvl="1"/>
            <a:r>
              <a:rPr lang="en-US"/>
              <a:t>Second level</a:t>
            </a:r>
          </a:p>
        </p:txBody>
      </p:sp>
      <p:sp>
        <p:nvSpPr>
          <p:cNvPr id="4" name="Date Placeholder 3"/>
          <p:cNvSpPr>
            <a:spLocks noGrp="1"/>
          </p:cNvSpPr>
          <p:nvPr>
            <p:ph type="dt" sz="half" idx="10"/>
          </p:nvPr>
        </p:nvSpPr>
        <p:spPr/>
        <p:txBody>
          <a:bodyPr/>
          <a:lstStyle/>
          <a:p>
            <a:fld id="{16E5056D-6101-4CDD-93F5-DEAB2E7B0EB2}" type="datetime1">
              <a:rPr lang="en-GB" smtClean="0"/>
              <a:t>09/02/2026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Tree>
    <p:extLst>
      <p:ext uri="{BB962C8B-B14F-4D97-AF65-F5344CB8AC3E}">
        <p14:creationId xmlns:p14="http://schemas.microsoft.com/office/powerpoint/2010/main" val="2007296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image">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7EB7198-A6B1-4768-81FE-C0CBEB02379A}"/>
              </a:ext>
            </a:extLst>
          </p:cNvPr>
          <p:cNvSpPr>
            <a:spLocks noGrp="1"/>
          </p:cNvSpPr>
          <p:nvPr>
            <p:ph type="title" hasCustomPrompt="1"/>
          </p:nvPr>
        </p:nvSpPr>
        <p:spPr>
          <a:xfrm>
            <a:off x="756000" y="5130000"/>
            <a:ext cx="7200000" cy="369332"/>
          </a:xfrm>
        </p:spPr>
        <p:txBody>
          <a:bodyPr anchor="t" anchorCtr="0">
            <a:noAutofit/>
          </a:bodyPr>
          <a:lstStyle>
            <a:lvl1pPr algn="l">
              <a:defRPr sz="2400">
                <a:solidFill>
                  <a:schemeClr val="tx2"/>
                </a:solidFill>
              </a:defRPr>
            </a:lvl1pPr>
          </a:lstStyle>
          <a:p>
            <a:r>
              <a:rPr lang="en-US" dirty="0"/>
              <a:t>Click to edit title style</a:t>
            </a:r>
            <a:endParaRPr lang="en-GB" dirty="0"/>
          </a:p>
        </p:txBody>
      </p:sp>
      <p:sp>
        <p:nvSpPr>
          <p:cNvPr id="16" name="Text Placeholder 15">
            <a:extLst>
              <a:ext uri="{FF2B5EF4-FFF2-40B4-BE49-F238E27FC236}">
                <a16:creationId xmlns:a16="http://schemas.microsoft.com/office/drawing/2014/main" id="{CAA70A71-4958-4A86-AC54-53C2A518F12B}"/>
              </a:ext>
            </a:extLst>
          </p:cNvPr>
          <p:cNvSpPr>
            <a:spLocks noGrp="1"/>
          </p:cNvSpPr>
          <p:nvPr>
            <p:ph type="body" sz="quarter" idx="10" hasCustomPrompt="1"/>
          </p:nvPr>
        </p:nvSpPr>
        <p:spPr>
          <a:xfrm>
            <a:off x="756000" y="6156000"/>
            <a:ext cx="2700000" cy="276999"/>
          </a:xfrm>
        </p:spPr>
        <p:txBody>
          <a:bodyPr>
            <a:noAutofit/>
          </a:bodyPr>
          <a:lstStyle>
            <a:lvl1pPr>
              <a:defRPr sz="1800" b="0">
                <a:solidFill>
                  <a:schemeClr val="accent1"/>
                </a:solidFill>
                <a:latin typeface="+mn-lt"/>
              </a:defRPr>
            </a:lvl1pPr>
            <a:lvl2pPr>
              <a:defRPr sz="1800" b="0">
                <a:solidFill>
                  <a:schemeClr val="accent1"/>
                </a:solidFill>
                <a:latin typeface="Lato Light"/>
              </a:defRPr>
            </a:lvl2pPr>
            <a:lvl3pPr>
              <a:defRPr sz="1800" b="0">
                <a:solidFill>
                  <a:schemeClr val="accent1"/>
                </a:solidFill>
                <a:latin typeface="Lato Light"/>
              </a:defRPr>
            </a:lvl3pPr>
            <a:lvl4pPr>
              <a:defRPr sz="1800" b="0">
                <a:solidFill>
                  <a:schemeClr val="accent1"/>
                </a:solidFill>
                <a:latin typeface="Lato Light"/>
              </a:defRPr>
            </a:lvl4pPr>
            <a:lvl5pPr>
              <a:defRPr sz="1800" b="0">
                <a:solidFill>
                  <a:schemeClr val="accent1"/>
                </a:solidFill>
                <a:latin typeface="Lato Light"/>
              </a:defRPr>
            </a:lvl5pPr>
          </a:lstStyle>
          <a:p>
            <a:pPr lvl="0"/>
            <a:r>
              <a:rPr lang="en-US" dirty="0"/>
              <a:t>Edit text styles</a:t>
            </a:r>
            <a:endParaRPr lang="en-GB" dirty="0"/>
          </a:p>
        </p:txBody>
      </p:sp>
      <p:sp>
        <p:nvSpPr>
          <p:cNvPr id="18" name="Picture Placeholder 17">
            <a:extLst>
              <a:ext uri="{FF2B5EF4-FFF2-40B4-BE49-F238E27FC236}">
                <a16:creationId xmlns:a16="http://schemas.microsoft.com/office/drawing/2014/main" id="{CA05197D-F4E3-4DE2-97E7-A3E3CAA49460}"/>
              </a:ext>
            </a:extLst>
          </p:cNvPr>
          <p:cNvSpPr>
            <a:spLocks noGrp="1"/>
          </p:cNvSpPr>
          <p:nvPr>
            <p:ph type="pic" sz="quarter" idx="11"/>
          </p:nvPr>
        </p:nvSpPr>
        <p:spPr>
          <a:xfrm>
            <a:off x="0" y="907200"/>
            <a:ext cx="9144000" cy="3960000"/>
          </a:xfrm>
        </p:spPr>
        <p:txBody>
          <a:bodyPr lIns="72000" tIns="72000"/>
          <a:lstStyle>
            <a:lvl1pPr>
              <a:defRPr b="0">
                <a:solidFill>
                  <a:srgbClr val="808080"/>
                </a:solidFill>
                <a:latin typeface="+mn-lt"/>
              </a:defRPr>
            </a:lvl1pPr>
          </a:lstStyle>
          <a:p>
            <a:r>
              <a:rPr lang="en-US"/>
              <a:t>Click icon to add picture</a:t>
            </a:r>
            <a:endParaRPr lang="en-GB" dirty="0"/>
          </a:p>
        </p:txBody>
      </p:sp>
      <p:sp>
        <p:nvSpPr>
          <p:cNvPr id="20" name="Text Placeholder 15">
            <a:extLst>
              <a:ext uri="{FF2B5EF4-FFF2-40B4-BE49-F238E27FC236}">
                <a16:creationId xmlns:a16="http://schemas.microsoft.com/office/drawing/2014/main" id="{D3499893-FB06-441D-94D0-7A8825619210}"/>
              </a:ext>
            </a:extLst>
          </p:cNvPr>
          <p:cNvSpPr>
            <a:spLocks noGrp="1"/>
          </p:cNvSpPr>
          <p:nvPr>
            <p:ph type="body" sz="quarter" idx="12" hasCustomPrompt="1"/>
          </p:nvPr>
        </p:nvSpPr>
        <p:spPr>
          <a:xfrm>
            <a:off x="756000" y="5526080"/>
            <a:ext cx="7200000" cy="369332"/>
          </a:xfrm>
        </p:spPr>
        <p:txBody>
          <a:bodyPr>
            <a:noAutofit/>
          </a:bodyPr>
          <a:lstStyle>
            <a:lvl1pPr>
              <a:defRPr sz="2400" b="0">
                <a:solidFill>
                  <a:schemeClr val="tx2"/>
                </a:solidFill>
                <a:latin typeface="+mn-lt"/>
              </a:defRPr>
            </a:lvl1pPr>
            <a:lvl2pPr>
              <a:defRPr sz="1800" b="0">
                <a:solidFill>
                  <a:schemeClr val="accent1"/>
                </a:solidFill>
                <a:latin typeface="Lato Light"/>
              </a:defRPr>
            </a:lvl2pPr>
            <a:lvl3pPr>
              <a:defRPr sz="1800" b="0">
                <a:solidFill>
                  <a:schemeClr val="accent1"/>
                </a:solidFill>
                <a:latin typeface="Lato Light"/>
              </a:defRPr>
            </a:lvl3pPr>
            <a:lvl4pPr>
              <a:defRPr sz="1800" b="0">
                <a:solidFill>
                  <a:schemeClr val="accent1"/>
                </a:solidFill>
                <a:latin typeface="Lato Light"/>
              </a:defRPr>
            </a:lvl4pPr>
            <a:lvl5pPr>
              <a:defRPr sz="1800" b="0">
                <a:solidFill>
                  <a:schemeClr val="accent1"/>
                </a:solidFill>
                <a:latin typeface="Lato Light"/>
              </a:defRPr>
            </a:lvl5pPr>
          </a:lstStyle>
          <a:p>
            <a:pPr lvl="0"/>
            <a:r>
              <a:rPr lang="en-US" dirty="0"/>
              <a:t>Edit text styles</a:t>
            </a:r>
            <a:endParaRPr lang="en-GB" dirty="0"/>
          </a:p>
        </p:txBody>
      </p:sp>
    </p:spTree>
    <p:extLst>
      <p:ext uri="{BB962C8B-B14F-4D97-AF65-F5344CB8AC3E}">
        <p14:creationId xmlns:p14="http://schemas.microsoft.com/office/powerpoint/2010/main" val="3377777900"/>
      </p:ext>
    </p:extLst>
  </p:cSld>
  <p:clrMapOvr>
    <a:masterClrMapping/>
  </p:clrMapOvr>
  <p:transition spd="slow" advClick="0" advTm="20000"/>
  <p:extLst>
    <p:ext uri="{DCECCB84-F9BA-43D5-87BE-67443E8EF086}">
      <p15:sldGuideLst xmlns:p15="http://schemas.microsoft.com/office/powerpoint/2012/main">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_Four Para">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8000" y="1487541"/>
            <a:ext cx="7200000" cy="4318667"/>
          </a:xfrm>
        </p:spPr>
        <p:txBody>
          <a:bodyPr/>
          <a:lstStyle>
            <a:lvl1pPr>
              <a:lnSpc>
                <a:spcPct val="90000"/>
              </a:lnSpc>
              <a:spcAft>
                <a:spcPts val="1600"/>
              </a:spcAft>
              <a:defRPr sz="1400"/>
            </a:lvl1pPr>
            <a:lvl2pPr marL="0" indent="0">
              <a:lnSpc>
                <a:spcPct val="102000"/>
              </a:lnSpc>
              <a:spcAft>
                <a:spcPts val="1600"/>
              </a:spcAft>
              <a:buFont typeface="Arial" panose="020B0604020202020204" pitchFamily="34" charset="0"/>
              <a:buNone/>
              <a:defRPr sz="1400">
                <a:latin typeface="+mn-lt"/>
              </a:defRPr>
            </a:lvl2pPr>
            <a:lvl3pPr marL="108000" indent="-108000">
              <a:lnSpc>
                <a:spcPct val="90000"/>
              </a:lnSpc>
              <a:spcAft>
                <a:spcPts val="2400"/>
              </a:spcAft>
              <a:buFont typeface="Arial" panose="020B0604020202020204" pitchFamily="34" charset="0"/>
              <a:buChar char="•"/>
              <a:defRPr sz="2200"/>
            </a:lvl3pPr>
            <a:lvl4pPr marL="108000" indent="-108000">
              <a:lnSpc>
                <a:spcPct val="90000"/>
              </a:lnSpc>
              <a:spcAft>
                <a:spcPts val="2400"/>
              </a:spcAft>
              <a:defRPr sz="2200"/>
            </a:lvl4pPr>
            <a:lvl5pPr marL="108000" indent="-108000">
              <a:lnSpc>
                <a:spcPct val="90000"/>
              </a:lnSpc>
              <a:spcAft>
                <a:spcPts val="2400"/>
              </a:spcAft>
              <a:defRPr sz="2200"/>
            </a:lvl5pPr>
          </a:lstStyle>
          <a:p>
            <a:pPr lvl="0"/>
            <a:r>
              <a:rPr lang="en-US"/>
              <a:t>Click to edit Master text styles</a:t>
            </a:r>
          </a:p>
          <a:p>
            <a:pPr lvl="1"/>
            <a:r>
              <a:rPr lang="en-US"/>
              <a:t>Second level</a:t>
            </a:r>
          </a:p>
        </p:txBody>
      </p:sp>
      <p:sp>
        <p:nvSpPr>
          <p:cNvPr id="4" name="Date Placeholder 3"/>
          <p:cNvSpPr>
            <a:spLocks noGrp="1"/>
          </p:cNvSpPr>
          <p:nvPr>
            <p:ph type="dt" sz="half" idx="10"/>
          </p:nvPr>
        </p:nvSpPr>
        <p:spPr/>
        <p:txBody>
          <a:bodyPr/>
          <a:lstStyle/>
          <a:p>
            <a:fld id="{F254D875-B60D-4A8E-B95E-C33BC6EB1A10}" type="datetime1">
              <a:rPr lang="en-GB" smtClean="0"/>
              <a:t>09/02/2026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Tree>
    <p:extLst>
      <p:ext uri="{BB962C8B-B14F-4D97-AF65-F5344CB8AC3E}">
        <p14:creationId xmlns:p14="http://schemas.microsoft.com/office/powerpoint/2010/main" val="41658757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_Lar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Content Placeholder 2"/>
          <p:cNvSpPr>
            <a:spLocks noGrp="1"/>
          </p:cNvSpPr>
          <p:nvPr>
            <p:ph idx="1"/>
          </p:nvPr>
        </p:nvSpPr>
        <p:spPr/>
        <p:txBody>
          <a:bodyPr/>
          <a:lstStyle>
            <a:lvl1pPr>
              <a:defRPr sz="1200"/>
            </a:lvl1pPr>
            <a:lvl2pPr>
              <a:lnSpc>
                <a:spcPct val="107000"/>
              </a:lnSpc>
              <a:defRPr sz="1100">
                <a:latin typeface="+mn-lt"/>
              </a:defRPr>
            </a:lvl2pPr>
            <a:lvl3pPr marL="108000" indent="-108000">
              <a:lnSpc>
                <a:spcPct val="107000"/>
              </a:lnSpc>
              <a:spcAft>
                <a:spcPts val="300"/>
              </a:spcAft>
              <a:buFont typeface="Arial" panose="020B0604020202020204" pitchFamily="34" charset="0"/>
              <a:buChar char="•"/>
              <a:defRPr sz="1100"/>
            </a:lvl3pPr>
            <a:lvl4pPr marL="216000" indent="-108000">
              <a:lnSpc>
                <a:spcPct val="107000"/>
              </a:lnSpc>
              <a:defRPr sz="1100"/>
            </a:lvl4pPr>
            <a:lvl5pPr marL="324000">
              <a:lnSpc>
                <a:spcPct val="107000"/>
              </a:lnSpc>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4966F3F-D816-4372-BDF6-AEFCB90AF69D}" type="datetime1">
              <a:rPr lang="en-GB" smtClean="0"/>
              <a:t>09/02/2026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8" name="Text Placeholder 7">
            <a:extLst>
              <a:ext uri="{FF2B5EF4-FFF2-40B4-BE49-F238E27FC236}">
                <a16:creationId xmlns:a16="http://schemas.microsoft.com/office/drawing/2014/main" id="{9BA39DE3-5B18-448B-9ABA-C797DAB8DF46}"/>
              </a:ext>
            </a:extLst>
          </p:cNvPr>
          <p:cNvSpPr>
            <a:spLocks noGrp="1"/>
          </p:cNvSpPr>
          <p:nvPr>
            <p:ph type="body" sz="quarter" idx="13"/>
          </p:nvPr>
        </p:nvSpPr>
        <p:spPr>
          <a:xfrm>
            <a:off x="1008000" y="1535526"/>
            <a:ext cx="3600000" cy="239926"/>
          </a:xfrm>
        </p:spPr>
        <p:txBody>
          <a:bodyPr/>
          <a:lstStyle>
            <a:lvl1pPr>
              <a:lnSpc>
                <a:spcPct val="90000"/>
              </a:lnSpc>
              <a:defRPr sz="1300">
                <a:solidFill>
                  <a:schemeClr val="accent2"/>
                </a:solidFill>
                <a:latin typeface="+mn-lt"/>
              </a:defRPr>
            </a:lvl1pPr>
          </a:lstStyle>
          <a:p>
            <a:pPr lvl="0"/>
            <a:r>
              <a:rPr lang="en-US"/>
              <a:t>Click to edit Master text styles</a:t>
            </a:r>
          </a:p>
        </p:txBody>
      </p:sp>
    </p:spTree>
    <p:extLst>
      <p:ext uri="{BB962C8B-B14F-4D97-AF65-F5344CB8AC3E}">
        <p14:creationId xmlns:p14="http://schemas.microsoft.com/office/powerpoint/2010/main" val="42566775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_Sma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3pPr>
              <a:lnSpc>
                <a:spcPct val="107000"/>
              </a:lnSpc>
              <a:defRPr/>
            </a:lvl3pPr>
            <a:lvl4pPr>
              <a:lnSpc>
                <a:spcPct val="107000"/>
              </a:lnSpc>
              <a:defRPr/>
            </a:lvl4pPr>
            <a:lvl5pPr>
              <a:lnSpc>
                <a:spcPct val="107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627FC9F-72E7-46D4-9D92-CFBA6016BFD2}" type="datetime1">
              <a:rPr lang="en-GB" smtClean="0"/>
              <a:t>09/02/2026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7" name="Text Placeholder 7">
            <a:extLst>
              <a:ext uri="{FF2B5EF4-FFF2-40B4-BE49-F238E27FC236}">
                <a16:creationId xmlns:a16="http://schemas.microsoft.com/office/drawing/2014/main" id="{2C7179C3-095E-4BAD-AC3E-C2B9F06BB59E}"/>
              </a:ext>
            </a:extLst>
          </p:cNvPr>
          <p:cNvSpPr>
            <a:spLocks noGrp="1"/>
          </p:cNvSpPr>
          <p:nvPr>
            <p:ph type="body" sz="quarter" idx="13"/>
          </p:nvPr>
        </p:nvSpPr>
        <p:spPr>
          <a:xfrm>
            <a:off x="1008000" y="1535526"/>
            <a:ext cx="3600000" cy="239926"/>
          </a:xfrm>
        </p:spPr>
        <p:txBody>
          <a:bodyPr/>
          <a:lstStyle>
            <a:lvl1pPr>
              <a:lnSpc>
                <a:spcPct val="90000"/>
              </a:lnSpc>
              <a:defRPr sz="1300">
                <a:solidFill>
                  <a:schemeClr val="accent2"/>
                </a:solidFill>
                <a:latin typeface="+mn-lt"/>
              </a:defRPr>
            </a:lvl1pPr>
          </a:lstStyle>
          <a:p>
            <a:pPr lvl="0"/>
            <a:r>
              <a:rPr lang="en-US"/>
              <a:t>Click to edit Master text styles</a:t>
            </a:r>
          </a:p>
        </p:txBody>
      </p:sp>
    </p:spTree>
    <p:extLst>
      <p:ext uri="{BB962C8B-B14F-4D97-AF65-F5344CB8AC3E}">
        <p14:creationId xmlns:p14="http://schemas.microsoft.com/office/powerpoint/2010/main" val="41949006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_Two Co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1008000" y="2399259"/>
            <a:ext cx="3384000" cy="3358963"/>
          </a:xfrm>
        </p:spPr>
        <p:txBody>
          <a:bodyPr/>
          <a:lstStyle>
            <a:lvl3pPr>
              <a:lnSpc>
                <a:spcPct val="107000"/>
              </a:lnSpc>
              <a:defRPr/>
            </a:lvl3pPr>
            <a:lvl4pPr>
              <a:lnSpc>
                <a:spcPct val="107000"/>
              </a:lnSpc>
              <a:defRPr/>
            </a:lvl4pPr>
            <a:lvl5pPr>
              <a:lnSpc>
                <a:spcPct val="107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3A40868-8826-4EF0-BF71-33AF4585D25E}" type="datetime1">
              <a:rPr lang="en-GB" smtClean="0"/>
              <a:t>09/02/2026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7" name="Content Placeholder 2">
            <a:extLst>
              <a:ext uri="{FF2B5EF4-FFF2-40B4-BE49-F238E27FC236}">
                <a16:creationId xmlns:a16="http://schemas.microsoft.com/office/drawing/2014/main" id="{7F33F965-2AB3-4452-8CA0-4E486A729D62}"/>
              </a:ext>
            </a:extLst>
          </p:cNvPr>
          <p:cNvSpPr>
            <a:spLocks noGrp="1"/>
          </p:cNvSpPr>
          <p:nvPr>
            <p:ph idx="13"/>
          </p:nvPr>
        </p:nvSpPr>
        <p:spPr>
          <a:xfrm>
            <a:off x="4680000" y="2399259"/>
            <a:ext cx="3384000" cy="3358963"/>
          </a:xfrm>
        </p:spPr>
        <p:txBody>
          <a:bodyPr/>
          <a:lstStyle>
            <a:lvl3pPr>
              <a:lnSpc>
                <a:spcPct val="107000"/>
              </a:lnSpc>
              <a:defRPr/>
            </a:lvl3pPr>
            <a:lvl4pPr>
              <a:lnSpc>
                <a:spcPct val="107000"/>
              </a:lnSpc>
              <a:defRPr/>
            </a:lvl4pPr>
            <a:lvl5pPr>
              <a:lnSpc>
                <a:spcPct val="107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a:extLst>
              <a:ext uri="{FF2B5EF4-FFF2-40B4-BE49-F238E27FC236}">
                <a16:creationId xmlns:a16="http://schemas.microsoft.com/office/drawing/2014/main" id="{CA3F14FE-93B1-4997-8AA4-79D98F685E69}"/>
              </a:ext>
            </a:extLst>
          </p:cNvPr>
          <p:cNvSpPr>
            <a:spLocks noGrp="1"/>
          </p:cNvSpPr>
          <p:nvPr>
            <p:ph type="body" sz="quarter" idx="14"/>
          </p:nvPr>
        </p:nvSpPr>
        <p:spPr>
          <a:xfrm>
            <a:off x="1008000" y="1535526"/>
            <a:ext cx="3600000" cy="239926"/>
          </a:xfrm>
        </p:spPr>
        <p:txBody>
          <a:bodyPr/>
          <a:lstStyle>
            <a:lvl1pPr>
              <a:lnSpc>
                <a:spcPct val="90000"/>
              </a:lnSpc>
              <a:defRPr sz="1300">
                <a:solidFill>
                  <a:schemeClr val="accent2"/>
                </a:solidFill>
                <a:latin typeface="+mn-lt"/>
              </a:defRPr>
            </a:lvl1pPr>
          </a:lstStyle>
          <a:p>
            <a:pPr lvl="0"/>
            <a:r>
              <a:rPr lang="en-US"/>
              <a:t>Click to edit Master text styles</a:t>
            </a:r>
          </a:p>
        </p:txBody>
      </p:sp>
    </p:spTree>
    <p:extLst>
      <p:ext uri="{BB962C8B-B14F-4D97-AF65-F5344CB8AC3E}">
        <p14:creationId xmlns:p14="http://schemas.microsoft.com/office/powerpoint/2010/main" val="7375726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_Three Co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1008000" y="2399259"/>
            <a:ext cx="2160000" cy="3358963"/>
          </a:xfrm>
        </p:spPr>
        <p:txBody>
          <a:bodyPr/>
          <a:lstStyle>
            <a:lvl3pPr>
              <a:lnSpc>
                <a:spcPct val="107000"/>
              </a:lnSpc>
              <a:defRPr/>
            </a:lvl3pPr>
            <a:lvl4pPr>
              <a:lnSpc>
                <a:spcPct val="107000"/>
              </a:lnSpc>
              <a:defRPr/>
            </a:lvl4pPr>
            <a:lvl5pPr>
              <a:lnSpc>
                <a:spcPct val="107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4B0F9C3-9A7F-4DD8-8B42-A28478D4072C}" type="datetime1">
              <a:rPr lang="en-GB" smtClean="0"/>
              <a:t>09/02/2026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7" name="Content Placeholder 2">
            <a:extLst>
              <a:ext uri="{FF2B5EF4-FFF2-40B4-BE49-F238E27FC236}">
                <a16:creationId xmlns:a16="http://schemas.microsoft.com/office/drawing/2014/main" id="{7F33F965-2AB3-4452-8CA0-4E486A729D62}"/>
              </a:ext>
            </a:extLst>
          </p:cNvPr>
          <p:cNvSpPr>
            <a:spLocks noGrp="1"/>
          </p:cNvSpPr>
          <p:nvPr>
            <p:ph idx="13"/>
          </p:nvPr>
        </p:nvSpPr>
        <p:spPr>
          <a:xfrm>
            <a:off x="3481200" y="2399259"/>
            <a:ext cx="2160000" cy="3358963"/>
          </a:xfrm>
        </p:spPr>
        <p:txBody>
          <a:bodyPr/>
          <a:lstStyle>
            <a:lvl3pPr>
              <a:lnSpc>
                <a:spcPct val="107000"/>
              </a:lnSpc>
              <a:defRPr/>
            </a:lvl3pPr>
            <a:lvl4pPr>
              <a:lnSpc>
                <a:spcPct val="107000"/>
              </a:lnSpc>
              <a:defRPr/>
            </a:lvl4pPr>
            <a:lvl5pPr>
              <a:lnSpc>
                <a:spcPct val="107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2">
            <a:extLst>
              <a:ext uri="{FF2B5EF4-FFF2-40B4-BE49-F238E27FC236}">
                <a16:creationId xmlns:a16="http://schemas.microsoft.com/office/drawing/2014/main" id="{FA552351-9E19-4E47-9950-CDDF0FA22512}"/>
              </a:ext>
            </a:extLst>
          </p:cNvPr>
          <p:cNvSpPr>
            <a:spLocks noGrp="1"/>
          </p:cNvSpPr>
          <p:nvPr>
            <p:ph idx="14"/>
          </p:nvPr>
        </p:nvSpPr>
        <p:spPr>
          <a:xfrm>
            <a:off x="5940000" y="2399259"/>
            <a:ext cx="2160000" cy="3358963"/>
          </a:xfrm>
        </p:spPr>
        <p:txBody>
          <a:bodyPr/>
          <a:lstStyle>
            <a:lvl3pPr>
              <a:lnSpc>
                <a:spcPct val="107000"/>
              </a:lnSpc>
              <a:defRPr/>
            </a:lvl3pPr>
            <a:lvl4pPr>
              <a:lnSpc>
                <a:spcPct val="107000"/>
              </a:lnSpc>
              <a:defRPr/>
            </a:lvl4pPr>
            <a:lvl5pPr>
              <a:lnSpc>
                <a:spcPct val="107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7">
            <a:extLst>
              <a:ext uri="{FF2B5EF4-FFF2-40B4-BE49-F238E27FC236}">
                <a16:creationId xmlns:a16="http://schemas.microsoft.com/office/drawing/2014/main" id="{EFB40BF7-98B5-4271-A6EF-D267E0B58F6F}"/>
              </a:ext>
            </a:extLst>
          </p:cNvPr>
          <p:cNvSpPr>
            <a:spLocks noGrp="1"/>
          </p:cNvSpPr>
          <p:nvPr>
            <p:ph type="body" sz="quarter" idx="15"/>
          </p:nvPr>
        </p:nvSpPr>
        <p:spPr>
          <a:xfrm>
            <a:off x="1008000" y="1535526"/>
            <a:ext cx="3600000" cy="239926"/>
          </a:xfrm>
        </p:spPr>
        <p:txBody>
          <a:bodyPr/>
          <a:lstStyle>
            <a:lvl1pPr>
              <a:lnSpc>
                <a:spcPct val="90000"/>
              </a:lnSpc>
              <a:defRPr sz="1300">
                <a:solidFill>
                  <a:schemeClr val="accent2"/>
                </a:solidFill>
                <a:latin typeface="+mn-lt"/>
              </a:defRPr>
            </a:lvl1pPr>
          </a:lstStyle>
          <a:p>
            <a:pPr lvl="0"/>
            <a:r>
              <a:rPr lang="en-US"/>
              <a:t>Click to edit Master text styles</a:t>
            </a:r>
          </a:p>
        </p:txBody>
      </p:sp>
    </p:spTree>
    <p:extLst>
      <p:ext uri="{BB962C8B-B14F-4D97-AF65-F5344CB8AC3E}">
        <p14:creationId xmlns:p14="http://schemas.microsoft.com/office/powerpoint/2010/main" val="37458893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o Slide_One +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Date Placeholder 3"/>
          <p:cNvSpPr>
            <a:spLocks noGrp="1"/>
          </p:cNvSpPr>
          <p:nvPr>
            <p:ph type="dt" sz="half" idx="10"/>
          </p:nvPr>
        </p:nvSpPr>
        <p:spPr/>
        <p:txBody>
          <a:bodyPr/>
          <a:lstStyle/>
          <a:p>
            <a:fld id="{BC7ECEFD-33CD-44D8-A233-BDB1ED45C292}" type="datetime1">
              <a:rPr lang="en-GB" smtClean="0"/>
              <a:t>09/02/2026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9" name="Text Placeholder 7">
            <a:extLst>
              <a:ext uri="{FF2B5EF4-FFF2-40B4-BE49-F238E27FC236}">
                <a16:creationId xmlns:a16="http://schemas.microsoft.com/office/drawing/2014/main" id="{EFB40BF7-98B5-4271-A6EF-D267E0B58F6F}"/>
              </a:ext>
            </a:extLst>
          </p:cNvPr>
          <p:cNvSpPr>
            <a:spLocks noGrp="1"/>
          </p:cNvSpPr>
          <p:nvPr>
            <p:ph type="body" sz="quarter" idx="15"/>
          </p:nvPr>
        </p:nvSpPr>
        <p:spPr>
          <a:xfrm>
            <a:off x="1008000" y="1535526"/>
            <a:ext cx="3600000" cy="239926"/>
          </a:xfrm>
        </p:spPr>
        <p:txBody>
          <a:bodyPr/>
          <a:lstStyle>
            <a:lvl1pPr>
              <a:lnSpc>
                <a:spcPct val="90000"/>
              </a:lnSpc>
              <a:defRPr sz="1300">
                <a:solidFill>
                  <a:schemeClr val="accent2"/>
                </a:solidFill>
                <a:latin typeface="+mn-lt"/>
              </a:defRPr>
            </a:lvl1pPr>
          </a:lstStyle>
          <a:p>
            <a:pPr lvl="0"/>
            <a:r>
              <a:rPr lang="en-US"/>
              <a:t>Click to edit Master text styles</a:t>
            </a:r>
          </a:p>
        </p:txBody>
      </p:sp>
      <p:sp>
        <p:nvSpPr>
          <p:cNvPr id="11" name="Picture Placeholder 10">
            <a:extLst>
              <a:ext uri="{FF2B5EF4-FFF2-40B4-BE49-F238E27FC236}">
                <a16:creationId xmlns:a16="http://schemas.microsoft.com/office/drawing/2014/main" id="{DDE5DE00-D700-4358-9075-F95F6A0A842B}"/>
              </a:ext>
            </a:extLst>
          </p:cNvPr>
          <p:cNvSpPr>
            <a:spLocks noGrp="1"/>
          </p:cNvSpPr>
          <p:nvPr>
            <p:ph type="pic" sz="quarter" idx="16"/>
          </p:nvPr>
        </p:nvSpPr>
        <p:spPr>
          <a:xfrm>
            <a:off x="1008000" y="2111348"/>
            <a:ext cx="3384000" cy="3023067"/>
          </a:xfrm>
        </p:spPr>
        <p:txBody>
          <a:bodyPr/>
          <a:lstStyle/>
          <a:p>
            <a:r>
              <a:rPr lang="en-US"/>
              <a:t>Click icon to add picture</a:t>
            </a:r>
            <a:endParaRPr lang="en-GB"/>
          </a:p>
        </p:txBody>
      </p:sp>
      <p:sp>
        <p:nvSpPr>
          <p:cNvPr id="13" name="Text Placeholder 12">
            <a:extLst>
              <a:ext uri="{FF2B5EF4-FFF2-40B4-BE49-F238E27FC236}">
                <a16:creationId xmlns:a16="http://schemas.microsoft.com/office/drawing/2014/main" id="{87E7D6F6-6E17-4996-ABAB-1865727E49CA}"/>
              </a:ext>
            </a:extLst>
          </p:cNvPr>
          <p:cNvSpPr>
            <a:spLocks noGrp="1"/>
          </p:cNvSpPr>
          <p:nvPr>
            <p:ph type="body" sz="quarter" idx="17" hasCustomPrompt="1"/>
          </p:nvPr>
        </p:nvSpPr>
        <p:spPr>
          <a:xfrm>
            <a:off x="1008000" y="5278370"/>
            <a:ext cx="3384000" cy="479852"/>
          </a:xfrm>
        </p:spPr>
        <p:txBody>
          <a:bodyPr/>
          <a:lstStyle>
            <a:lvl1pPr>
              <a:lnSpc>
                <a:spcPct val="105000"/>
              </a:lnSpc>
              <a:spcAft>
                <a:spcPts val="0"/>
              </a:spcAft>
              <a:defRPr sz="900"/>
            </a:lvl1pPr>
            <a:lvl2pPr>
              <a:lnSpc>
                <a:spcPct val="105000"/>
              </a:lnSpc>
              <a:spcAft>
                <a:spcPts val="0"/>
              </a:spcAft>
              <a:defRPr sz="900">
                <a:latin typeface="+mn-lt"/>
              </a:defRPr>
            </a:lvl2pPr>
            <a:lvl3pPr>
              <a:defRPr sz="900"/>
            </a:lvl3pPr>
            <a:lvl4pPr>
              <a:defRPr sz="900"/>
            </a:lvl4pPr>
            <a:lvl5pPr>
              <a:defRPr sz="900"/>
            </a:lvl5pPr>
          </a:lstStyle>
          <a:p>
            <a:pPr lvl="0"/>
            <a:r>
              <a:rPr lang="en-US"/>
              <a:t>Click to edit master styles</a:t>
            </a:r>
          </a:p>
          <a:p>
            <a:pPr lvl="1"/>
            <a:r>
              <a:rPr lang="en-US"/>
              <a:t>Second level</a:t>
            </a:r>
          </a:p>
        </p:txBody>
      </p:sp>
      <p:sp>
        <p:nvSpPr>
          <p:cNvPr id="15" name="Text Placeholder 14">
            <a:extLst>
              <a:ext uri="{FF2B5EF4-FFF2-40B4-BE49-F238E27FC236}">
                <a16:creationId xmlns:a16="http://schemas.microsoft.com/office/drawing/2014/main" id="{61DB99B6-40BD-4B8E-8340-093461521A8E}"/>
              </a:ext>
            </a:extLst>
          </p:cNvPr>
          <p:cNvSpPr>
            <a:spLocks noGrp="1"/>
          </p:cNvSpPr>
          <p:nvPr>
            <p:ph type="body" sz="quarter" idx="18" hasCustomPrompt="1"/>
          </p:nvPr>
        </p:nvSpPr>
        <p:spPr>
          <a:xfrm>
            <a:off x="4680000" y="2111348"/>
            <a:ext cx="3384000" cy="3023067"/>
          </a:xfrm>
        </p:spPr>
        <p:txBody>
          <a:bodyPr/>
          <a:lstStyle>
            <a:lvl1pPr>
              <a:lnSpc>
                <a:spcPct val="105000"/>
              </a:lnSpc>
              <a:spcAft>
                <a:spcPts val="0"/>
              </a:spcAft>
              <a:defRPr sz="900"/>
            </a:lvl1pPr>
            <a:lvl2pPr>
              <a:lnSpc>
                <a:spcPct val="105000"/>
              </a:lnSpc>
              <a:spcAft>
                <a:spcPts val="300"/>
              </a:spcAft>
              <a:defRPr sz="900">
                <a:latin typeface="+mn-lt"/>
              </a:defRPr>
            </a:lvl2pPr>
            <a:lvl3pPr>
              <a:lnSpc>
                <a:spcPct val="105000"/>
              </a:lnSpc>
              <a:spcAft>
                <a:spcPts val="0"/>
              </a:spcAft>
              <a:defRPr sz="800"/>
            </a:lvl3pPr>
            <a:lvl4pPr>
              <a:defRPr sz="900"/>
            </a:lvl4pPr>
            <a:lvl5pPr>
              <a:defRPr sz="900"/>
            </a:lvl5pPr>
          </a:lstStyle>
          <a:p>
            <a:pPr lvl="0"/>
            <a:r>
              <a:rPr lang="en-US"/>
              <a:t>Click to edit master styles</a:t>
            </a:r>
          </a:p>
          <a:p>
            <a:pPr lvl="1"/>
            <a:r>
              <a:rPr lang="en-US"/>
              <a:t>Second level</a:t>
            </a:r>
          </a:p>
          <a:p>
            <a:pPr lvl="2"/>
            <a:r>
              <a:rPr lang="en-US"/>
              <a:t>Third level</a:t>
            </a:r>
          </a:p>
        </p:txBody>
      </p:sp>
    </p:spTree>
    <p:extLst>
      <p:ext uri="{BB962C8B-B14F-4D97-AF65-F5344CB8AC3E}">
        <p14:creationId xmlns:p14="http://schemas.microsoft.com/office/powerpoint/2010/main" val="2253058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io Slide_Tw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Date Placeholder 3"/>
          <p:cNvSpPr>
            <a:spLocks noGrp="1"/>
          </p:cNvSpPr>
          <p:nvPr>
            <p:ph type="dt" sz="half" idx="10"/>
          </p:nvPr>
        </p:nvSpPr>
        <p:spPr/>
        <p:txBody>
          <a:bodyPr/>
          <a:lstStyle/>
          <a:p>
            <a:fld id="{3BF22DD6-6987-4CA2-BB6D-812F3EA5ECBA}" type="datetime1">
              <a:rPr lang="en-GB" smtClean="0"/>
              <a:t>09/02/2026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9" name="Text Placeholder 7">
            <a:extLst>
              <a:ext uri="{FF2B5EF4-FFF2-40B4-BE49-F238E27FC236}">
                <a16:creationId xmlns:a16="http://schemas.microsoft.com/office/drawing/2014/main" id="{EFB40BF7-98B5-4271-A6EF-D267E0B58F6F}"/>
              </a:ext>
            </a:extLst>
          </p:cNvPr>
          <p:cNvSpPr>
            <a:spLocks noGrp="1"/>
          </p:cNvSpPr>
          <p:nvPr>
            <p:ph type="body" sz="quarter" idx="15"/>
          </p:nvPr>
        </p:nvSpPr>
        <p:spPr>
          <a:xfrm>
            <a:off x="1008000" y="1535526"/>
            <a:ext cx="3600000" cy="239926"/>
          </a:xfrm>
        </p:spPr>
        <p:txBody>
          <a:bodyPr/>
          <a:lstStyle>
            <a:lvl1pPr>
              <a:lnSpc>
                <a:spcPct val="90000"/>
              </a:lnSpc>
              <a:defRPr sz="1300">
                <a:solidFill>
                  <a:schemeClr val="accent2"/>
                </a:solidFill>
                <a:latin typeface="+mn-lt"/>
              </a:defRPr>
            </a:lvl1pPr>
          </a:lstStyle>
          <a:p>
            <a:pPr lvl="0"/>
            <a:r>
              <a:rPr lang="en-US"/>
              <a:t>Click to edit Master text styles</a:t>
            </a:r>
          </a:p>
        </p:txBody>
      </p:sp>
      <p:sp>
        <p:nvSpPr>
          <p:cNvPr id="11" name="Picture Placeholder 10">
            <a:extLst>
              <a:ext uri="{FF2B5EF4-FFF2-40B4-BE49-F238E27FC236}">
                <a16:creationId xmlns:a16="http://schemas.microsoft.com/office/drawing/2014/main" id="{DDE5DE00-D700-4358-9075-F95F6A0A842B}"/>
              </a:ext>
            </a:extLst>
          </p:cNvPr>
          <p:cNvSpPr>
            <a:spLocks noGrp="1"/>
          </p:cNvSpPr>
          <p:nvPr>
            <p:ph type="pic" sz="quarter" idx="16"/>
          </p:nvPr>
        </p:nvSpPr>
        <p:spPr>
          <a:xfrm>
            <a:off x="1008000" y="2111348"/>
            <a:ext cx="3384000" cy="3023067"/>
          </a:xfrm>
        </p:spPr>
        <p:txBody>
          <a:bodyPr/>
          <a:lstStyle/>
          <a:p>
            <a:r>
              <a:rPr lang="en-US"/>
              <a:t>Click icon to add picture</a:t>
            </a:r>
            <a:endParaRPr lang="en-GB"/>
          </a:p>
        </p:txBody>
      </p:sp>
      <p:sp>
        <p:nvSpPr>
          <p:cNvPr id="13" name="Text Placeholder 12">
            <a:extLst>
              <a:ext uri="{FF2B5EF4-FFF2-40B4-BE49-F238E27FC236}">
                <a16:creationId xmlns:a16="http://schemas.microsoft.com/office/drawing/2014/main" id="{87E7D6F6-6E17-4996-ABAB-1865727E49CA}"/>
              </a:ext>
            </a:extLst>
          </p:cNvPr>
          <p:cNvSpPr>
            <a:spLocks noGrp="1"/>
          </p:cNvSpPr>
          <p:nvPr>
            <p:ph type="body" sz="quarter" idx="17"/>
          </p:nvPr>
        </p:nvSpPr>
        <p:spPr>
          <a:xfrm>
            <a:off x="1008000" y="5278370"/>
            <a:ext cx="3384000" cy="479852"/>
          </a:xfrm>
        </p:spPr>
        <p:txBody>
          <a:bodyPr/>
          <a:lstStyle>
            <a:lvl1pPr>
              <a:lnSpc>
                <a:spcPct val="105000"/>
              </a:lnSpc>
              <a:spcAft>
                <a:spcPts val="0"/>
              </a:spcAft>
              <a:defRPr sz="900"/>
            </a:lvl1pPr>
            <a:lvl2pPr>
              <a:lnSpc>
                <a:spcPct val="105000"/>
              </a:lnSpc>
              <a:spcAft>
                <a:spcPts val="0"/>
              </a:spcAft>
              <a:defRPr sz="900">
                <a:latin typeface="+mn-lt"/>
              </a:defRPr>
            </a:lvl2pPr>
            <a:lvl3pPr>
              <a:defRPr sz="900"/>
            </a:lvl3pPr>
            <a:lvl4pPr>
              <a:defRPr sz="900"/>
            </a:lvl4pPr>
            <a:lvl5pPr>
              <a:defRPr sz="900"/>
            </a:lvl5pPr>
          </a:lstStyle>
          <a:p>
            <a:pPr lvl="0"/>
            <a:r>
              <a:rPr lang="en-US"/>
              <a:t>Click to edit Master text styles</a:t>
            </a:r>
          </a:p>
          <a:p>
            <a:pPr lvl="1"/>
            <a:r>
              <a:rPr lang="en-US"/>
              <a:t>Second level</a:t>
            </a:r>
          </a:p>
        </p:txBody>
      </p:sp>
      <p:sp>
        <p:nvSpPr>
          <p:cNvPr id="10" name="Picture Placeholder 10">
            <a:extLst>
              <a:ext uri="{FF2B5EF4-FFF2-40B4-BE49-F238E27FC236}">
                <a16:creationId xmlns:a16="http://schemas.microsoft.com/office/drawing/2014/main" id="{A709A593-1480-4AE0-8F09-4D135395FC8C}"/>
              </a:ext>
            </a:extLst>
          </p:cNvPr>
          <p:cNvSpPr>
            <a:spLocks noGrp="1"/>
          </p:cNvSpPr>
          <p:nvPr>
            <p:ph type="pic" sz="quarter" idx="18"/>
          </p:nvPr>
        </p:nvSpPr>
        <p:spPr>
          <a:xfrm>
            <a:off x="4680000" y="2111348"/>
            <a:ext cx="3384000" cy="3023067"/>
          </a:xfrm>
        </p:spPr>
        <p:txBody>
          <a:bodyPr/>
          <a:lstStyle/>
          <a:p>
            <a:r>
              <a:rPr lang="en-US"/>
              <a:t>Click icon to add picture</a:t>
            </a:r>
            <a:endParaRPr lang="en-GB"/>
          </a:p>
        </p:txBody>
      </p:sp>
      <p:sp>
        <p:nvSpPr>
          <p:cNvPr id="12" name="Text Placeholder 12">
            <a:extLst>
              <a:ext uri="{FF2B5EF4-FFF2-40B4-BE49-F238E27FC236}">
                <a16:creationId xmlns:a16="http://schemas.microsoft.com/office/drawing/2014/main" id="{64DD59E2-45E3-4075-A5FD-1BF15D3B7B25}"/>
              </a:ext>
            </a:extLst>
          </p:cNvPr>
          <p:cNvSpPr>
            <a:spLocks noGrp="1"/>
          </p:cNvSpPr>
          <p:nvPr>
            <p:ph type="body" sz="quarter" idx="19"/>
          </p:nvPr>
        </p:nvSpPr>
        <p:spPr>
          <a:xfrm>
            <a:off x="4680000" y="5278370"/>
            <a:ext cx="3384000" cy="479852"/>
          </a:xfrm>
        </p:spPr>
        <p:txBody>
          <a:bodyPr/>
          <a:lstStyle>
            <a:lvl1pPr>
              <a:lnSpc>
                <a:spcPct val="105000"/>
              </a:lnSpc>
              <a:spcAft>
                <a:spcPts val="0"/>
              </a:spcAft>
              <a:defRPr sz="900"/>
            </a:lvl1pPr>
            <a:lvl2pPr>
              <a:lnSpc>
                <a:spcPct val="105000"/>
              </a:lnSpc>
              <a:spcAft>
                <a:spcPts val="0"/>
              </a:spcAft>
              <a:defRPr sz="900">
                <a:latin typeface="+mn-lt"/>
              </a:defRPr>
            </a:lvl2pPr>
            <a:lvl3pPr>
              <a:defRPr sz="900"/>
            </a:lvl3pPr>
            <a:lvl4pPr>
              <a:defRPr sz="900"/>
            </a:lvl4pPr>
            <a:lvl5pPr>
              <a:defRPr sz="9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5898140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io Slide_Two +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Date Placeholder 3"/>
          <p:cNvSpPr>
            <a:spLocks noGrp="1"/>
          </p:cNvSpPr>
          <p:nvPr>
            <p:ph type="dt" sz="half" idx="10"/>
          </p:nvPr>
        </p:nvSpPr>
        <p:spPr/>
        <p:txBody>
          <a:bodyPr/>
          <a:lstStyle/>
          <a:p>
            <a:fld id="{7DE1EC42-7321-46AD-9D2A-5AEC8FDBE92E}" type="datetime1">
              <a:rPr lang="en-GB" smtClean="0"/>
              <a:t>09/02/2026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9" name="Text Placeholder 7">
            <a:extLst>
              <a:ext uri="{FF2B5EF4-FFF2-40B4-BE49-F238E27FC236}">
                <a16:creationId xmlns:a16="http://schemas.microsoft.com/office/drawing/2014/main" id="{EFB40BF7-98B5-4271-A6EF-D267E0B58F6F}"/>
              </a:ext>
            </a:extLst>
          </p:cNvPr>
          <p:cNvSpPr>
            <a:spLocks noGrp="1"/>
          </p:cNvSpPr>
          <p:nvPr>
            <p:ph type="body" sz="quarter" idx="15"/>
          </p:nvPr>
        </p:nvSpPr>
        <p:spPr>
          <a:xfrm>
            <a:off x="1008000" y="1535526"/>
            <a:ext cx="3600000" cy="239926"/>
          </a:xfrm>
        </p:spPr>
        <p:txBody>
          <a:bodyPr/>
          <a:lstStyle>
            <a:lvl1pPr>
              <a:lnSpc>
                <a:spcPct val="90000"/>
              </a:lnSpc>
              <a:defRPr sz="1300">
                <a:solidFill>
                  <a:schemeClr val="accent2"/>
                </a:solidFill>
                <a:latin typeface="+mn-lt"/>
              </a:defRPr>
            </a:lvl1pPr>
          </a:lstStyle>
          <a:p>
            <a:pPr lvl="0"/>
            <a:r>
              <a:rPr lang="en-US"/>
              <a:t>Click to edit Master text styles</a:t>
            </a:r>
          </a:p>
        </p:txBody>
      </p:sp>
      <p:sp>
        <p:nvSpPr>
          <p:cNvPr id="11" name="Picture Placeholder 10">
            <a:extLst>
              <a:ext uri="{FF2B5EF4-FFF2-40B4-BE49-F238E27FC236}">
                <a16:creationId xmlns:a16="http://schemas.microsoft.com/office/drawing/2014/main" id="{DDE5DE00-D700-4358-9075-F95F6A0A842B}"/>
              </a:ext>
            </a:extLst>
          </p:cNvPr>
          <p:cNvSpPr>
            <a:spLocks noGrp="1"/>
          </p:cNvSpPr>
          <p:nvPr>
            <p:ph type="pic" sz="quarter" idx="16"/>
          </p:nvPr>
        </p:nvSpPr>
        <p:spPr>
          <a:xfrm>
            <a:off x="1008000" y="2111348"/>
            <a:ext cx="1944000" cy="1727467"/>
          </a:xfrm>
        </p:spPr>
        <p:txBody>
          <a:bodyPr/>
          <a:lstStyle/>
          <a:p>
            <a:r>
              <a:rPr lang="en-US"/>
              <a:t>Click icon to add picture</a:t>
            </a:r>
            <a:endParaRPr lang="en-GB"/>
          </a:p>
        </p:txBody>
      </p:sp>
      <p:sp>
        <p:nvSpPr>
          <p:cNvPr id="15" name="Text Placeholder 14">
            <a:extLst>
              <a:ext uri="{FF2B5EF4-FFF2-40B4-BE49-F238E27FC236}">
                <a16:creationId xmlns:a16="http://schemas.microsoft.com/office/drawing/2014/main" id="{61DB99B6-40BD-4B8E-8340-093461521A8E}"/>
              </a:ext>
            </a:extLst>
          </p:cNvPr>
          <p:cNvSpPr>
            <a:spLocks noGrp="1"/>
          </p:cNvSpPr>
          <p:nvPr>
            <p:ph type="body" sz="quarter" idx="18"/>
          </p:nvPr>
        </p:nvSpPr>
        <p:spPr>
          <a:xfrm>
            <a:off x="3240000" y="2111348"/>
            <a:ext cx="4680000" cy="1727467"/>
          </a:xfrm>
        </p:spPr>
        <p:txBody>
          <a:bodyPr/>
          <a:lstStyle>
            <a:lvl1pPr>
              <a:lnSpc>
                <a:spcPct val="105000"/>
              </a:lnSpc>
              <a:spcAft>
                <a:spcPts val="0"/>
              </a:spcAft>
              <a:defRPr sz="900"/>
            </a:lvl1pPr>
            <a:lvl2pPr>
              <a:lnSpc>
                <a:spcPct val="105000"/>
              </a:lnSpc>
              <a:spcAft>
                <a:spcPts val="300"/>
              </a:spcAft>
              <a:defRPr sz="900">
                <a:latin typeface="+mn-lt"/>
              </a:defRPr>
            </a:lvl2pPr>
            <a:lvl3pPr>
              <a:lnSpc>
                <a:spcPct val="105000"/>
              </a:lnSpc>
              <a:spcAft>
                <a:spcPts val="0"/>
              </a:spcAft>
              <a:defRPr sz="800"/>
            </a:lvl3pPr>
            <a:lvl4pPr>
              <a:defRPr sz="900"/>
            </a:lvl4pPr>
            <a:lvl5pPr>
              <a:defRPr sz="900"/>
            </a:lvl5pPr>
          </a:lstStyle>
          <a:p>
            <a:pPr lvl="0"/>
            <a:r>
              <a:rPr lang="en-US"/>
              <a:t>Click to edit Master text styles</a:t>
            </a:r>
          </a:p>
          <a:p>
            <a:pPr lvl="1"/>
            <a:r>
              <a:rPr lang="en-US"/>
              <a:t>Second level</a:t>
            </a:r>
          </a:p>
          <a:p>
            <a:pPr lvl="2"/>
            <a:r>
              <a:rPr lang="en-US"/>
              <a:t>Third level</a:t>
            </a:r>
          </a:p>
        </p:txBody>
      </p:sp>
      <p:sp>
        <p:nvSpPr>
          <p:cNvPr id="10" name="Picture Placeholder 10">
            <a:extLst>
              <a:ext uri="{FF2B5EF4-FFF2-40B4-BE49-F238E27FC236}">
                <a16:creationId xmlns:a16="http://schemas.microsoft.com/office/drawing/2014/main" id="{4FEFC742-1A61-41F9-98CE-0C6C4709354A}"/>
              </a:ext>
            </a:extLst>
          </p:cNvPr>
          <p:cNvSpPr>
            <a:spLocks noGrp="1"/>
          </p:cNvSpPr>
          <p:nvPr>
            <p:ph type="pic" sz="quarter" idx="19"/>
          </p:nvPr>
        </p:nvSpPr>
        <p:spPr>
          <a:xfrm>
            <a:off x="1008000" y="4222696"/>
            <a:ext cx="1944000" cy="1727467"/>
          </a:xfrm>
        </p:spPr>
        <p:txBody>
          <a:bodyPr/>
          <a:lstStyle/>
          <a:p>
            <a:r>
              <a:rPr lang="en-US"/>
              <a:t>Click icon to add picture</a:t>
            </a:r>
            <a:endParaRPr lang="en-GB"/>
          </a:p>
        </p:txBody>
      </p:sp>
      <p:sp>
        <p:nvSpPr>
          <p:cNvPr id="12" name="Text Placeholder 14">
            <a:extLst>
              <a:ext uri="{FF2B5EF4-FFF2-40B4-BE49-F238E27FC236}">
                <a16:creationId xmlns:a16="http://schemas.microsoft.com/office/drawing/2014/main" id="{DC6975B1-2C6E-49CD-81A6-6D4E9C29EBE8}"/>
              </a:ext>
            </a:extLst>
          </p:cNvPr>
          <p:cNvSpPr>
            <a:spLocks noGrp="1"/>
          </p:cNvSpPr>
          <p:nvPr>
            <p:ph type="body" sz="quarter" idx="20"/>
          </p:nvPr>
        </p:nvSpPr>
        <p:spPr>
          <a:xfrm>
            <a:off x="3240000" y="4222696"/>
            <a:ext cx="4680000" cy="1727467"/>
          </a:xfrm>
        </p:spPr>
        <p:txBody>
          <a:bodyPr/>
          <a:lstStyle>
            <a:lvl1pPr>
              <a:lnSpc>
                <a:spcPct val="105000"/>
              </a:lnSpc>
              <a:spcAft>
                <a:spcPts val="0"/>
              </a:spcAft>
              <a:defRPr sz="900"/>
            </a:lvl1pPr>
            <a:lvl2pPr>
              <a:lnSpc>
                <a:spcPct val="105000"/>
              </a:lnSpc>
              <a:spcAft>
                <a:spcPts val="300"/>
              </a:spcAft>
              <a:defRPr sz="900">
                <a:latin typeface="+mn-lt"/>
              </a:defRPr>
            </a:lvl2pPr>
            <a:lvl3pPr>
              <a:lnSpc>
                <a:spcPct val="105000"/>
              </a:lnSpc>
              <a:spcAft>
                <a:spcPts val="0"/>
              </a:spcAft>
              <a:defRPr sz="800"/>
            </a:lvl3pPr>
            <a:lvl4pPr>
              <a:defRPr sz="900"/>
            </a:lvl4pPr>
            <a:lvl5pPr>
              <a:defRPr sz="9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2324156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o Slide_Thr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Date Placeholder 3"/>
          <p:cNvSpPr>
            <a:spLocks noGrp="1"/>
          </p:cNvSpPr>
          <p:nvPr>
            <p:ph type="dt" sz="half" idx="10"/>
          </p:nvPr>
        </p:nvSpPr>
        <p:spPr/>
        <p:txBody>
          <a:bodyPr/>
          <a:lstStyle/>
          <a:p>
            <a:fld id="{45CDC6B7-6EE2-4757-BA63-C9AAC98411E4}" type="datetime1">
              <a:rPr lang="en-GB" smtClean="0"/>
              <a:t>09/02/2026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9" name="Text Placeholder 7">
            <a:extLst>
              <a:ext uri="{FF2B5EF4-FFF2-40B4-BE49-F238E27FC236}">
                <a16:creationId xmlns:a16="http://schemas.microsoft.com/office/drawing/2014/main" id="{EFB40BF7-98B5-4271-A6EF-D267E0B58F6F}"/>
              </a:ext>
            </a:extLst>
          </p:cNvPr>
          <p:cNvSpPr>
            <a:spLocks noGrp="1"/>
          </p:cNvSpPr>
          <p:nvPr>
            <p:ph type="body" sz="quarter" idx="15"/>
          </p:nvPr>
        </p:nvSpPr>
        <p:spPr>
          <a:xfrm>
            <a:off x="1008000" y="1535526"/>
            <a:ext cx="3600000" cy="239926"/>
          </a:xfrm>
        </p:spPr>
        <p:txBody>
          <a:bodyPr/>
          <a:lstStyle>
            <a:lvl1pPr>
              <a:lnSpc>
                <a:spcPct val="90000"/>
              </a:lnSpc>
              <a:defRPr sz="1300">
                <a:solidFill>
                  <a:schemeClr val="accent2"/>
                </a:solidFill>
                <a:latin typeface="+mn-lt"/>
              </a:defRPr>
            </a:lvl1pPr>
          </a:lstStyle>
          <a:p>
            <a:pPr lvl="0"/>
            <a:r>
              <a:rPr lang="en-US"/>
              <a:t>Click to edit Master text styles</a:t>
            </a:r>
          </a:p>
        </p:txBody>
      </p:sp>
      <p:sp>
        <p:nvSpPr>
          <p:cNvPr id="11" name="Picture Placeholder 10">
            <a:extLst>
              <a:ext uri="{FF2B5EF4-FFF2-40B4-BE49-F238E27FC236}">
                <a16:creationId xmlns:a16="http://schemas.microsoft.com/office/drawing/2014/main" id="{DDE5DE00-D700-4358-9075-F95F6A0A842B}"/>
              </a:ext>
            </a:extLst>
          </p:cNvPr>
          <p:cNvSpPr>
            <a:spLocks noGrp="1"/>
          </p:cNvSpPr>
          <p:nvPr>
            <p:ph type="pic" sz="quarter" idx="16"/>
          </p:nvPr>
        </p:nvSpPr>
        <p:spPr>
          <a:xfrm>
            <a:off x="1008000" y="2543215"/>
            <a:ext cx="2160000" cy="1919407"/>
          </a:xfrm>
        </p:spPr>
        <p:txBody>
          <a:bodyPr/>
          <a:lstStyle/>
          <a:p>
            <a:r>
              <a:rPr lang="en-US"/>
              <a:t>Click icon to add picture</a:t>
            </a:r>
            <a:endParaRPr lang="en-GB"/>
          </a:p>
        </p:txBody>
      </p:sp>
      <p:sp>
        <p:nvSpPr>
          <p:cNvPr id="10" name="Picture Placeholder 10">
            <a:extLst>
              <a:ext uri="{FF2B5EF4-FFF2-40B4-BE49-F238E27FC236}">
                <a16:creationId xmlns:a16="http://schemas.microsoft.com/office/drawing/2014/main" id="{4FEFC742-1A61-41F9-98CE-0C6C4709354A}"/>
              </a:ext>
            </a:extLst>
          </p:cNvPr>
          <p:cNvSpPr>
            <a:spLocks noGrp="1"/>
          </p:cNvSpPr>
          <p:nvPr>
            <p:ph type="pic" sz="quarter" idx="19"/>
          </p:nvPr>
        </p:nvSpPr>
        <p:spPr>
          <a:xfrm>
            <a:off x="3492000" y="2543215"/>
            <a:ext cx="2160000" cy="1919407"/>
          </a:xfrm>
        </p:spPr>
        <p:txBody>
          <a:bodyPr/>
          <a:lstStyle/>
          <a:p>
            <a:r>
              <a:rPr lang="en-US"/>
              <a:t>Click icon to add picture</a:t>
            </a:r>
            <a:endParaRPr lang="en-GB"/>
          </a:p>
        </p:txBody>
      </p:sp>
      <p:sp>
        <p:nvSpPr>
          <p:cNvPr id="13" name="Picture Placeholder 10">
            <a:extLst>
              <a:ext uri="{FF2B5EF4-FFF2-40B4-BE49-F238E27FC236}">
                <a16:creationId xmlns:a16="http://schemas.microsoft.com/office/drawing/2014/main" id="{DBAA2001-0E91-403A-BA51-8DCFABD97DB4}"/>
              </a:ext>
            </a:extLst>
          </p:cNvPr>
          <p:cNvSpPr>
            <a:spLocks noGrp="1"/>
          </p:cNvSpPr>
          <p:nvPr>
            <p:ph type="pic" sz="quarter" idx="20"/>
          </p:nvPr>
        </p:nvSpPr>
        <p:spPr>
          <a:xfrm>
            <a:off x="5976000" y="2543215"/>
            <a:ext cx="2160000" cy="1919407"/>
          </a:xfrm>
        </p:spPr>
        <p:txBody>
          <a:bodyPr/>
          <a:lstStyle/>
          <a:p>
            <a:r>
              <a:rPr lang="en-US"/>
              <a:t>Click icon to add picture</a:t>
            </a:r>
            <a:endParaRPr lang="en-GB"/>
          </a:p>
        </p:txBody>
      </p:sp>
      <p:sp>
        <p:nvSpPr>
          <p:cNvPr id="14" name="Text Placeholder 12">
            <a:extLst>
              <a:ext uri="{FF2B5EF4-FFF2-40B4-BE49-F238E27FC236}">
                <a16:creationId xmlns:a16="http://schemas.microsoft.com/office/drawing/2014/main" id="{DD04EAE6-24DA-4004-BA1B-889FC9C0012A}"/>
              </a:ext>
            </a:extLst>
          </p:cNvPr>
          <p:cNvSpPr>
            <a:spLocks noGrp="1"/>
          </p:cNvSpPr>
          <p:nvPr>
            <p:ph type="body" sz="quarter" idx="17"/>
          </p:nvPr>
        </p:nvSpPr>
        <p:spPr>
          <a:xfrm>
            <a:off x="1008000" y="4654563"/>
            <a:ext cx="2160000" cy="479852"/>
          </a:xfrm>
        </p:spPr>
        <p:txBody>
          <a:bodyPr/>
          <a:lstStyle>
            <a:lvl1pPr>
              <a:lnSpc>
                <a:spcPct val="105000"/>
              </a:lnSpc>
              <a:spcAft>
                <a:spcPts val="0"/>
              </a:spcAft>
              <a:defRPr sz="900"/>
            </a:lvl1pPr>
            <a:lvl2pPr>
              <a:lnSpc>
                <a:spcPct val="105000"/>
              </a:lnSpc>
              <a:spcAft>
                <a:spcPts val="0"/>
              </a:spcAft>
              <a:defRPr sz="900">
                <a:latin typeface="+mn-lt"/>
              </a:defRPr>
            </a:lvl2pPr>
            <a:lvl3pPr>
              <a:defRPr sz="900"/>
            </a:lvl3pPr>
            <a:lvl4pPr>
              <a:defRPr sz="900"/>
            </a:lvl4pPr>
            <a:lvl5pPr>
              <a:defRPr sz="900"/>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E08F0920-799C-4AED-99F8-0B5BEBE9FA81}"/>
              </a:ext>
            </a:extLst>
          </p:cNvPr>
          <p:cNvSpPr>
            <a:spLocks noGrp="1"/>
          </p:cNvSpPr>
          <p:nvPr>
            <p:ph type="body" sz="quarter" idx="21"/>
          </p:nvPr>
        </p:nvSpPr>
        <p:spPr>
          <a:xfrm>
            <a:off x="3492000" y="4654563"/>
            <a:ext cx="2160000" cy="479852"/>
          </a:xfrm>
        </p:spPr>
        <p:txBody>
          <a:bodyPr/>
          <a:lstStyle>
            <a:lvl1pPr>
              <a:lnSpc>
                <a:spcPct val="105000"/>
              </a:lnSpc>
              <a:spcAft>
                <a:spcPts val="0"/>
              </a:spcAft>
              <a:defRPr sz="900"/>
            </a:lvl1pPr>
            <a:lvl2pPr>
              <a:lnSpc>
                <a:spcPct val="105000"/>
              </a:lnSpc>
              <a:spcAft>
                <a:spcPts val="0"/>
              </a:spcAft>
              <a:defRPr sz="900">
                <a:latin typeface="+mn-lt"/>
              </a:defRPr>
            </a:lvl2pPr>
            <a:lvl3pPr>
              <a:defRPr sz="900"/>
            </a:lvl3pPr>
            <a:lvl4pPr>
              <a:defRPr sz="900"/>
            </a:lvl4pPr>
            <a:lvl5pPr>
              <a:defRPr sz="900"/>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1813BF9E-849F-4993-BA55-099A3E8D1F41}"/>
              </a:ext>
            </a:extLst>
          </p:cNvPr>
          <p:cNvSpPr>
            <a:spLocks noGrp="1"/>
          </p:cNvSpPr>
          <p:nvPr>
            <p:ph type="body" sz="quarter" idx="22"/>
          </p:nvPr>
        </p:nvSpPr>
        <p:spPr>
          <a:xfrm>
            <a:off x="5976000" y="4654563"/>
            <a:ext cx="2160000" cy="479852"/>
          </a:xfrm>
        </p:spPr>
        <p:txBody>
          <a:bodyPr/>
          <a:lstStyle>
            <a:lvl1pPr>
              <a:lnSpc>
                <a:spcPct val="105000"/>
              </a:lnSpc>
              <a:spcAft>
                <a:spcPts val="0"/>
              </a:spcAft>
              <a:defRPr sz="900"/>
            </a:lvl1pPr>
            <a:lvl2pPr>
              <a:lnSpc>
                <a:spcPct val="105000"/>
              </a:lnSpc>
              <a:spcAft>
                <a:spcPts val="0"/>
              </a:spcAft>
              <a:defRPr sz="900">
                <a:latin typeface="+mn-lt"/>
              </a:defRPr>
            </a:lvl2pPr>
            <a:lvl3pPr>
              <a:defRPr sz="900"/>
            </a:lvl3pPr>
            <a:lvl4pPr>
              <a:defRPr sz="900"/>
            </a:lvl4pPr>
            <a:lvl5pPr>
              <a:defRPr sz="9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3989410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o Slide_Three +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Date Placeholder 3"/>
          <p:cNvSpPr>
            <a:spLocks noGrp="1"/>
          </p:cNvSpPr>
          <p:nvPr>
            <p:ph type="dt" sz="half" idx="10"/>
          </p:nvPr>
        </p:nvSpPr>
        <p:spPr/>
        <p:txBody>
          <a:bodyPr/>
          <a:lstStyle/>
          <a:p>
            <a:fld id="{E459B911-40E6-4BF4-8325-98AA8CAD4B6C}" type="datetime1">
              <a:rPr lang="en-GB" smtClean="0"/>
              <a:t>09/02/2026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9" name="Text Placeholder 7">
            <a:extLst>
              <a:ext uri="{FF2B5EF4-FFF2-40B4-BE49-F238E27FC236}">
                <a16:creationId xmlns:a16="http://schemas.microsoft.com/office/drawing/2014/main" id="{EFB40BF7-98B5-4271-A6EF-D267E0B58F6F}"/>
              </a:ext>
            </a:extLst>
          </p:cNvPr>
          <p:cNvSpPr>
            <a:spLocks noGrp="1"/>
          </p:cNvSpPr>
          <p:nvPr>
            <p:ph type="body" sz="quarter" idx="15"/>
          </p:nvPr>
        </p:nvSpPr>
        <p:spPr>
          <a:xfrm>
            <a:off x="1008000" y="1535526"/>
            <a:ext cx="3600000" cy="239926"/>
          </a:xfrm>
        </p:spPr>
        <p:txBody>
          <a:bodyPr/>
          <a:lstStyle>
            <a:lvl1pPr>
              <a:lnSpc>
                <a:spcPct val="90000"/>
              </a:lnSpc>
              <a:defRPr sz="1300">
                <a:solidFill>
                  <a:schemeClr val="accent2"/>
                </a:solidFill>
                <a:latin typeface="+mn-lt"/>
              </a:defRPr>
            </a:lvl1pPr>
          </a:lstStyle>
          <a:p>
            <a:pPr lvl="0"/>
            <a:r>
              <a:rPr lang="en-US"/>
              <a:t>Click to edit Master text styles</a:t>
            </a:r>
          </a:p>
        </p:txBody>
      </p:sp>
      <p:sp>
        <p:nvSpPr>
          <p:cNvPr id="11" name="Picture Placeholder 10">
            <a:extLst>
              <a:ext uri="{FF2B5EF4-FFF2-40B4-BE49-F238E27FC236}">
                <a16:creationId xmlns:a16="http://schemas.microsoft.com/office/drawing/2014/main" id="{DDE5DE00-D700-4358-9075-F95F6A0A842B}"/>
              </a:ext>
            </a:extLst>
          </p:cNvPr>
          <p:cNvSpPr>
            <a:spLocks noGrp="1"/>
          </p:cNvSpPr>
          <p:nvPr>
            <p:ph type="pic" sz="quarter" idx="16"/>
          </p:nvPr>
        </p:nvSpPr>
        <p:spPr>
          <a:xfrm>
            <a:off x="1008000" y="2130542"/>
            <a:ext cx="2160000" cy="1919407"/>
          </a:xfrm>
        </p:spPr>
        <p:txBody>
          <a:bodyPr/>
          <a:lstStyle/>
          <a:p>
            <a:r>
              <a:rPr lang="en-US"/>
              <a:t>Click icon to add picture</a:t>
            </a:r>
            <a:endParaRPr lang="en-GB"/>
          </a:p>
        </p:txBody>
      </p:sp>
      <p:sp>
        <p:nvSpPr>
          <p:cNvPr id="10" name="Picture Placeholder 10">
            <a:extLst>
              <a:ext uri="{FF2B5EF4-FFF2-40B4-BE49-F238E27FC236}">
                <a16:creationId xmlns:a16="http://schemas.microsoft.com/office/drawing/2014/main" id="{4FEFC742-1A61-41F9-98CE-0C6C4709354A}"/>
              </a:ext>
            </a:extLst>
          </p:cNvPr>
          <p:cNvSpPr>
            <a:spLocks noGrp="1"/>
          </p:cNvSpPr>
          <p:nvPr>
            <p:ph type="pic" sz="quarter" idx="19"/>
          </p:nvPr>
        </p:nvSpPr>
        <p:spPr>
          <a:xfrm>
            <a:off x="3492000" y="2130542"/>
            <a:ext cx="2160000" cy="1919407"/>
          </a:xfrm>
        </p:spPr>
        <p:txBody>
          <a:bodyPr/>
          <a:lstStyle/>
          <a:p>
            <a:r>
              <a:rPr lang="en-US"/>
              <a:t>Click icon to add picture</a:t>
            </a:r>
            <a:endParaRPr lang="en-GB"/>
          </a:p>
        </p:txBody>
      </p:sp>
      <p:sp>
        <p:nvSpPr>
          <p:cNvPr id="13" name="Picture Placeholder 10">
            <a:extLst>
              <a:ext uri="{FF2B5EF4-FFF2-40B4-BE49-F238E27FC236}">
                <a16:creationId xmlns:a16="http://schemas.microsoft.com/office/drawing/2014/main" id="{DBAA2001-0E91-403A-BA51-8DCFABD97DB4}"/>
              </a:ext>
            </a:extLst>
          </p:cNvPr>
          <p:cNvSpPr>
            <a:spLocks noGrp="1"/>
          </p:cNvSpPr>
          <p:nvPr>
            <p:ph type="pic" sz="quarter" idx="20"/>
          </p:nvPr>
        </p:nvSpPr>
        <p:spPr>
          <a:xfrm>
            <a:off x="5976000" y="2130542"/>
            <a:ext cx="2160000" cy="1919407"/>
          </a:xfrm>
        </p:spPr>
        <p:txBody>
          <a:bodyPr/>
          <a:lstStyle/>
          <a:p>
            <a:r>
              <a:rPr lang="en-US"/>
              <a:t>Click icon to add picture</a:t>
            </a:r>
            <a:endParaRPr lang="en-GB"/>
          </a:p>
        </p:txBody>
      </p:sp>
      <p:sp>
        <p:nvSpPr>
          <p:cNvPr id="15" name="Text Placeholder 14">
            <a:extLst>
              <a:ext uri="{FF2B5EF4-FFF2-40B4-BE49-F238E27FC236}">
                <a16:creationId xmlns:a16="http://schemas.microsoft.com/office/drawing/2014/main" id="{8AF4EEFE-839B-453A-BE01-CAA9B0E1062C}"/>
              </a:ext>
            </a:extLst>
          </p:cNvPr>
          <p:cNvSpPr>
            <a:spLocks noGrp="1"/>
          </p:cNvSpPr>
          <p:nvPr>
            <p:ph type="body" sz="quarter" idx="18"/>
          </p:nvPr>
        </p:nvSpPr>
        <p:spPr>
          <a:xfrm>
            <a:off x="1008000" y="4222696"/>
            <a:ext cx="2160000" cy="1919407"/>
          </a:xfrm>
        </p:spPr>
        <p:txBody>
          <a:bodyPr/>
          <a:lstStyle>
            <a:lvl1pPr>
              <a:lnSpc>
                <a:spcPct val="105000"/>
              </a:lnSpc>
              <a:spcAft>
                <a:spcPts val="0"/>
              </a:spcAft>
              <a:defRPr sz="900"/>
            </a:lvl1pPr>
            <a:lvl2pPr>
              <a:lnSpc>
                <a:spcPct val="105000"/>
              </a:lnSpc>
              <a:spcAft>
                <a:spcPts val="600"/>
              </a:spcAft>
              <a:defRPr sz="900">
                <a:latin typeface="+mn-lt"/>
              </a:defRPr>
            </a:lvl2pPr>
            <a:lvl3pPr>
              <a:lnSpc>
                <a:spcPct val="105000"/>
              </a:lnSpc>
              <a:spcAft>
                <a:spcPts val="0"/>
              </a:spcAft>
              <a:defRPr sz="800"/>
            </a:lvl3pPr>
            <a:lvl4pPr>
              <a:defRPr sz="900"/>
            </a:lvl4pPr>
            <a:lvl5pPr>
              <a:defRPr sz="900"/>
            </a:lvl5pPr>
          </a:lstStyle>
          <a:p>
            <a:pPr lvl="0"/>
            <a:r>
              <a:rPr lang="en-US"/>
              <a:t>Click to edit Master text styles</a:t>
            </a:r>
          </a:p>
          <a:p>
            <a:pPr lvl="1"/>
            <a:r>
              <a:rPr lang="en-US"/>
              <a:t>Second level</a:t>
            </a:r>
          </a:p>
          <a:p>
            <a:pPr lvl="2"/>
            <a:r>
              <a:rPr lang="en-US"/>
              <a:t>Third level</a:t>
            </a:r>
          </a:p>
        </p:txBody>
      </p:sp>
      <p:sp>
        <p:nvSpPr>
          <p:cNvPr id="18" name="Text Placeholder 14">
            <a:extLst>
              <a:ext uri="{FF2B5EF4-FFF2-40B4-BE49-F238E27FC236}">
                <a16:creationId xmlns:a16="http://schemas.microsoft.com/office/drawing/2014/main" id="{BAFFFE8D-03D4-4E79-9DCD-489748D67F8D}"/>
              </a:ext>
            </a:extLst>
          </p:cNvPr>
          <p:cNvSpPr>
            <a:spLocks noGrp="1"/>
          </p:cNvSpPr>
          <p:nvPr>
            <p:ph type="body" sz="quarter" idx="21"/>
          </p:nvPr>
        </p:nvSpPr>
        <p:spPr>
          <a:xfrm>
            <a:off x="3492000" y="4222696"/>
            <a:ext cx="2160000" cy="1919407"/>
          </a:xfrm>
        </p:spPr>
        <p:txBody>
          <a:bodyPr/>
          <a:lstStyle>
            <a:lvl1pPr>
              <a:lnSpc>
                <a:spcPct val="105000"/>
              </a:lnSpc>
              <a:spcAft>
                <a:spcPts val="0"/>
              </a:spcAft>
              <a:defRPr sz="900"/>
            </a:lvl1pPr>
            <a:lvl2pPr>
              <a:lnSpc>
                <a:spcPct val="105000"/>
              </a:lnSpc>
              <a:spcAft>
                <a:spcPts val="600"/>
              </a:spcAft>
              <a:defRPr sz="900">
                <a:latin typeface="+mn-lt"/>
              </a:defRPr>
            </a:lvl2pPr>
            <a:lvl3pPr>
              <a:lnSpc>
                <a:spcPct val="105000"/>
              </a:lnSpc>
              <a:spcAft>
                <a:spcPts val="0"/>
              </a:spcAft>
              <a:defRPr sz="800"/>
            </a:lvl3pPr>
            <a:lvl4pPr>
              <a:defRPr sz="900"/>
            </a:lvl4pPr>
            <a:lvl5pPr>
              <a:defRPr sz="900"/>
            </a:lvl5pPr>
          </a:lstStyle>
          <a:p>
            <a:pPr lvl="0"/>
            <a:r>
              <a:rPr lang="en-US"/>
              <a:t>Click to edit Master text styles</a:t>
            </a:r>
          </a:p>
          <a:p>
            <a:pPr lvl="1"/>
            <a:r>
              <a:rPr lang="en-US"/>
              <a:t>Second level</a:t>
            </a:r>
          </a:p>
          <a:p>
            <a:pPr lvl="2"/>
            <a:r>
              <a:rPr lang="en-US"/>
              <a:t>Third level</a:t>
            </a:r>
          </a:p>
        </p:txBody>
      </p:sp>
      <p:sp>
        <p:nvSpPr>
          <p:cNvPr id="19" name="Text Placeholder 14">
            <a:extLst>
              <a:ext uri="{FF2B5EF4-FFF2-40B4-BE49-F238E27FC236}">
                <a16:creationId xmlns:a16="http://schemas.microsoft.com/office/drawing/2014/main" id="{61B54617-CE6C-46AF-9DF9-1DCF20F18697}"/>
              </a:ext>
            </a:extLst>
          </p:cNvPr>
          <p:cNvSpPr>
            <a:spLocks noGrp="1"/>
          </p:cNvSpPr>
          <p:nvPr>
            <p:ph type="body" sz="quarter" idx="22"/>
          </p:nvPr>
        </p:nvSpPr>
        <p:spPr>
          <a:xfrm>
            <a:off x="5976000" y="4222696"/>
            <a:ext cx="2160000" cy="1919407"/>
          </a:xfrm>
        </p:spPr>
        <p:txBody>
          <a:bodyPr/>
          <a:lstStyle>
            <a:lvl1pPr>
              <a:lnSpc>
                <a:spcPct val="105000"/>
              </a:lnSpc>
              <a:spcAft>
                <a:spcPts val="0"/>
              </a:spcAft>
              <a:defRPr sz="900"/>
            </a:lvl1pPr>
            <a:lvl2pPr>
              <a:lnSpc>
                <a:spcPct val="105000"/>
              </a:lnSpc>
              <a:spcAft>
                <a:spcPts val="600"/>
              </a:spcAft>
              <a:defRPr sz="900">
                <a:latin typeface="+mn-lt"/>
              </a:defRPr>
            </a:lvl2pPr>
            <a:lvl3pPr>
              <a:lnSpc>
                <a:spcPct val="105000"/>
              </a:lnSpc>
              <a:spcAft>
                <a:spcPts val="0"/>
              </a:spcAft>
              <a:defRPr sz="800"/>
            </a:lvl3pPr>
            <a:lvl4pPr>
              <a:defRPr sz="900"/>
            </a:lvl4pPr>
            <a:lvl5pPr>
              <a:defRPr sz="9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862025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Slide Layout">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70AF280-64C4-4B4B-908E-15FF34F848E1}"/>
              </a:ext>
            </a:extLst>
          </p:cNvPr>
          <p:cNvSpPr>
            <a:spLocks noGrp="1"/>
          </p:cNvSpPr>
          <p:nvPr>
            <p:ph type="title"/>
          </p:nvPr>
        </p:nvSpPr>
        <p:spPr/>
        <p:txBody>
          <a:bodyPr/>
          <a:lstStyle>
            <a:lvl1pPr algn="l">
              <a:defRPr/>
            </a:lvl1pPr>
          </a:lstStyle>
          <a:p>
            <a:r>
              <a:rPr lang="en-US"/>
              <a:t>Click to edit Master title style</a:t>
            </a:r>
            <a:endParaRPr lang="en-GB" dirty="0"/>
          </a:p>
        </p:txBody>
      </p:sp>
      <p:sp>
        <p:nvSpPr>
          <p:cNvPr id="8" name="Footer Placeholder 7">
            <a:extLst>
              <a:ext uri="{FF2B5EF4-FFF2-40B4-BE49-F238E27FC236}">
                <a16:creationId xmlns:a16="http://schemas.microsoft.com/office/drawing/2014/main" id="{1206844D-7875-4116-9222-2D5EBD37E104}"/>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C6ECCC84-5218-4641-A1BE-5403482A88A6}"/>
              </a:ext>
            </a:extLst>
          </p:cNvPr>
          <p:cNvSpPr>
            <a:spLocks noGrp="1"/>
          </p:cNvSpPr>
          <p:nvPr>
            <p:ph type="sldNum" sz="quarter" idx="12"/>
          </p:nvPr>
        </p:nvSpPr>
        <p:spPr/>
        <p:txBody>
          <a:bodyPr/>
          <a:lstStyle/>
          <a:p>
            <a:fld id="{4C65C283-4DEC-439E-8EC5-DA619DA8B766}" type="slidenum">
              <a:rPr lang="en-US" altLang="en-US" smtClean="0"/>
              <a:pPr/>
              <a:t>‹#›</a:t>
            </a:fld>
            <a:endParaRPr lang="en-US" altLang="en-US" dirty="0"/>
          </a:p>
        </p:txBody>
      </p:sp>
      <p:sp>
        <p:nvSpPr>
          <p:cNvPr id="11" name="Content Placeholder 10">
            <a:extLst>
              <a:ext uri="{FF2B5EF4-FFF2-40B4-BE49-F238E27FC236}">
                <a16:creationId xmlns:a16="http://schemas.microsoft.com/office/drawing/2014/main" id="{F02B38BC-FCD6-4AF6-B4D5-303D047D4350}"/>
              </a:ext>
            </a:extLst>
          </p:cNvPr>
          <p:cNvSpPr>
            <a:spLocks noGrp="1"/>
          </p:cNvSpPr>
          <p:nvPr>
            <p:ph sz="quarter" idx="13" hasCustomPrompt="1"/>
          </p:nvPr>
        </p:nvSpPr>
        <p:spPr>
          <a:xfrm>
            <a:off x="756000" y="2160000"/>
            <a:ext cx="7740000" cy="3960000"/>
          </a:xfrm>
        </p:spPr>
        <p:txBody>
          <a:bodyPr/>
          <a:lstStyle>
            <a:lvl1pPr>
              <a:defRPr b="0"/>
            </a:lvl1pPr>
          </a:lstStyle>
          <a:p>
            <a:pPr lvl="0"/>
            <a:r>
              <a:rPr lang="en-US" dirty="0"/>
              <a:t>Edit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70063252"/>
      </p:ext>
    </p:extLst>
  </p:cSld>
  <p:clrMapOvr>
    <a:masterClrMapping/>
  </p:clrMapOvr>
  <p:transition spd="slow" advClick="0" advTm="2000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io Slide_Fou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Date Placeholder 3"/>
          <p:cNvSpPr>
            <a:spLocks noGrp="1"/>
          </p:cNvSpPr>
          <p:nvPr>
            <p:ph type="dt" sz="half" idx="10"/>
          </p:nvPr>
        </p:nvSpPr>
        <p:spPr/>
        <p:txBody>
          <a:bodyPr/>
          <a:lstStyle/>
          <a:p>
            <a:fld id="{45A8DE9B-AA2A-491D-8ABE-7768C420E545}" type="datetime1">
              <a:rPr lang="en-GB" smtClean="0"/>
              <a:t>09/02/2026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9" name="Text Placeholder 7">
            <a:extLst>
              <a:ext uri="{FF2B5EF4-FFF2-40B4-BE49-F238E27FC236}">
                <a16:creationId xmlns:a16="http://schemas.microsoft.com/office/drawing/2014/main" id="{EFB40BF7-98B5-4271-A6EF-D267E0B58F6F}"/>
              </a:ext>
            </a:extLst>
          </p:cNvPr>
          <p:cNvSpPr>
            <a:spLocks noGrp="1"/>
          </p:cNvSpPr>
          <p:nvPr>
            <p:ph type="body" sz="quarter" idx="15"/>
          </p:nvPr>
        </p:nvSpPr>
        <p:spPr>
          <a:xfrm>
            <a:off x="1008000" y="1535526"/>
            <a:ext cx="3600000" cy="239926"/>
          </a:xfrm>
        </p:spPr>
        <p:txBody>
          <a:bodyPr/>
          <a:lstStyle>
            <a:lvl1pPr>
              <a:lnSpc>
                <a:spcPct val="90000"/>
              </a:lnSpc>
              <a:defRPr sz="1300">
                <a:solidFill>
                  <a:schemeClr val="accent2"/>
                </a:solidFill>
                <a:latin typeface="+mn-lt"/>
              </a:defRPr>
            </a:lvl1pPr>
          </a:lstStyle>
          <a:p>
            <a:pPr lvl="0"/>
            <a:r>
              <a:rPr lang="en-US"/>
              <a:t>Click to edit Master text styles</a:t>
            </a:r>
          </a:p>
        </p:txBody>
      </p:sp>
      <p:sp>
        <p:nvSpPr>
          <p:cNvPr id="11" name="Picture Placeholder 10">
            <a:extLst>
              <a:ext uri="{FF2B5EF4-FFF2-40B4-BE49-F238E27FC236}">
                <a16:creationId xmlns:a16="http://schemas.microsoft.com/office/drawing/2014/main" id="{DDE5DE00-D700-4358-9075-F95F6A0A842B}"/>
              </a:ext>
            </a:extLst>
          </p:cNvPr>
          <p:cNvSpPr>
            <a:spLocks noGrp="1"/>
          </p:cNvSpPr>
          <p:nvPr>
            <p:ph type="pic" sz="quarter" idx="16"/>
          </p:nvPr>
        </p:nvSpPr>
        <p:spPr>
          <a:xfrm>
            <a:off x="1008000" y="2927096"/>
            <a:ext cx="1548000" cy="1391570"/>
          </a:xfrm>
        </p:spPr>
        <p:txBody>
          <a:bodyPr/>
          <a:lstStyle/>
          <a:p>
            <a:r>
              <a:rPr lang="en-US"/>
              <a:t>Click icon to add picture</a:t>
            </a:r>
            <a:endParaRPr lang="en-GB"/>
          </a:p>
        </p:txBody>
      </p:sp>
      <p:sp>
        <p:nvSpPr>
          <p:cNvPr id="14" name="Text Placeholder 12">
            <a:extLst>
              <a:ext uri="{FF2B5EF4-FFF2-40B4-BE49-F238E27FC236}">
                <a16:creationId xmlns:a16="http://schemas.microsoft.com/office/drawing/2014/main" id="{DD04EAE6-24DA-4004-BA1B-889FC9C0012A}"/>
              </a:ext>
            </a:extLst>
          </p:cNvPr>
          <p:cNvSpPr>
            <a:spLocks noGrp="1"/>
          </p:cNvSpPr>
          <p:nvPr>
            <p:ph type="body" sz="quarter" idx="17"/>
          </p:nvPr>
        </p:nvSpPr>
        <p:spPr>
          <a:xfrm>
            <a:off x="1008000" y="4438630"/>
            <a:ext cx="1548000" cy="479852"/>
          </a:xfrm>
        </p:spPr>
        <p:txBody>
          <a:bodyPr/>
          <a:lstStyle>
            <a:lvl1pPr>
              <a:lnSpc>
                <a:spcPct val="105000"/>
              </a:lnSpc>
              <a:spcAft>
                <a:spcPts val="0"/>
              </a:spcAft>
              <a:defRPr sz="900"/>
            </a:lvl1pPr>
            <a:lvl2pPr>
              <a:lnSpc>
                <a:spcPct val="105000"/>
              </a:lnSpc>
              <a:spcAft>
                <a:spcPts val="0"/>
              </a:spcAft>
              <a:defRPr sz="900">
                <a:latin typeface="+mn-lt"/>
              </a:defRPr>
            </a:lvl2pPr>
            <a:lvl3pPr>
              <a:defRPr sz="900"/>
            </a:lvl3pPr>
            <a:lvl4pPr>
              <a:defRPr sz="900"/>
            </a:lvl4pPr>
            <a:lvl5pPr>
              <a:defRPr sz="900"/>
            </a:lvl5pPr>
          </a:lstStyle>
          <a:p>
            <a:pPr lvl="0"/>
            <a:r>
              <a:rPr lang="en-US"/>
              <a:t>Click to edit Master text styles</a:t>
            </a:r>
          </a:p>
          <a:p>
            <a:pPr lvl="1"/>
            <a:r>
              <a:rPr lang="en-US"/>
              <a:t>Second level</a:t>
            </a:r>
          </a:p>
        </p:txBody>
      </p:sp>
      <p:sp>
        <p:nvSpPr>
          <p:cNvPr id="15" name="Picture Placeholder 10">
            <a:extLst>
              <a:ext uri="{FF2B5EF4-FFF2-40B4-BE49-F238E27FC236}">
                <a16:creationId xmlns:a16="http://schemas.microsoft.com/office/drawing/2014/main" id="{E84AA492-EA0A-4835-B98E-1E15F0EE7BFE}"/>
              </a:ext>
            </a:extLst>
          </p:cNvPr>
          <p:cNvSpPr>
            <a:spLocks noGrp="1"/>
          </p:cNvSpPr>
          <p:nvPr>
            <p:ph type="pic" sz="quarter" idx="23"/>
          </p:nvPr>
        </p:nvSpPr>
        <p:spPr>
          <a:xfrm>
            <a:off x="2880000" y="2927096"/>
            <a:ext cx="1548000" cy="1391570"/>
          </a:xfrm>
        </p:spPr>
        <p:txBody>
          <a:bodyPr/>
          <a:lstStyle/>
          <a:p>
            <a:r>
              <a:rPr lang="en-US"/>
              <a:t>Click icon to add picture</a:t>
            </a:r>
            <a:endParaRPr lang="en-GB"/>
          </a:p>
        </p:txBody>
      </p:sp>
      <p:sp>
        <p:nvSpPr>
          <p:cNvPr id="18" name="Picture Placeholder 10">
            <a:extLst>
              <a:ext uri="{FF2B5EF4-FFF2-40B4-BE49-F238E27FC236}">
                <a16:creationId xmlns:a16="http://schemas.microsoft.com/office/drawing/2014/main" id="{BD65FD91-75E4-4943-BE27-DFF8A2D42865}"/>
              </a:ext>
            </a:extLst>
          </p:cNvPr>
          <p:cNvSpPr>
            <a:spLocks noGrp="1"/>
          </p:cNvSpPr>
          <p:nvPr>
            <p:ph type="pic" sz="quarter" idx="24"/>
          </p:nvPr>
        </p:nvSpPr>
        <p:spPr>
          <a:xfrm>
            <a:off x="4752000" y="2927096"/>
            <a:ext cx="1548000" cy="1391570"/>
          </a:xfrm>
        </p:spPr>
        <p:txBody>
          <a:bodyPr/>
          <a:lstStyle/>
          <a:p>
            <a:r>
              <a:rPr lang="en-US"/>
              <a:t>Click icon to add picture</a:t>
            </a:r>
            <a:endParaRPr lang="en-GB"/>
          </a:p>
        </p:txBody>
      </p:sp>
      <p:sp>
        <p:nvSpPr>
          <p:cNvPr id="19" name="Picture Placeholder 10">
            <a:extLst>
              <a:ext uri="{FF2B5EF4-FFF2-40B4-BE49-F238E27FC236}">
                <a16:creationId xmlns:a16="http://schemas.microsoft.com/office/drawing/2014/main" id="{3DE60C8B-C548-4269-A42B-A6930387DC15}"/>
              </a:ext>
            </a:extLst>
          </p:cNvPr>
          <p:cNvSpPr>
            <a:spLocks noGrp="1"/>
          </p:cNvSpPr>
          <p:nvPr>
            <p:ph type="pic" sz="quarter" idx="25"/>
          </p:nvPr>
        </p:nvSpPr>
        <p:spPr>
          <a:xfrm>
            <a:off x="6624000" y="2927096"/>
            <a:ext cx="1548000" cy="1391570"/>
          </a:xfrm>
        </p:spPr>
        <p:txBody>
          <a:bodyPr/>
          <a:lstStyle/>
          <a:p>
            <a:r>
              <a:rPr lang="en-US"/>
              <a:t>Click icon to add picture</a:t>
            </a:r>
            <a:endParaRPr lang="en-GB"/>
          </a:p>
        </p:txBody>
      </p:sp>
      <p:sp>
        <p:nvSpPr>
          <p:cNvPr id="20" name="Text Placeholder 12">
            <a:extLst>
              <a:ext uri="{FF2B5EF4-FFF2-40B4-BE49-F238E27FC236}">
                <a16:creationId xmlns:a16="http://schemas.microsoft.com/office/drawing/2014/main" id="{DADD3CFF-FF61-4307-A817-A67780DD6217}"/>
              </a:ext>
            </a:extLst>
          </p:cNvPr>
          <p:cNvSpPr>
            <a:spLocks noGrp="1"/>
          </p:cNvSpPr>
          <p:nvPr>
            <p:ph type="body" sz="quarter" idx="26"/>
          </p:nvPr>
        </p:nvSpPr>
        <p:spPr>
          <a:xfrm>
            <a:off x="2880000" y="4438630"/>
            <a:ext cx="1548000" cy="479852"/>
          </a:xfrm>
        </p:spPr>
        <p:txBody>
          <a:bodyPr/>
          <a:lstStyle>
            <a:lvl1pPr>
              <a:lnSpc>
                <a:spcPct val="105000"/>
              </a:lnSpc>
              <a:spcAft>
                <a:spcPts val="0"/>
              </a:spcAft>
              <a:defRPr sz="900"/>
            </a:lvl1pPr>
            <a:lvl2pPr>
              <a:lnSpc>
                <a:spcPct val="105000"/>
              </a:lnSpc>
              <a:spcAft>
                <a:spcPts val="0"/>
              </a:spcAft>
              <a:defRPr sz="900">
                <a:latin typeface="+mn-lt"/>
              </a:defRPr>
            </a:lvl2pPr>
            <a:lvl3pPr>
              <a:defRPr sz="900"/>
            </a:lvl3pPr>
            <a:lvl4pPr>
              <a:defRPr sz="900"/>
            </a:lvl4pPr>
            <a:lvl5pPr>
              <a:defRPr sz="900"/>
            </a:lvl5pPr>
          </a:lstStyle>
          <a:p>
            <a:pPr lvl="0"/>
            <a:r>
              <a:rPr lang="en-US"/>
              <a:t>Click to edit Master text styles</a:t>
            </a:r>
          </a:p>
          <a:p>
            <a:pPr lvl="1"/>
            <a:r>
              <a:rPr lang="en-US"/>
              <a:t>Second level</a:t>
            </a:r>
          </a:p>
        </p:txBody>
      </p:sp>
      <p:sp>
        <p:nvSpPr>
          <p:cNvPr id="21" name="Text Placeholder 12">
            <a:extLst>
              <a:ext uri="{FF2B5EF4-FFF2-40B4-BE49-F238E27FC236}">
                <a16:creationId xmlns:a16="http://schemas.microsoft.com/office/drawing/2014/main" id="{6B6C9996-DDBD-41CA-B6FE-AFBED700354C}"/>
              </a:ext>
            </a:extLst>
          </p:cNvPr>
          <p:cNvSpPr>
            <a:spLocks noGrp="1"/>
          </p:cNvSpPr>
          <p:nvPr>
            <p:ph type="body" sz="quarter" idx="27"/>
          </p:nvPr>
        </p:nvSpPr>
        <p:spPr>
          <a:xfrm>
            <a:off x="4752000" y="4438630"/>
            <a:ext cx="1548000" cy="479852"/>
          </a:xfrm>
        </p:spPr>
        <p:txBody>
          <a:bodyPr/>
          <a:lstStyle>
            <a:lvl1pPr>
              <a:lnSpc>
                <a:spcPct val="105000"/>
              </a:lnSpc>
              <a:spcAft>
                <a:spcPts val="0"/>
              </a:spcAft>
              <a:defRPr sz="900"/>
            </a:lvl1pPr>
            <a:lvl2pPr>
              <a:lnSpc>
                <a:spcPct val="105000"/>
              </a:lnSpc>
              <a:spcAft>
                <a:spcPts val="0"/>
              </a:spcAft>
              <a:defRPr sz="900">
                <a:latin typeface="+mn-lt"/>
              </a:defRPr>
            </a:lvl2pPr>
            <a:lvl3pPr>
              <a:defRPr sz="900"/>
            </a:lvl3pPr>
            <a:lvl4pPr>
              <a:defRPr sz="900"/>
            </a:lvl4pPr>
            <a:lvl5pPr>
              <a:defRPr sz="900"/>
            </a:lvl5pPr>
          </a:lstStyle>
          <a:p>
            <a:pPr lvl="0"/>
            <a:r>
              <a:rPr lang="en-US"/>
              <a:t>Click to edit Master text styles</a:t>
            </a:r>
          </a:p>
          <a:p>
            <a:pPr lvl="1"/>
            <a:r>
              <a:rPr lang="en-US"/>
              <a:t>Second level</a:t>
            </a:r>
          </a:p>
        </p:txBody>
      </p:sp>
      <p:sp>
        <p:nvSpPr>
          <p:cNvPr id="22" name="Text Placeholder 12">
            <a:extLst>
              <a:ext uri="{FF2B5EF4-FFF2-40B4-BE49-F238E27FC236}">
                <a16:creationId xmlns:a16="http://schemas.microsoft.com/office/drawing/2014/main" id="{0441857D-EAA5-41CC-BA73-A72D63192049}"/>
              </a:ext>
            </a:extLst>
          </p:cNvPr>
          <p:cNvSpPr>
            <a:spLocks noGrp="1"/>
          </p:cNvSpPr>
          <p:nvPr>
            <p:ph type="body" sz="quarter" idx="28"/>
          </p:nvPr>
        </p:nvSpPr>
        <p:spPr>
          <a:xfrm>
            <a:off x="6624000" y="4438630"/>
            <a:ext cx="1548000" cy="479852"/>
          </a:xfrm>
        </p:spPr>
        <p:txBody>
          <a:bodyPr/>
          <a:lstStyle>
            <a:lvl1pPr>
              <a:lnSpc>
                <a:spcPct val="105000"/>
              </a:lnSpc>
              <a:spcAft>
                <a:spcPts val="0"/>
              </a:spcAft>
              <a:defRPr sz="900"/>
            </a:lvl1pPr>
            <a:lvl2pPr>
              <a:lnSpc>
                <a:spcPct val="105000"/>
              </a:lnSpc>
              <a:spcAft>
                <a:spcPts val="0"/>
              </a:spcAft>
              <a:defRPr sz="900">
                <a:latin typeface="+mn-lt"/>
              </a:defRPr>
            </a:lvl2pPr>
            <a:lvl3pPr>
              <a:defRPr sz="900"/>
            </a:lvl3pPr>
            <a:lvl4pPr>
              <a:defRPr sz="900"/>
            </a:lvl4pPr>
            <a:lvl5pPr>
              <a:defRPr sz="9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501087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io Slide_Four +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Date Placeholder 3"/>
          <p:cNvSpPr>
            <a:spLocks noGrp="1"/>
          </p:cNvSpPr>
          <p:nvPr>
            <p:ph type="dt" sz="half" idx="10"/>
          </p:nvPr>
        </p:nvSpPr>
        <p:spPr/>
        <p:txBody>
          <a:bodyPr/>
          <a:lstStyle/>
          <a:p>
            <a:fld id="{C5D9C149-30CF-46E9-9A20-8E5CC7CC3D26}" type="datetime1">
              <a:rPr lang="en-GB" smtClean="0"/>
              <a:t>09/02/2026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9" name="Text Placeholder 7">
            <a:extLst>
              <a:ext uri="{FF2B5EF4-FFF2-40B4-BE49-F238E27FC236}">
                <a16:creationId xmlns:a16="http://schemas.microsoft.com/office/drawing/2014/main" id="{EFB40BF7-98B5-4271-A6EF-D267E0B58F6F}"/>
              </a:ext>
            </a:extLst>
          </p:cNvPr>
          <p:cNvSpPr>
            <a:spLocks noGrp="1"/>
          </p:cNvSpPr>
          <p:nvPr>
            <p:ph type="body" sz="quarter" idx="15"/>
          </p:nvPr>
        </p:nvSpPr>
        <p:spPr>
          <a:xfrm>
            <a:off x="1008000" y="1535526"/>
            <a:ext cx="3600000" cy="239926"/>
          </a:xfrm>
        </p:spPr>
        <p:txBody>
          <a:bodyPr/>
          <a:lstStyle>
            <a:lvl1pPr>
              <a:lnSpc>
                <a:spcPct val="90000"/>
              </a:lnSpc>
              <a:defRPr sz="1300">
                <a:solidFill>
                  <a:schemeClr val="accent2"/>
                </a:solidFill>
                <a:latin typeface="+mn-lt"/>
              </a:defRPr>
            </a:lvl1pPr>
          </a:lstStyle>
          <a:p>
            <a:pPr lvl="0"/>
            <a:r>
              <a:rPr lang="en-US"/>
              <a:t>Click to edit Master text styles</a:t>
            </a:r>
          </a:p>
        </p:txBody>
      </p:sp>
      <p:sp>
        <p:nvSpPr>
          <p:cNvPr id="11" name="Picture Placeholder 10">
            <a:extLst>
              <a:ext uri="{FF2B5EF4-FFF2-40B4-BE49-F238E27FC236}">
                <a16:creationId xmlns:a16="http://schemas.microsoft.com/office/drawing/2014/main" id="{DDE5DE00-D700-4358-9075-F95F6A0A842B}"/>
              </a:ext>
            </a:extLst>
          </p:cNvPr>
          <p:cNvSpPr>
            <a:spLocks noGrp="1"/>
          </p:cNvSpPr>
          <p:nvPr>
            <p:ph type="pic" sz="quarter" idx="16"/>
          </p:nvPr>
        </p:nvSpPr>
        <p:spPr>
          <a:xfrm>
            <a:off x="1008000" y="2111348"/>
            <a:ext cx="1548000" cy="1391570"/>
          </a:xfrm>
        </p:spPr>
        <p:txBody>
          <a:bodyPr/>
          <a:lstStyle/>
          <a:p>
            <a:r>
              <a:rPr lang="en-US"/>
              <a:t>Click icon to add picture</a:t>
            </a:r>
            <a:endParaRPr lang="en-GB"/>
          </a:p>
        </p:txBody>
      </p:sp>
      <p:sp>
        <p:nvSpPr>
          <p:cNvPr id="15" name="Picture Placeholder 10">
            <a:extLst>
              <a:ext uri="{FF2B5EF4-FFF2-40B4-BE49-F238E27FC236}">
                <a16:creationId xmlns:a16="http://schemas.microsoft.com/office/drawing/2014/main" id="{E84AA492-EA0A-4835-B98E-1E15F0EE7BFE}"/>
              </a:ext>
            </a:extLst>
          </p:cNvPr>
          <p:cNvSpPr>
            <a:spLocks noGrp="1"/>
          </p:cNvSpPr>
          <p:nvPr>
            <p:ph type="pic" sz="quarter" idx="23"/>
          </p:nvPr>
        </p:nvSpPr>
        <p:spPr>
          <a:xfrm>
            <a:off x="2880000" y="2111348"/>
            <a:ext cx="1548000" cy="1391570"/>
          </a:xfrm>
        </p:spPr>
        <p:txBody>
          <a:bodyPr/>
          <a:lstStyle/>
          <a:p>
            <a:r>
              <a:rPr lang="en-US"/>
              <a:t>Click icon to add picture</a:t>
            </a:r>
            <a:endParaRPr lang="en-GB"/>
          </a:p>
        </p:txBody>
      </p:sp>
      <p:sp>
        <p:nvSpPr>
          <p:cNvPr id="18" name="Picture Placeholder 10">
            <a:extLst>
              <a:ext uri="{FF2B5EF4-FFF2-40B4-BE49-F238E27FC236}">
                <a16:creationId xmlns:a16="http://schemas.microsoft.com/office/drawing/2014/main" id="{BD65FD91-75E4-4943-BE27-DFF8A2D42865}"/>
              </a:ext>
            </a:extLst>
          </p:cNvPr>
          <p:cNvSpPr>
            <a:spLocks noGrp="1"/>
          </p:cNvSpPr>
          <p:nvPr>
            <p:ph type="pic" sz="quarter" idx="24"/>
          </p:nvPr>
        </p:nvSpPr>
        <p:spPr>
          <a:xfrm>
            <a:off x="4752000" y="2111348"/>
            <a:ext cx="1548000" cy="1391570"/>
          </a:xfrm>
        </p:spPr>
        <p:txBody>
          <a:bodyPr/>
          <a:lstStyle/>
          <a:p>
            <a:r>
              <a:rPr lang="en-US"/>
              <a:t>Click icon to add picture</a:t>
            </a:r>
            <a:endParaRPr lang="en-GB"/>
          </a:p>
        </p:txBody>
      </p:sp>
      <p:sp>
        <p:nvSpPr>
          <p:cNvPr id="19" name="Picture Placeholder 10">
            <a:extLst>
              <a:ext uri="{FF2B5EF4-FFF2-40B4-BE49-F238E27FC236}">
                <a16:creationId xmlns:a16="http://schemas.microsoft.com/office/drawing/2014/main" id="{3DE60C8B-C548-4269-A42B-A6930387DC15}"/>
              </a:ext>
            </a:extLst>
          </p:cNvPr>
          <p:cNvSpPr>
            <a:spLocks noGrp="1"/>
          </p:cNvSpPr>
          <p:nvPr>
            <p:ph type="pic" sz="quarter" idx="25"/>
          </p:nvPr>
        </p:nvSpPr>
        <p:spPr>
          <a:xfrm>
            <a:off x="6624000" y="2111348"/>
            <a:ext cx="1548000" cy="1391570"/>
          </a:xfrm>
        </p:spPr>
        <p:txBody>
          <a:bodyPr/>
          <a:lstStyle/>
          <a:p>
            <a:r>
              <a:rPr lang="en-US"/>
              <a:t>Click icon to add picture</a:t>
            </a:r>
            <a:endParaRPr lang="en-GB"/>
          </a:p>
        </p:txBody>
      </p:sp>
      <p:sp>
        <p:nvSpPr>
          <p:cNvPr id="16" name="Text Placeholder 14">
            <a:extLst>
              <a:ext uri="{FF2B5EF4-FFF2-40B4-BE49-F238E27FC236}">
                <a16:creationId xmlns:a16="http://schemas.microsoft.com/office/drawing/2014/main" id="{C509E669-51DD-4147-AF74-681CF202A485}"/>
              </a:ext>
            </a:extLst>
          </p:cNvPr>
          <p:cNvSpPr>
            <a:spLocks noGrp="1"/>
          </p:cNvSpPr>
          <p:nvPr>
            <p:ph type="body" sz="quarter" idx="18"/>
          </p:nvPr>
        </p:nvSpPr>
        <p:spPr>
          <a:xfrm>
            <a:off x="1008000" y="3598889"/>
            <a:ext cx="1548000" cy="2399259"/>
          </a:xfrm>
        </p:spPr>
        <p:txBody>
          <a:bodyPr/>
          <a:lstStyle>
            <a:lvl1pPr>
              <a:lnSpc>
                <a:spcPct val="105000"/>
              </a:lnSpc>
              <a:spcAft>
                <a:spcPts val="0"/>
              </a:spcAft>
              <a:defRPr sz="900"/>
            </a:lvl1pPr>
            <a:lvl2pPr>
              <a:lnSpc>
                <a:spcPct val="105000"/>
              </a:lnSpc>
              <a:spcAft>
                <a:spcPts val="600"/>
              </a:spcAft>
              <a:defRPr sz="900">
                <a:latin typeface="+mn-lt"/>
              </a:defRPr>
            </a:lvl2pPr>
            <a:lvl3pPr>
              <a:lnSpc>
                <a:spcPct val="105000"/>
              </a:lnSpc>
              <a:spcAft>
                <a:spcPts val="0"/>
              </a:spcAft>
              <a:defRPr sz="800"/>
            </a:lvl3pPr>
            <a:lvl4pPr>
              <a:defRPr sz="900"/>
            </a:lvl4pPr>
            <a:lvl5pPr>
              <a:defRPr sz="900"/>
            </a:lvl5pPr>
          </a:lstStyle>
          <a:p>
            <a:pPr lvl="0"/>
            <a:r>
              <a:rPr lang="en-US"/>
              <a:t>Click to edit Master text styles</a:t>
            </a:r>
          </a:p>
          <a:p>
            <a:pPr lvl="1"/>
            <a:r>
              <a:rPr lang="en-US"/>
              <a:t>Second level</a:t>
            </a:r>
          </a:p>
          <a:p>
            <a:pPr lvl="2"/>
            <a:r>
              <a:rPr lang="en-US"/>
              <a:t>Third level</a:t>
            </a:r>
          </a:p>
        </p:txBody>
      </p:sp>
      <p:sp>
        <p:nvSpPr>
          <p:cNvPr id="17" name="Text Placeholder 14">
            <a:extLst>
              <a:ext uri="{FF2B5EF4-FFF2-40B4-BE49-F238E27FC236}">
                <a16:creationId xmlns:a16="http://schemas.microsoft.com/office/drawing/2014/main" id="{B0455F4D-F3FF-4B7B-B2EA-F43F9A479AFB}"/>
              </a:ext>
            </a:extLst>
          </p:cNvPr>
          <p:cNvSpPr>
            <a:spLocks noGrp="1"/>
          </p:cNvSpPr>
          <p:nvPr>
            <p:ph type="body" sz="quarter" idx="26"/>
          </p:nvPr>
        </p:nvSpPr>
        <p:spPr>
          <a:xfrm>
            <a:off x="2880000" y="3598889"/>
            <a:ext cx="1548000" cy="2399259"/>
          </a:xfrm>
        </p:spPr>
        <p:txBody>
          <a:bodyPr/>
          <a:lstStyle>
            <a:lvl1pPr>
              <a:lnSpc>
                <a:spcPct val="105000"/>
              </a:lnSpc>
              <a:spcAft>
                <a:spcPts val="0"/>
              </a:spcAft>
              <a:defRPr sz="900"/>
            </a:lvl1pPr>
            <a:lvl2pPr>
              <a:lnSpc>
                <a:spcPct val="105000"/>
              </a:lnSpc>
              <a:spcAft>
                <a:spcPts val="600"/>
              </a:spcAft>
              <a:defRPr sz="900">
                <a:latin typeface="+mn-lt"/>
              </a:defRPr>
            </a:lvl2pPr>
            <a:lvl3pPr>
              <a:lnSpc>
                <a:spcPct val="105000"/>
              </a:lnSpc>
              <a:spcAft>
                <a:spcPts val="0"/>
              </a:spcAft>
              <a:defRPr sz="800"/>
            </a:lvl3pPr>
            <a:lvl4pPr>
              <a:defRPr sz="900"/>
            </a:lvl4pPr>
            <a:lvl5pPr>
              <a:defRPr sz="900"/>
            </a:lvl5pPr>
          </a:lstStyle>
          <a:p>
            <a:pPr lvl="0"/>
            <a:r>
              <a:rPr lang="en-US"/>
              <a:t>Click to edit Master text styles</a:t>
            </a:r>
          </a:p>
          <a:p>
            <a:pPr lvl="1"/>
            <a:r>
              <a:rPr lang="en-US"/>
              <a:t>Second level</a:t>
            </a:r>
          </a:p>
          <a:p>
            <a:pPr lvl="2"/>
            <a:r>
              <a:rPr lang="en-US"/>
              <a:t>Third level</a:t>
            </a:r>
          </a:p>
        </p:txBody>
      </p:sp>
      <p:sp>
        <p:nvSpPr>
          <p:cNvPr id="23" name="Text Placeholder 14">
            <a:extLst>
              <a:ext uri="{FF2B5EF4-FFF2-40B4-BE49-F238E27FC236}">
                <a16:creationId xmlns:a16="http://schemas.microsoft.com/office/drawing/2014/main" id="{F71B9DAD-91B7-4C44-ADAE-27BA021E7BBA}"/>
              </a:ext>
            </a:extLst>
          </p:cNvPr>
          <p:cNvSpPr>
            <a:spLocks noGrp="1"/>
          </p:cNvSpPr>
          <p:nvPr>
            <p:ph type="body" sz="quarter" idx="27"/>
          </p:nvPr>
        </p:nvSpPr>
        <p:spPr>
          <a:xfrm>
            <a:off x="4752000" y="3598889"/>
            <a:ext cx="1548000" cy="2399259"/>
          </a:xfrm>
        </p:spPr>
        <p:txBody>
          <a:bodyPr/>
          <a:lstStyle>
            <a:lvl1pPr>
              <a:lnSpc>
                <a:spcPct val="105000"/>
              </a:lnSpc>
              <a:spcAft>
                <a:spcPts val="0"/>
              </a:spcAft>
              <a:defRPr sz="900"/>
            </a:lvl1pPr>
            <a:lvl2pPr>
              <a:lnSpc>
                <a:spcPct val="105000"/>
              </a:lnSpc>
              <a:spcAft>
                <a:spcPts val="600"/>
              </a:spcAft>
              <a:defRPr sz="900">
                <a:latin typeface="+mn-lt"/>
              </a:defRPr>
            </a:lvl2pPr>
            <a:lvl3pPr>
              <a:lnSpc>
                <a:spcPct val="105000"/>
              </a:lnSpc>
              <a:spcAft>
                <a:spcPts val="0"/>
              </a:spcAft>
              <a:defRPr sz="800"/>
            </a:lvl3pPr>
            <a:lvl4pPr>
              <a:defRPr sz="900"/>
            </a:lvl4pPr>
            <a:lvl5pPr>
              <a:defRPr sz="900"/>
            </a:lvl5pPr>
          </a:lstStyle>
          <a:p>
            <a:pPr lvl="0"/>
            <a:r>
              <a:rPr lang="en-US"/>
              <a:t>Click to edit Master text styles</a:t>
            </a:r>
          </a:p>
          <a:p>
            <a:pPr lvl="1"/>
            <a:r>
              <a:rPr lang="en-US"/>
              <a:t>Second level</a:t>
            </a:r>
          </a:p>
          <a:p>
            <a:pPr lvl="2"/>
            <a:r>
              <a:rPr lang="en-US"/>
              <a:t>Third level</a:t>
            </a:r>
          </a:p>
        </p:txBody>
      </p:sp>
      <p:sp>
        <p:nvSpPr>
          <p:cNvPr id="24" name="Text Placeholder 14">
            <a:extLst>
              <a:ext uri="{FF2B5EF4-FFF2-40B4-BE49-F238E27FC236}">
                <a16:creationId xmlns:a16="http://schemas.microsoft.com/office/drawing/2014/main" id="{402D5685-6307-4026-92F6-81268E8C4612}"/>
              </a:ext>
            </a:extLst>
          </p:cNvPr>
          <p:cNvSpPr>
            <a:spLocks noGrp="1"/>
          </p:cNvSpPr>
          <p:nvPr>
            <p:ph type="body" sz="quarter" idx="28"/>
          </p:nvPr>
        </p:nvSpPr>
        <p:spPr>
          <a:xfrm>
            <a:off x="6624000" y="3598889"/>
            <a:ext cx="1548000" cy="2399259"/>
          </a:xfrm>
        </p:spPr>
        <p:txBody>
          <a:bodyPr/>
          <a:lstStyle>
            <a:lvl1pPr>
              <a:lnSpc>
                <a:spcPct val="105000"/>
              </a:lnSpc>
              <a:spcAft>
                <a:spcPts val="0"/>
              </a:spcAft>
              <a:defRPr sz="900"/>
            </a:lvl1pPr>
            <a:lvl2pPr>
              <a:lnSpc>
                <a:spcPct val="105000"/>
              </a:lnSpc>
              <a:spcAft>
                <a:spcPts val="600"/>
              </a:spcAft>
              <a:defRPr sz="900">
                <a:latin typeface="+mn-lt"/>
              </a:defRPr>
            </a:lvl2pPr>
            <a:lvl3pPr>
              <a:lnSpc>
                <a:spcPct val="105000"/>
              </a:lnSpc>
              <a:spcAft>
                <a:spcPts val="0"/>
              </a:spcAft>
              <a:defRPr sz="800"/>
            </a:lvl3pPr>
            <a:lvl4pPr>
              <a:defRPr sz="900"/>
            </a:lvl4pPr>
            <a:lvl5pPr>
              <a:defRPr sz="9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2715759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io Slide_E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Date Placeholder 3"/>
          <p:cNvSpPr>
            <a:spLocks noGrp="1"/>
          </p:cNvSpPr>
          <p:nvPr>
            <p:ph type="dt" sz="half" idx="10"/>
          </p:nvPr>
        </p:nvSpPr>
        <p:spPr/>
        <p:txBody>
          <a:bodyPr/>
          <a:lstStyle/>
          <a:p>
            <a:fld id="{B2E1EB23-FD26-4667-BEDC-CD18947359A9}" type="datetime1">
              <a:rPr lang="en-GB" smtClean="0"/>
              <a:t>09/02/2026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9" name="Text Placeholder 7">
            <a:extLst>
              <a:ext uri="{FF2B5EF4-FFF2-40B4-BE49-F238E27FC236}">
                <a16:creationId xmlns:a16="http://schemas.microsoft.com/office/drawing/2014/main" id="{EFB40BF7-98B5-4271-A6EF-D267E0B58F6F}"/>
              </a:ext>
            </a:extLst>
          </p:cNvPr>
          <p:cNvSpPr>
            <a:spLocks noGrp="1"/>
          </p:cNvSpPr>
          <p:nvPr>
            <p:ph type="body" sz="quarter" idx="15"/>
          </p:nvPr>
        </p:nvSpPr>
        <p:spPr>
          <a:xfrm>
            <a:off x="1008000" y="1535526"/>
            <a:ext cx="3600000" cy="239926"/>
          </a:xfrm>
        </p:spPr>
        <p:txBody>
          <a:bodyPr/>
          <a:lstStyle>
            <a:lvl1pPr>
              <a:lnSpc>
                <a:spcPct val="90000"/>
              </a:lnSpc>
              <a:defRPr sz="1300">
                <a:solidFill>
                  <a:schemeClr val="accent2"/>
                </a:solidFill>
                <a:latin typeface="+mn-lt"/>
              </a:defRPr>
            </a:lvl1pPr>
          </a:lstStyle>
          <a:p>
            <a:pPr lvl="0"/>
            <a:r>
              <a:rPr lang="en-US"/>
              <a:t>Click to edit Master text styles</a:t>
            </a:r>
          </a:p>
        </p:txBody>
      </p:sp>
      <p:sp>
        <p:nvSpPr>
          <p:cNvPr id="11" name="Picture Placeholder 10">
            <a:extLst>
              <a:ext uri="{FF2B5EF4-FFF2-40B4-BE49-F238E27FC236}">
                <a16:creationId xmlns:a16="http://schemas.microsoft.com/office/drawing/2014/main" id="{DDE5DE00-D700-4358-9075-F95F6A0A842B}"/>
              </a:ext>
            </a:extLst>
          </p:cNvPr>
          <p:cNvSpPr>
            <a:spLocks noGrp="1"/>
          </p:cNvSpPr>
          <p:nvPr>
            <p:ph type="pic" sz="quarter" idx="16"/>
          </p:nvPr>
        </p:nvSpPr>
        <p:spPr>
          <a:xfrm>
            <a:off x="1008000" y="2111348"/>
            <a:ext cx="1548000" cy="1391570"/>
          </a:xfrm>
        </p:spPr>
        <p:txBody>
          <a:bodyPr/>
          <a:lstStyle/>
          <a:p>
            <a:r>
              <a:rPr lang="en-US"/>
              <a:t>Click icon to add picture</a:t>
            </a:r>
            <a:endParaRPr lang="en-GB"/>
          </a:p>
        </p:txBody>
      </p:sp>
      <p:sp>
        <p:nvSpPr>
          <p:cNvPr id="15" name="Picture Placeholder 10">
            <a:extLst>
              <a:ext uri="{FF2B5EF4-FFF2-40B4-BE49-F238E27FC236}">
                <a16:creationId xmlns:a16="http://schemas.microsoft.com/office/drawing/2014/main" id="{E84AA492-EA0A-4835-B98E-1E15F0EE7BFE}"/>
              </a:ext>
            </a:extLst>
          </p:cNvPr>
          <p:cNvSpPr>
            <a:spLocks noGrp="1"/>
          </p:cNvSpPr>
          <p:nvPr>
            <p:ph type="pic" sz="quarter" idx="23"/>
          </p:nvPr>
        </p:nvSpPr>
        <p:spPr>
          <a:xfrm>
            <a:off x="2880000" y="2111348"/>
            <a:ext cx="1548000" cy="1391570"/>
          </a:xfrm>
        </p:spPr>
        <p:txBody>
          <a:bodyPr/>
          <a:lstStyle/>
          <a:p>
            <a:r>
              <a:rPr lang="en-US"/>
              <a:t>Click icon to add picture</a:t>
            </a:r>
            <a:endParaRPr lang="en-GB"/>
          </a:p>
        </p:txBody>
      </p:sp>
      <p:sp>
        <p:nvSpPr>
          <p:cNvPr id="18" name="Picture Placeholder 10">
            <a:extLst>
              <a:ext uri="{FF2B5EF4-FFF2-40B4-BE49-F238E27FC236}">
                <a16:creationId xmlns:a16="http://schemas.microsoft.com/office/drawing/2014/main" id="{BD65FD91-75E4-4943-BE27-DFF8A2D42865}"/>
              </a:ext>
            </a:extLst>
          </p:cNvPr>
          <p:cNvSpPr>
            <a:spLocks noGrp="1"/>
          </p:cNvSpPr>
          <p:nvPr>
            <p:ph type="pic" sz="quarter" idx="24"/>
          </p:nvPr>
        </p:nvSpPr>
        <p:spPr>
          <a:xfrm>
            <a:off x="4752000" y="2111348"/>
            <a:ext cx="1548000" cy="1391570"/>
          </a:xfrm>
        </p:spPr>
        <p:txBody>
          <a:bodyPr/>
          <a:lstStyle/>
          <a:p>
            <a:r>
              <a:rPr lang="en-US"/>
              <a:t>Click icon to add picture</a:t>
            </a:r>
            <a:endParaRPr lang="en-GB"/>
          </a:p>
        </p:txBody>
      </p:sp>
      <p:sp>
        <p:nvSpPr>
          <p:cNvPr id="19" name="Picture Placeholder 10">
            <a:extLst>
              <a:ext uri="{FF2B5EF4-FFF2-40B4-BE49-F238E27FC236}">
                <a16:creationId xmlns:a16="http://schemas.microsoft.com/office/drawing/2014/main" id="{3DE60C8B-C548-4269-A42B-A6930387DC15}"/>
              </a:ext>
            </a:extLst>
          </p:cNvPr>
          <p:cNvSpPr>
            <a:spLocks noGrp="1"/>
          </p:cNvSpPr>
          <p:nvPr>
            <p:ph type="pic" sz="quarter" idx="25"/>
          </p:nvPr>
        </p:nvSpPr>
        <p:spPr>
          <a:xfrm>
            <a:off x="6624000" y="2111348"/>
            <a:ext cx="1548000" cy="1391570"/>
          </a:xfrm>
        </p:spPr>
        <p:txBody>
          <a:bodyPr/>
          <a:lstStyle/>
          <a:p>
            <a:r>
              <a:rPr lang="en-US"/>
              <a:t>Click icon to add picture</a:t>
            </a:r>
            <a:endParaRPr lang="en-GB"/>
          </a:p>
        </p:txBody>
      </p:sp>
      <p:sp>
        <p:nvSpPr>
          <p:cNvPr id="16" name="Picture Placeholder 10">
            <a:extLst>
              <a:ext uri="{FF2B5EF4-FFF2-40B4-BE49-F238E27FC236}">
                <a16:creationId xmlns:a16="http://schemas.microsoft.com/office/drawing/2014/main" id="{FF1DE60A-0F83-4D7E-B4F9-401F3B91E59C}"/>
              </a:ext>
            </a:extLst>
          </p:cNvPr>
          <p:cNvSpPr>
            <a:spLocks noGrp="1"/>
          </p:cNvSpPr>
          <p:nvPr>
            <p:ph type="pic" sz="quarter" idx="26"/>
          </p:nvPr>
        </p:nvSpPr>
        <p:spPr>
          <a:xfrm>
            <a:off x="1008000" y="4126726"/>
            <a:ext cx="1548000" cy="1391570"/>
          </a:xfrm>
        </p:spPr>
        <p:txBody>
          <a:bodyPr/>
          <a:lstStyle/>
          <a:p>
            <a:r>
              <a:rPr lang="en-US"/>
              <a:t>Click icon to add picture</a:t>
            </a:r>
            <a:endParaRPr lang="en-GB"/>
          </a:p>
        </p:txBody>
      </p:sp>
      <p:sp>
        <p:nvSpPr>
          <p:cNvPr id="17" name="Picture Placeholder 10">
            <a:extLst>
              <a:ext uri="{FF2B5EF4-FFF2-40B4-BE49-F238E27FC236}">
                <a16:creationId xmlns:a16="http://schemas.microsoft.com/office/drawing/2014/main" id="{816B7E4D-8FAE-4FE6-8C96-2A9564A98E7C}"/>
              </a:ext>
            </a:extLst>
          </p:cNvPr>
          <p:cNvSpPr>
            <a:spLocks noGrp="1"/>
          </p:cNvSpPr>
          <p:nvPr>
            <p:ph type="pic" sz="quarter" idx="27"/>
          </p:nvPr>
        </p:nvSpPr>
        <p:spPr>
          <a:xfrm>
            <a:off x="2880000" y="4126726"/>
            <a:ext cx="1548000" cy="1391570"/>
          </a:xfrm>
        </p:spPr>
        <p:txBody>
          <a:bodyPr/>
          <a:lstStyle/>
          <a:p>
            <a:r>
              <a:rPr lang="en-US"/>
              <a:t>Click icon to add picture</a:t>
            </a:r>
            <a:endParaRPr lang="en-GB"/>
          </a:p>
        </p:txBody>
      </p:sp>
      <p:sp>
        <p:nvSpPr>
          <p:cNvPr id="23" name="Picture Placeholder 10">
            <a:extLst>
              <a:ext uri="{FF2B5EF4-FFF2-40B4-BE49-F238E27FC236}">
                <a16:creationId xmlns:a16="http://schemas.microsoft.com/office/drawing/2014/main" id="{CA2FBCA2-C5FA-487E-9D20-9F7C07C325DF}"/>
              </a:ext>
            </a:extLst>
          </p:cNvPr>
          <p:cNvSpPr>
            <a:spLocks noGrp="1"/>
          </p:cNvSpPr>
          <p:nvPr>
            <p:ph type="pic" sz="quarter" idx="28"/>
          </p:nvPr>
        </p:nvSpPr>
        <p:spPr>
          <a:xfrm>
            <a:off x="4752000" y="4126726"/>
            <a:ext cx="1548000" cy="1391570"/>
          </a:xfrm>
        </p:spPr>
        <p:txBody>
          <a:bodyPr/>
          <a:lstStyle/>
          <a:p>
            <a:r>
              <a:rPr lang="en-US"/>
              <a:t>Click icon to add picture</a:t>
            </a:r>
            <a:endParaRPr lang="en-GB"/>
          </a:p>
        </p:txBody>
      </p:sp>
      <p:sp>
        <p:nvSpPr>
          <p:cNvPr id="24" name="Picture Placeholder 10">
            <a:extLst>
              <a:ext uri="{FF2B5EF4-FFF2-40B4-BE49-F238E27FC236}">
                <a16:creationId xmlns:a16="http://schemas.microsoft.com/office/drawing/2014/main" id="{FB26248D-8A32-43C9-ABB1-DE46D11CB2C8}"/>
              </a:ext>
            </a:extLst>
          </p:cNvPr>
          <p:cNvSpPr>
            <a:spLocks noGrp="1"/>
          </p:cNvSpPr>
          <p:nvPr>
            <p:ph type="pic" sz="quarter" idx="29"/>
          </p:nvPr>
        </p:nvSpPr>
        <p:spPr>
          <a:xfrm>
            <a:off x="6624000" y="4126726"/>
            <a:ext cx="1548000" cy="1391570"/>
          </a:xfrm>
        </p:spPr>
        <p:txBody>
          <a:bodyPr/>
          <a:lstStyle/>
          <a:p>
            <a:r>
              <a:rPr lang="en-US"/>
              <a:t>Click icon to add picture</a:t>
            </a:r>
            <a:endParaRPr lang="en-GB"/>
          </a:p>
        </p:txBody>
      </p:sp>
      <p:sp>
        <p:nvSpPr>
          <p:cNvPr id="25" name="Text Placeholder 12">
            <a:extLst>
              <a:ext uri="{FF2B5EF4-FFF2-40B4-BE49-F238E27FC236}">
                <a16:creationId xmlns:a16="http://schemas.microsoft.com/office/drawing/2014/main" id="{F0859472-B226-4861-8A99-6B1712201B1D}"/>
              </a:ext>
            </a:extLst>
          </p:cNvPr>
          <p:cNvSpPr>
            <a:spLocks noGrp="1"/>
          </p:cNvSpPr>
          <p:nvPr>
            <p:ph type="body" sz="quarter" idx="17"/>
          </p:nvPr>
        </p:nvSpPr>
        <p:spPr>
          <a:xfrm>
            <a:off x="1008000" y="3598889"/>
            <a:ext cx="1548000" cy="479852"/>
          </a:xfrm>
        </p:spPr>
        <p:txBody>
          <a:bodyPr/>
          <a:lstStyle>
            <a:lvl1pPr>
              <a:lnSpc>
                <a:spcPct val="105000"/>
              </a:lnSpc>
              <a:spcAft>
                <a:spcPts val="0"/>
              </a:spcAft>
              <a:defRPr sz="900"/>
            </a:lvl1pPr>
            <a:lvl2pPr>
              <a:lnSpc>
                <a:spcPct val="105000"/>
              </a:lnSpc>
              <a:spcAft>
                <a:spcPts val="0"/>
              </a:spcAft>
              <a:defRPr sz="900">
                <a:latin typeface="+mn-lt"/>
              </a:defRPr>
            </a:lvl2pPr>
            <a:lvl3pPr>
              <a:defRPr sz="900"/>
            </a:lvl3pPr>
            <a:lvl4pPr>
              <a:defRPr sz="900"/>
            </a:lvl4pPr>
            <a:lvl5pPr>
              <a:defRPr sz="900"/>
            </a:lvl5pPr>
          </a:lstStyle>
          <a:p>
            <a:pPr lvl="0"/>
            <a:r>
              <a:rPr lang="en-US"/>
              <a:t>Click to edit Master text styles</a:t>
            </a:r>
          </a:p>
          <a:p>
            <a:pPr lvl="1"/>
            <a:r>
              <a:rPr lang="en-US"/>
              <a:t>Second level</a:t>
            </a:r>
          </a:p>
        </p:txBody>
      </p:sp>
      <p:sp>
        <p:nvSpPr>
          <p:cNvPr id="26" name="Text Placeholder 12">
            <a:extLst>
              <a:ext uri="{FF2B5EF4-FFF2-40B4-BE49-F238E27FC236}">
                <a16:creationId xmlns:a16="http://schemas.microsoft.com/office/drawing/2014/main" id="{00651CC2-599E-4051-AE67-B5121A29BAD3}"/>
              </a:ext>
            </a:extLst>
          </p:cNvPr>
          <p:cNvSpPr>
            <a:spLocks noGrp="1"/>
          </p:cNvSpPr>
          <p:nvPr>
            <p:ph type="body" sz="quarter" idx="30"/>
          </p:nvPr>
        </p:nvSpPr>
        <p:spPr>
          <a:xfrm>
            <a:off x="2880000" y="3598889"/>
            <a:ext cx="1548000" cy="479852"/>
          </a:xfrm>
        </p:spPr>
        <p:txBody>
          <a:bodyPr/>
          <a:lstStyle>
            <a:lvl1pPr>
              <a:lnSpc>
                <a:spcPct val="105000"/>
              </a:lnSpc>
              <a:spcAft>
                <a:spcPts val="0"/>
              </a:spcAft>
              <a:defRPr sz="900"/>
            </a:lvl1pPr>
            <a:lvl2pPr>
              <a:lnSpc>
                <a:spcPct val="105000"/>
              </a:lnSpc>
              <a:spcAft>
                <a:spcPts val="0"/>
              </a:spcAft>
              <a:defRPr sz="900">
                <a:latin typeface="+mn-lt"/>
              </a:defRPr>
            </a:lvl2pPr>
            <a:lvl3pPr>
              <a:defRPr sz="900"/>
            </a:lvl3pPr>
            <a:lvl4pPr>
              <a:defRPr sz="900"/>
            </a:lvl4pPr>
            <a:lvl5pPr>
              <a:defRPr sz="900"/>
            </a:lvl5pPr>
          </a:lstStyle>
          <a:p>
            <a:pPr lvl="0"/>
            <a:r>
              <a:rPr lang="en-US"/>
              <a:t>Click to edit Master text styles</a:t>
            </a:r>
          </a:p>
          <a:p>
            <a:pPr lvl="1"/>
            <a:r>
              <a:rPr lang="en-US"/>
              <a:t>Second level</a:t>
            </a:r>
          </a:p>
        </p:txBody>
      </p:sp>
      <p:sp>
        <p:nvSpPr>
          <p:cNvPr id="27" name="Text Placeholder 12">
            <a:extLst>
              <a:ext uri="{FF2B5EF4-FFF2-40B4-BE49-F238E27FC236}">
                <a16:creationId xmlns:a16="http://schemas.microsoft.com/office/drawing/2014/main" id="{DB17F2F4-DD0C-405A-8D6B-BE961FE91CA5}"/>
              </a:ext>
            </a:extLst>
          </p:cNvPr>
          <p:cNvSpPr>
            <a:spLocks noGrp="1"/>
          </p:cNvSpPr>
          <p:nvPr>
            <p:ph type="body" sz="quarter" idx="31"/>
          </p:nvPr>
        </p:nvSpPr>
        <p:spPr>
          <a:xfrm>
            <a:off x="4752000" y="3598889"/>
            <a:ext cx="1548000" cy="479852"/>
          </a:xfrm>
        </p:spPr>
        <p:txBody>
          <a:bodyPr/>
          <a:lstStyle>
            <a:lvl1pPr>
              <a:lnSpc>
                <a:spcPct val="105000"/>
              </a:lnSpc>
              <a:spcAft>
                <a:spcPts val="0"/>
              </a:spcAft>
              <a:defRPr sz="900"/>
            </a:lvl1pPr>
            <a:lvl2pPr>
              <a:lnSpc>
                <a:spcPct val="105000"/>
              </a:lnSpc>
              <a:spcAft>
                <a:spcPts val="0"/>
              </a:spcAft>
              <a:defRPr sz="900">
                <a:latin typeface="+mn-lt"/>
              </a:defRPr>
            </a:lvl2pPr>
            <a:lvl3pPr>
              <a:defRPr sz="900"/>
            </a:lvl3pPr>
            <a:lvl4pPr>
              <a:defRPr sz="900"/>
            </a:lvl4pPr>
            <a:lvl5pPr>
              <a:defRPr sz="900"/>
            </a:lvl5pPr>
          </a:lstStyle>
          <a:p>
            <a:pPr lvl="0"/>
            <a:r>
              <a:rPr lang="en-US"/>
              <a:t>Click to edit Master text styles</a:t>
            </a:r>
          </a:p>
          <a:p>
            <a:pPr lvl="1"/>
            <a:r>
              <a:rPr lang="en-US"/>
              <a:t>Second level</a:t>
            </a:r>
          </a:p>
        </p:txBody>
      </p:sp>
      <p:sp>
        <p:nvSpPr>
          <p:cNvPr id="28" name="Text Placeholder 12">
            <a:extLst>
              <a:ext uri="{FF2B5EF4-FFF2-40B4-BE49-F238E27FC236}">
                <a16:creationId xmlns:a16="http://schemas.microsoft.com/office/drawing/2014/main" id="{AE77C902-6EF2-412E-885C-1203790889BF}"/>
              </a:ext>
            </a:extLst>
          </p:cNvPr>
          <p:cNvSpPr>
            <a:spLocks noGrp="1"/>
          </p:cNvSpPr>
          <p:nvPr>
            <p:ph type="body" sz="quarter" idx="32"/>
          </p:nvPr>
        </p:nvSpPr>
        <p:spPr>
          <a:xfrm>
            <a:off x="6624000" y="3598889"/>
            <a:ext cx="1548000" cy="479852"/>
          </a:xfrm>
        </p:spPr>
        <p:txBody>
          <a:bodyPr/>
          <a:lstStyle>
            <a:lvl1pPr>
              <a:lnSpc>
                <a:spcPct val="105000"/>
              </a:lnSpc>
              <a:spcAft>
                <a:spcPts val="0"/>
              </a:spcAft>
              <a:defRPr sz="900"/>
            </a:lvl1pPr>
            <a:lvl2pPr>
              <a:lnSpc>
                <a:spcPct val="105000"/>
              </a:lnSpc>
              <a:spcAft>
                <a:spcPts val="0"/>
              </a:spcAft>
              <a:defRPr sz="900">
                <a:latin typeface="+mn-lt"/>
              </a:defRPr>
            </a:lvl2pPr>
            <a:lvl3pPr>
              <a:defRPr sz="900"/>
            </a:lvl3pPr>
            <a:lvl4pPr>
              <a:defRPr sz="900"/>
            </a:lvl4pPr>
            <a:lvl5pPr>
              <a:defRPr sz="900"/>
            </a:lvl5pPr>
          </a:lstStyle>
          <a:p>
            <a:pPr lvl="0"/>
            <a:r>
              <a:rPr lang="en-US"/>
              <a:t>Click to edit Master text styles</a:t>
            </a:r>
          </a:p>
          <a:p>
            <a:pPr lvl="1"/>
            <a:r>
              <a:rPr lang="en-US"/>
              <a:t>Second level</a:t>
            </a:r>
          </a:p>
        </p:txBody>
      </p:sp>
      <p:sp>
        <p:nvSpPr>
          <p:cNvPr id="29" name="Text Placeholder 12">
            <a:extLst>
              <a:ext uri="{FF2B5EF4-FFF2-40B4-BE49-F238E27FC236}">
                <a16:creationId xmlns:a16="http://schemas.microsoft.com/office/drawing/2014/main" id="{0B90E875-1A00-4692-AFD2-8998BA87B249}"/>
              </a:ext>
            </a:extLst>
          </p:cNvPr>
          <p:cNvSpPr>
            <a:spLocks noGrp="1"/>
          </p:cNvSpPr>
          <p:nvPr>
            <p:ph type="body" sz="quarter" idx="33"/>
          </p:nvPr>
        </p:nvSpPr>
        <p:spPr>
          <a:xfrm>
            <a:off x="1008000" y="5614267"/>
            <a:ext cx="1548000" cy="479852"/>
          </a:xfrm>
        </p:spPr>
        <p:txBody>
          <a:bodyPr/>
          <a:lstStyle>
            <a:lvl1pPr>
              <a:lnSpc>
                <a:spcPct val="105000"/>
              </a:lnSpc>
              <a:spcAft>
                <a:spcPts val="0"/>
              </a:spcAft>
              <a:defRPr sz="900"/>
            </a:lvl1pPr>
            <a:lvl2pPr>
              <a:lnSpc>
                <a:spcPct val="105000"/>
              </a:lnSpc>
              <a:spcAft>
                <a:spcPts val="0"/>
              </a:spcAft>
              <a:defRPr sz="900">
                <a:latin typeface="+mn-lt"/>
              </a:defRPr>
            </a:lvl2pPr>
            <a:lvl3pPr>
              <a:defRPr sz="900"/>
            </a:lvl3pPr>
            <a:lvl4pPr>
              <a:defRPr sz="900"/>
            </a:lvl4pPr>
            <a:lvl5pPr>
              <a:defRPr sz="900"/>
            </a:lvl5pPr>
          </a:lstStyle>
          <a:p>
            <a:pPr lvl="0"/>
            <a:r>
              <a:rPr lang="en-US"/>
              <a:t>Click to edit Master text styles</a:t>
            </a:r>
          </a:p>
          <a:p>
            <a:pPr lvl="1"/>
            <a:r>
              <a:rPr lang="en-US"/>
              <a:t>Second level</a:t>
            </a:r>
          </a:p>
        </p:txBody>
      </p:sp>
      <p:sp>
        <p:nvSpPr>
          <p:cNvPr id="30" name="Text Placeholder 12">
            <a:extLst>
              <a:ext uri="{FF2B5EF4-FFF2-40B4-BE49-F238E27FC236}">
                <a16:creationId xmlns:a16="http://schemas.microsoft.com/office/drawing/2014/main" id="{7B58B720-F280-4E33-AFAF-9606306E03F7}"/>
              </a:ext>
            </a:extLst>
          </p:cNvPr>
          <p:cNvSpPr>
            <a:spLocks noGrp="1"/>
          </p:cNvSpPr>
          <p:nvPr>
            <p:ph type="body" sz="quarter" idx="34"/>
          </p:nvPr>
        </p:nvSpPr>
        <p:spPr>
          <a:xfrm>
            <a:off x="2880000" y="5614267"/>
            <a:ext cx="1548000" cy="479852"/>
          </a:xfrm>
        </p:spPr>
        <p:txBody>
          <a:bodyPr/>
          <a:lstStyle>
            <a:lvl1pPr>
              <a:lnSpc>
                <a:spcPct val="105000"/>
              </a:lnSpc>
              <a:spcAft>
                <a:spcPts val="0"/>
              </a:spcAft>
              <a:defRPr sz="900"/>
            </a:lvl1pPr>
            <a:lvl2pPr>
              <a:lnSpc>
                <a:spcPct val="105000"/>
              </a:lnSpc>
              <a:spcAft>
                <a:spcPts val="0"/>
              </a:spcAft>
              <a:defRPr sz="900">
                <a:latin typeface="+mn-lt"/>
              </a:defRPr>
            </a:lvl2pPr>
            <a:lvl3pPr>
              <a:defRPr sz="900"/>
            </a:lvl3pPr>
            <a:lvl4pPr>
              <a:defRPr sz="900"/>
            </a:lvl4pPr>
            <a:lvl5pPr>
              <a:defRPr sz="900"/>
            </a:lvl5pPr>
          </a:lstStyle>
          <a:p>
            <a:pPr lvl="0"/>
            <a:r>
              <a:rPr lang="en-US"/>
              <a:t>Click to edit Master text styles</a:t>
            </a:r>
          </a:p>
          <a:p>
            <a:pPr lvl="1"/>
            <a:r>
              <a:rPr lang="en-US"/>
              <a:t>Second level</a:t>
            </a:r>
          </a:p>
        </p:txBody>
      </p:sp>
      <p:sp>
        <p:nvSpPr>
          <p:cNvPr id="31" name="Text Placeholder 12">
            <a:extLst>
              <a:ext uri="{FF2B5EF4-FFF2-40B4-BE49-F238E27FC236}">
                <a16:creationId xmlns:a16="http://schemas.microsoft.com/office/drawing/2014/main" id="{BF55BFD9-CFE9-4DC2-BF64-C099C6F6FBE1}"/>
              </a:ext>
            </a:extLst>
          </p:cNvPr>
          <p:cNvSpPr>
            <a:spLocks noGrp="1"/>
          </p:cNvSpPr>
          <p:nvPr>
            <p:ph type="body" sz="quarter" idx="35"/>
          </p:nvPr>
        </p:nvSpPr>
        <p:spPr>
          <a:xfrm>
            <a:off x="4752000" y="5614267"/>
            <a:ext cx="1548000" cy="479852"/>
          </a:xfrm>
        </p:spPr>
        <p:txBody>
          <a:bodyPr/>
          <a:lstStyle>
            <a:lvl1pPr>
              <a:lnSpc>
                <a:spcPct val="105000"/>
              </a:lnSpc>
              <a:spcAft>
                <a:spcPts val="0"/>
              </a:spcAft>
              <a:defRPr sz="900"/>
            </a:lvl1pPr>
            <a:lvl2pPr>
              <a:lnSpc>
                <a:spcPct val="105000"/>
              </a:lnSpc>
              <a:spcAft>
                <a:spcPts val="0"/>
              </a:spcAft>
              <a:defRPr sz="900">
                <a:latin typeface="+mn-lt"/>
              </a:defRPr>
            </a:lvl2pPr>
            <a:lvl3pPr>
              <a:defRPr sz="900"/>
            </a:lvl3pPr>
            <a:lvl4pPr>
              <a:defRPr sz="900"/>
            </a:lvl4pPr>
            <a:lvl5pPr>
              <a:defRPr sz="900"/>
            </a:lvl5pPr>
          </a:lstStyle>
          <a:p>
            <a:pPr lvl="0"/>
            <a:r>
              <a:rPr lang="en-US"/>
              <a:t>Click to edit Master text styles</a:t>
            </a:r>
          </a:p>
          <a:p>
            <a:pPr lvl="1"/>
            <a:r>
              <a:rPr lang="en-US"/>
              <a:t>Second level</a:t>
            </a:r>
          </a:p>
        </p:txBody>
      </p:sp>
      <p:sp>
        <p:nvSpPr>
          <p:cNvPr id="32" name="Text Placeholder 12">
            <a:extLst>
              <a:ext uri="{FF2B5EF4-FFF2-40B4-BE49-F238E27FC236}">
                <a16:creationId xmlns:a16="http://schemas.microsoft.com/office/drawing/2014/main" id="{44DA8671-5B26-42A3-9A95-49DC3C20E047}"/>
              </a:ext>
            </a:extLst>
          </p:cNvPr>
          <p:cNvSpPr>
            <a:spLocks noGrp="1"/>
          </p:cNvSpPr>
          <p:nvPr>
            <p:ph type="body" sz="quarter" idx="36"/>
          </p:nvPr>
        </p:nvSpPr>
        <p:spPr>
          <a:xfrm>
            <a:off x="6624000" y="5614267"/>
            <a:ext cx="1548000" cy="479852"/>
          </a:xfrm>
        </p:spPr>
        <p:txBody>
          <a:bodyPr/>
          <a:lstStyle>
            <a:lvl1pPr>
              <a:lnSpc>
                <a:spcPct val="105000"/>
              </a:lnSpc>
              <a:spcAft>
                <a:spcPts val="0"/>
              </a:spcAft>
              <a:defRPr sz="900"/>
            </a:lvl1pPr>
            <a:lvl2pPr>
              <a:lnSpc>
                <a:spcPct val="105000"/>
              </a:lnSpc>
              <a:spcAft>
                <a:spcPts val="0"/>
              </a:spcAft>
              <a:defRPr sz="900">
                <a:latin typeface="+mn-lt"/>
              </a:defRPr>
            </a:lvl2pPr>
            <a:lvl3pPr>
              <a:defRPr sz="900"/>
            </a:lvl3pPr>
            <a:lvl4pPr>
              <a:defRPr sz="900"/>
            </a:lvl4pPr>
            <a:lvl5pPr>
              <a:defRPr sz="9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2181212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ne Image +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Date Placeholder 3"/>
          <p:cNvSpPr>
            <a:spLocks noGrp="1"/>
          </p:cNvSpPr>
          <p:nvPr>
            <p:ph type="dt" sz="half" idx="10"/>
          </p:nvPr>
        </p:nvSpPr>
        <p:spPr/>
        <p:txBody>
          <a:bodyPr/>
          <a:lstStyle/>
          <a:p>
            <a:fld id="{9F82AB88-4814-4B45-9B80-3378D150B2C6}" type="datetime1">
              <a:rPr lang="en-GB" smtClean="0"/>
              <a:t>09/02/2026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9" name="Text Placeholder 7">
            <a:extLst>
              <a:ext uri="{FF2B5EF4-FFF2-40B4-BE49-F238E27FC236}">
                <a16:creationId xmlns:a16="http://schemas.microsoft.com/office/drawing/2014/main" id="{EFB40BF7-98B5-4271-A6EF-D267E0B58F6F}"/>
              </a:ext>
            </a:extLst>
          </p:cNvPr>
          <p:cNvSpPr>
            <a:spLocks noGrp="1"/>
          </p:cNvSpPr>
          <p:nvPr>
            <p:ph type="body" sz="quarter" idx="15"/>
          </p:nvPr>
        </p:nvSpPr>
        <p:spPr>
          <a:xfrm>
            <a:off x="1008000" y="1535526"/>
            <a:ext cx="3600000" cy="239926"/>
          </a:xfrm>
        </p:spPr>
        <p:txBody>
          <a:bodyPr/>
          <a:lstStyle>
            <a:lvl1pPr>
              <a:lnSpc>
                <a:spcPct val="90000"/>
              </a:lnSpc>
              <a:defRPr sz="1300">
                <a:solidFill>
                  <a:schemeClr val="accent2"/>
                </a:solidFill>
                <a:latin typeface="+mn-lt"/>
              </a:defRPr>
            </a:lvl1pPr>
          </a:lstStyle>
          <a:p>
            <a:pPr lvl="0"/>
            <a:r>
              <a:rPr lang="en-US"/>
              <a:t>Click to edit Master text styles</a:t>
            </a:r>
          </a:p>
        </p:txBody>
      </p:sp>
      <p:sp>
        <p:nvSpPr>
          <p:cNvPr id="11" name="Picture Placeholder 10">
            <a:extLst>
              <a:ext uri="{FF2B5EF4-FFF2-40B4-BE49-F238E27FC236}">
                <a16:creationId xmlns:a16="http://schemas.microsoft.com/office/drawing/2014/main" id="{DDE5DE00-D700-4358-9075-F95F6A0A842B}"/>
              </a:ext>
            </a:extLst>
          </p:cNvPr>
          <p:cNvSpPr>
            <a:spLocks noGrp="1"/>
          </p:cNvSpPr>
          <p:nvPr>
            <p:ph type="pic" sz="quarter" idx="16"/>
          </p:nvPr>
        </p:nvSpPr>
        <p:spPr>
          <a:xfrm>
            <a:off x="1008000" y="2111348"/>
            <a:ext cx="3384000" cy="3838815"/>
          </a:xfrm>
        </p:spPr>
        <p:txBody>
          <a:bodyPr/>
          <a:lstStyle/>
          <a:p>
            <a:r>
              <a:rPr lang="en-US"/>
              <a:t>Click icon to add picture</a:t>
            </a:r>
            <a:endParaRPr lang="en-GB"/>
          </a:p>
        </p:txBody>
      </p:sp>
      <p:sp>
        <p:nvSpPr>
          <p:cNvPr id="7" name="Text Placeholder 6">
            <a:extLst>
              <a:ext uri="{FF2B5EF4-FFF2-40B4-BE49-F238E27FC236}">
                <a16:creationId xmlns:a16="http://schemas.microsoft.com/office/drawing/2014/main" id="{58A24CF1-53FE-4E66-8F22-DB9321FA8783}"/>
              </a:ext>
            </a:extLst>
          </p:cNvPr>
          <p:cNvSpPr>
            <a:spLocks noGrp="1"/>
          </p:cNvSpPr>
          <p:nvPr>
            <p:ph type="body" sz="quarter" idx="17"/>
          </p:nvPr>
        </p:nvSpPr>
        <p:spPr>
          <a:xfrm>
            <a:off x="4680000" y="2111347"/>
            <a:ext cx="3528001" cy="3838815"/>
          </a:xfrm>
        </p:spPr>
        <p:txBody>
          <a:bodyPr/>
          <a:lstStyle>
            <a:lvl2pPr>
              <a:spcAft>
                <a:spcPts val="1200"/>
              </a:spcAft>
              <a:defRPr sz="800">
                <a:latin typeface="+mn-lt"/>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2050359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Image + Text_Portrai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Date Placeholder 3"/>
          <p:cNvSpPr>
            <a:spLocks noGrp="1"/>
          </p:cNvSpPr>
          <p:nvPr>
            <p:ph type="dt" sz="half" idx="10"/>
          </p:nvPr>
        </p:nvSpPr>
        <p:spPr/>
        <p:txBody>
          <a:bodyPr/>
          <a:lstStyle/>
          <a:p>
            <a:fld id="{441962FB-06C4-48D6-B0C9-8F80C2B2EC45}" type="datetime1">
              <a:rPr lang="en-GB" smtClean="0"/>
              <a:t>09/02/2026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9" name="Text Placeholder 7">
            <a:extLst>
              <a:ext uri="{FF2B5EF4-FFF2-40B4-BE49-F238E27FC236}">
                <a16:creationId xmlns:a16="http://schemas.microsoft.com/office/drawing/2014/main" id="{EFB40BF7-98B5-4271-A6EF-D267E0B58F6F}"/>
              </a:ext>
            </a:extLst>
          </p:cNvPr>
          <p:cNvSpPr>
            <a:spLocks noGrp="1"/>
          </p:cNvSpPr>
          <p:nvPr>
            <p:ph type="body" sz="quarter" idx="15"/>
          </p:nvPr>
        </p:nvSpPr>
        <p:spPr>
          <a:xfrm>
            <a:off x="1008000" y="1535526"/>
            <a:ext cx="3600000" cy="239926"/>
          </a:xfrm>
        </p:spPr>
        <p:txBody>
          <a:bodyPr/>
          <a:lstStyle>
            <a:lvl1pPr>
              <a:lnSpc>
                <a:spcPct val="90000"/>
              </a:lnSpc>
              <a:defRPr sz="1300">
                <a:solidFill>
                  <a:schemeClr val="accent2"/>
                </a:solidFill>
                <a:latin typeface="+mn-lt"/>
              </a:defRPr>
            </a:lvl1pPr>
          </a:lstStyle>
          <a:p>
            <a:pPr lvl="0"/>
            <a:r>
              <a:rPr lang="en-US"/>
              <a:t>Click to edit Master text styles</a:t>
            </a:r>
          </a:p>
        </p:txBody>
      </p:sp>
      <p:sp>
        <p:nvSpPr>
          <p:cNvPr id="11" name="Picture Placeholder 10">
            <a:extLst>
              <a:ext uri="{FF2B5EF4-FFF2-40B4-BE49-F238E27FC236}">
                <a16:creationId xmlns:a16="http://schemas.microsoft.com/office/drawing/2014/main" id="{DDE5DE00-D700-4358-9075-F95F6A0A842B}"/>
              </a:ext>
            </a:extLst>
          </p:cNvPr>
          <p:cNvSpPr>
            <a:spLocks noGrp="1"/>
          </p:cNvSpPr>
          <p:nvPr>
            <p:ph type="pic" sz="quarter" idx="16"/>
          </p:nvPr>
        </p:nvSpPr>
        <p:spPr>
          <a:xfrm>
            <a:off x="1008000" y="2111348"/>
            <a:ext cx="3384000" cy="2207319"/>
          </a:xfrm>
        </p:spPr>
        <p:txBody>
          <a:bodyPr/>
          <a:lstStyle/>
          <a:p>
            <a:r>
              <a:rPr lang="en-US"/>
              <a:t>Click icon to add picture</a:t>
            </a:r>
            <a:endParaRPr lang="en-GB"/>
          </a:p>
        </p:txBody>
      </p:sp>
      <p:sp>
        <p:nvSpPr>
          <p:cNvPr id="7" name="Text Placeholder 6">
            <a:extLst>
              <a:ext uri="{FF2B5EF4-FFF2-40B4-BE49-F238E27FC236}">
                <a16:creationId xmlns:a16="http://schemas.microsoft.com/office/drawing/2014/main" id="{58A24CF1-53FE-4E66-8F22-DB9321FA8783}"/>
              </a:ext>
            </a:extLst>
          </p:cNvPr>
          <p:cNvSpPr>
            <a:spLocks noGrp="1"/>
          </p:cNvSpPr>
          <p:nvPr>
            <p:ph type="body" sz="quarter" idx="17"/>
          </p:nvPr>
        </p:nvSpPr>
        <p:spPr>
          <a:xfrm>
            <a:off x="1008000" y="4606578"/>
            <a:ext cx="3384000" cy="1439556"/>
          </a:xfrm>
        </p:spPr>
        <p:txBody>
          <a:bodyPr/>
          <a:lstStyle>
            <a:lvl2pPr>
              <a:spcAft>
                <a:spcPts val="1200"/>
              </a:spcAft>
              <a:defRPr sz="800">
                <a:latin typeface="+mn-lt"/>
              </a:defRPr>
            </a:lvl2pPr>
          </a:lstStyle>
          <a:p>
            <a:pPr lvl="0"/>
            <a:r>
              <a:rPr lang="en-US"/>
              <a:t>Click to edit Master text styles</a:t>
            </a:r>
          </a:p>
          <a:p>
            <a:pPr lvl="1"/>
            <a:r>
              <a:rPr lang="en-US"/>
              <a:t>Second level</a:t>
            </a:r>
          </a:p>
        </p:txBody>
      </p:sp>
      <p:sp>
        <p:nvSpPr>
          <p:cNvPr id="12" name="Picture Placeholder 10">
            <a:extLst>
              <a:ext uri="{FF2B5EF4-FFF2-40B4-BE49-F238E27FC236}">
                <a16:creationId xmlns:a16="http://schemas.microsoft.com/office/drawing/2014/main" id="{FD885579-A3F5-4A94-B20D-8E03F72111A7}"/>
              </a:ext>
            </a:extLst>
          </p:cNvPr>
          <p:cNvSpPr>
            <a:spLocks noGrp="1"/>
          </p:cNvSpPr>
          <p:nvPr>
            <p:ph type="pic" sz="quarter" idx="18"/>
          </p:nvPr>
        </p:nvSpPr>
        <p:spPr>
          <a:xfrm>
            <a:off x="4680000" y="2111348"/>
            <a:ext cx="3384000" cy="2207319"/>
          </a:xfrm>
        </p:spPr>
        <p:txBody>
          <a:bodyPr/>
          <a:lstStyle/>
          <a:p>
            <a:r>
              <a:rPr lang="en-US"/>
              <a:t>Click icon to add picture</a:t>
            </a:r>
            <a:endParaRPr lang="en-GB"/>
          </a:p>
        </p:txBody>
      </p:sp>
      <p:sp>
        <p:nvSpPr>
          <p:cNvPr id="13" name="Text Placeholder 6">
            <a:extLst>
              <a:ext uri="{FF2B5EF4-FFF2-40B4-BE49-F238E27FC236}">
                <a16:creationId xmlns:a16="http://schemas.microsoft.com/office/drawing/2014/main" id="{95D8B86B-5DAE-4B2A-B803-627ECBD0A777}"/>
              </a:ext>
            </a:extLst>
          </p:cNvPr>
          <p:cNvSpPr>
            <a:spLocks noGrp="1"/>
          </p:cNvSpPr>
          <p:nvPr>
            <p:ph type="body" sz="quarter" idx="19"/>
          </p:nvPr>
        </p:nvSpPr>
        <p:spPr>
          <a:xfrm>
            <a:off x="4680000" y="4606578"/>
            <a:ext cx="3384000" cy="1439556"/>
          </a:xfrm>
        </p:spPr>
        <p:txBody>
          <a:bodyPr/>
          <a:lstStyle>
            <a:lvl2pPr>
              <a:spcAft>
                <a:spcPts val="1200"/>
              </a:spcAft>
              <a:defRPr sz="800">
                <a:latin typeface="+mn-lt"/>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5460245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Image + Text_Landscap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Date Placeholder 3"/>
          <p:cNvSpPr>
            <a:spLocks noGrp="1"/>
          </p:cNvSpPr>
          <p:nvPr>
            <p:ph type="dt" sz="half" idx="10"/>
          </p:nvPr>
        </p:nvSpPr>
        <p:spPr/>
        <p:txBody>
          <a:bodyPr/>
          <a:lstStyle/>
          <a:p>
            <a:fld id="{29B9BA6E-D002-4B47-9C53-9FFA3C919C09}" type="datetime1">
              <a:rPr lang="en-GB" smtClean="0"/>
              <a:t>09/02/2026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9" name="Text Placeholder 7">
            <a:extLst>
              <a:ext uri="{FF2B5EF4-FFF2-40B4-BE49-F238E27FC236}">
                <a16:creationId xmlns:a16="http://schemas.microsoft.com/office/drawing/2014/main" id="{EFB40BF7-98B5-4271-A6EF-D267E0B58F6F}"/>
              </a:ext>
            </a:extLst>
          </p:cNvPr>
          <p:cNvSpPr>
            <a:spLocks noGrp="1"/>
          </p:cNvSpPr>
          <p:nvPr>
            <p:ph type="body" sz="quarter" idx="15"/>
          </p:nvPr>
        </p:nvSpPr>
        <p:spPr>
          <a:xfrm>
            <a:off x="1008000" y="1535526"/>
            <a:ext cx="3600000" cy="239926"/>
          </a:xfrm>
        </p:spPr>
        <p:txBody>
          <a:bodyPr/>
          <a:lstStyle>
            <a:lvl1pPr>
              <a:lnSpc>
                <a:spcPct val="90000"/>
              </a:lnSpc>
              <a:defRPr sz="1300">
                <a:solidFill>
                  <a:schemeClr val="accent2"/>
                </a:solidFill>
                <a:latin typeface="+mn-lt"/>
              </a:defRPr>
            </a:lvl1pPr>
          </a:lstStyle>
          <a:p>
            <a:pPr lvl="0"/>
            <a:r>
              <a:rPr lang="en-US"/>
              <a:t>Click to edit Master text styles</a:t>
            </a:r>
          </a:p>
        </p:txBody>
      </p:sp>
      <p:sp>
        <p:nvSpPr>
          <p:cNvPr id="11" name="Picture Placeholder 10">
            <a:extLst>
              <a:ext uri="{FF2B5EF4-FFF2-40B4-BE49-F238E27FC236}">
                <a16:creationId xmlns:a16="http://schemas.microsoft.com/office/drawing/2014/main" id="{DDE5DE00-D700-4358-9075-F95F6A0A842B}"/>
              </a:ext>
            </a:extLst>
          </p:cNvPr>
          <p:cNvSpPr>
            <a:spLocks noGrp="1"/>
          </p:cNvSpPr>
          <p:nvPr>
            <p:ph type="pic" sz="quarter" idx="16"/>
          </p:nvPr>
        </p:nvSpPr>
        <p:spPr>
          <a:xfrm>
            <a:off x="1008000" y="2111348"/>
            <a:ext cx="1944000" cy="1727467"/>
          </a:xfrm>
        </p:spPr>
        <p:txBody>
          <a:bodyPr/>
          <a:lstStyle/>
          <a:p>
            <a:r>
              <a:rPr lang="en-US"/>
              <a:t>Click icon to add picture</a:t>
            </a:r>
            <a:endParaRPr lang="en-GB"/>
          </a:p>
        </p:txBody>
      </p:sp>
      <p:sp>
        <p:nvSpPr>
          <p:cNvPr id="7" name="Text Placeholder 6">
            <a:extLst>
              <a:ext uri="{FF2B5EF4-FFF2-40B4-BE49-F238E27FC236}">
                <a16:creationId xmlns:a16="http://schemas.microsoft.com/office/drawing/2014/main" id="{58A24CF1-53FE-4E66-8F22-DB9321FA8783}"/>
              </a:ext>
            </a:extLst>
          </p:cNvPr>
          <p:cNvSpPr>
            <a:spLocks noGrp="1"/>
          </p:cNvSpPr>
          <p:nvPr>
            <p:ph type="body" sz="quarter" idx="17"/>
          </p:nvPr>
        </p:nvSpPr>
        <p:spPr>
          <a:xfrm>
            <a:off x="3240000" y="2111348"/>
            <a:ext cx="4968000" cy="1727467"/>
          </a:xfrm>
        </p:spPr>
        <p:txBody>
          <a:bodyPr/>
          <a:lstStyle>
            <a:lvl2pPr>
              <a:spcAft>
                <a:spcPts val="1200"/>
              </a:spcAft>
              <a:defRPr sz="800">
                <a:latin typeface="+mn-lt"/>
              </a:defRPr>
            </a:lvl2pPr>
          </a:lstStyle>
          <a:p>
            <a:pPr lvl="0"/>
            <a:r>
              <a:rPr lang="en-US"/>
              <a:t>Click to edit Master text styles</a:t>
            </a:r>
          </a:p>
          <a:p>
            <a:pPr lvl="1"/>
            <a:r>
              <a:rPr lang="en-US"/>
              <a:t>Second level</a:t>
            </a:r>
          </a:p>
        </p:txBody>
      </p:sp>
      <p:sp>
        <p:nvSpPr>
          <p:cNvPr id="14" name="Picture Placeholder 10">
            <a:extLst>
              <a:ext uri="{FF2B5EF4-FFF2-40B4-BE49-F238E27FC236}">
                <a16:creationId xmlns:a16="http://schemas.microsoft.com/office/drawing/2014/main" id="{40C4C351-51D4-409C-9403-4360129DA392}"/>
              </a:ext>
            </a:extLst>
          </p:cNvPr>
          <p:cNvSpPr>
            <a:spLocks noGrp="1"/>
          </p:cNvSpPr>
          <p:nvPr>
            <p:ph type="pic" sz="quarter" idx="18"/>
          </p:nvPr>
        </p:nvSpPr>
        <p:spPr>
          <a:xfrm>
            <a:off x="1008000" y="4222696"/>
            <a:ext cx="1944000" cy="1727467"/>
          </a:xfrm>
        </p:spPr>
        <p:txBody>
          <a:bodyPr/>
          <a:lstStyle/>
          <a:p>
            <a:r>
              <a:rPr lang="en-US"/>
              <a:t>Click icon to add picture</a:t>
            </a:r>
            <a:endParaRPr lang="en-GB"/>
          </a:p>
        </p:txBody>
      </p:sp>
      <p:sp>
        <p:nvSpPr>
          <p:cNvPr id="15" name="Text Placeholder 6">
            <a:extLst>
              <a:ext uri="{FF2B5EF4-FFF2-40B4-BE49-F238E27FC236}">
                <a16:creationId xmlns:a16="http://schemas.microsoft.com/office/drawing/2014/main" id="{8300FBD7-8F03-4FCD-82CB-FCEE295E9C0D}"/>
              </a:ext>
            </a:extLst>
          </p:cNvPr>
          <p:cNvSpPr>
            <a:spLocks noGrp="1"/>
          </p:cNvSpPr>
          <p:nvPr>
            <p:ph type="body" sz="quarter" idx="19"/>
          </p:nvPr>
        </p:nvSpPr>
        <p:spPr>
          <a:xfrm>
            <a:off x="3240000" y="4222696"/>
            <a:ext cx="4968000" cy="1727467"/>
          </a:xfrm>
        </p:spPr>
        <p:txBody>
          <a:bodyPr/>
          <a:lstStyle>
            <a:lvl2pPr>
              <a:spcAft>
                <a:spcPts val="1200"/>
              </a:spcAft>
              <a:defRPr sz="800">
                <a:latin typeface="+mn-lt"/>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1521551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e Charts + Bullet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2DCE801-26F4-43D2-B833-0342B0FA51C9}"/>
              </a:ext>
            </a:extLst>
          </p:cNvPr>
          <p:cNvSpPr/>
          <p:nvPr userDrawn="1"/>
        </p:nvSpPr>
        <p:spPr>
          <a:xfrm>
            <a:off x="1008000" y="2111347"/>
            <a:ext cx="3384000" cy="38388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p:nvPr>
        </p:nvSpPr>
        <p:spPr/>
        <p:txBody>
          <a:bodyPr/>
          <a:lstStyle/>
          <a:p>
            <a:r>
              <a:rPr lang="en-US"/>
              <a:t>Click to edit Master title style</a:t>
            </a:r>
            <a:endParaRPr lang="en-GB"/>
          </a:p>
        </p:txBody>
      </p:sp>
      <p:sp>
        <p:nvSpPr>
          <p:cNvPr id="4" name="Date Placeholder 3"/>
          <p:cNvSpPr>
            <a:spLocks noGrp="1"/>
          </p:cNvSpPr>
          <p:nvPr>
            <p:ph type="dt" sz="half" idx="10"/>
          </p:nvPr>
        </p:nvSpPr>
        <p:spPr/>
        <p:txBody>
          <a:bodyPr/>
          <a:lstStyle/>
          <a:p>
            <a:fld id="{B1BBA40A-1A0F-4D96-9A20-DD5A3797196D}" type="datetime1">
              <a:rPr lang="en-GB" smtClean="0"/>
              <a:t>09/02/2026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9" name="Text Placeholder 7">
            <a:extLst>
              <a:ext uri="{FF2B5EF4-FFF2-40B4-BE49-F238E27FC236}">
                <a16:creationId xmlns:a16="http://schemas.microsoft.com/office/drawing/2014/main" id="{EFB40BF7-98B5-4271-A6EF-D267E0B58F6F}"/>
              </a:ext>
            </a:extLst>
          </p:cNvPr>
          <p:cNvSpPr>
            <a:spLocks noGrp="1"/>
          </p:cNvSpPr>
          <p:nvPr>
            <p:ph type="body" sz="quarter" idx="15"/>
          </p:nvPr>
        </p:nvSpPr>
        <p:spPr>
          <a:xfrm>
            <a:off x="1008000" y="1535526"/>
            <a:ext cx="3600000" cy="239926"/>
          </a:xfrm>
        </p:spPr>
        <p:txBody>
          <a:bodyPr/>
          <a:lstStyle>
            <a:lvl1pPr>
              <a:lnSpc>
                <a:spcPct val="90000"/>
              </a:lnSpc>
              <a:defRPr sz="1300">
                <a:solidFill>
                  <a:schemeClr val="accent2"/>
                </a:solidFill>
                <a:latin typeface="+mn-lt"/>
              </a:defRPr>
            </a:lvl1pPr>
          </a:lstStyle>
          <a:p>
            <a:pPr lvl="0"/>
            <a:r>
              <a:rPr lang="en-US"/>
              <a:t>Click to edit Master text styles</a:t>
            </a:r>
          </a:p>
        </p:txBody>
      </p:sp>
      <p:sp>
        <p:nvSpPr>
          <p:cNvPr id="8" name="Chart Placeholder 7">
            <a:extLst>
              <a:ext uri="{FF2B5EF4-FFF2-40B4-BE49-F238E27FC236}">
                <a16:creationId xmlns:a16="http://schemas.microsoft.com/office/drawing/2014/main" id="{F0070779-FBBA-47BF-9F68-0D1EEF842AEF}"/>
              </a:ext>
            </a:extLst>
          </p:cNvPr>
          <p:cNvSpPr>
            <a:spLocks noGrp="1"/>
          </p:cNvSpPr>
          <p:nvPr>
            <p:ph type="chart" sz="quarter" idx="16"/>
          </p:nvPr>
        </p:nvSpPr>
        <p:spPr>
          <a:xfrm>
            <a:off x="1368000" y="2207319"/>
            <a:ext cx="1260000" cy="1679481"/>
          </a:xfrm>
        </p:spPr>
        <p:txBody>
          <a:bodyPr/>
          <a:lstStyle/>
          <a:p>
            <a:r>
              <a:rPr lang="en-US"/>
              <a:t>Click icon to add chart</a:t>
            </a:r>
            <a:endParaRPr lang="en-GB"/>
          </a:p>
        </p:txBody>
      </p:sp>
      <p:sp>
        <p:nvSpPr>
          <p:cNvPr id="16" name="Chart Placeholder 7">
            <a:extLst>
              <a:ext uri="{FF2B5EF4-FFF2-40B4-BE49-F238E27FC236}">
                <a16:creationId xmlns:a16="http://schemas.microsoft.com/office/drawing/2014/main" id="{55746A21-A75D-438C-A74C-07E94CA4292D}"/>
              </a:ext>
            </a:extLst>
          </p:cNvPr>
          <p:cNvSpPr>
            <a:spLocks noGrp="1"/>
          </p:cNvSpPr>
          <p:nvPr>
            <p:ph type="chart" sz="quarter" idx="17"/>
          </p:nvPr>
        </p:nvSpPr>
        <p:spPr>
          <a:xfrm>
            <a:off x="2772000" y="2207319"/>
            <a:ext cx="1260000" cy="1679481"/>
          </a:xfrm>
        </p:spPr>
        <p:txBody>
          <a:bodyPr/>
          <a:lstStyle/>
          <a:p>
            <a:r>
              <a:rPr lang="en-US"/>
              <a:t>Click icon to add chart</a:t>
            </a:r>
            <a:endParaRPr lang="en-GB"/>
          </a:p>
        </p:txBody>
      </p:sp>
      <p:sp>
        <p:nvSpPr>
          <p:cNvPr id="17" name="Chart Placeholder 7">
            <a:extLst>
              <a:ext uri="{FF2B5EF4-FFF2-40B4-BE49-F238E27FC236}">
                <a16:creationId xmlns:a16="http://schemas.microsoft.com/office/drawing/2014/main" id="{5F399966-99CD-45F1-AC36-3091F9A6156A}"/>
              </a:ext>
            </a:extLst>
          </p:cNvPr>
          <p:cNvSpPr>
            <a:spLocks noGrp="1"/>
          </p:cNvSpPr>
          <p:nvPr>
            <p:ph type="chart" sz="quarter" idx="18"/>
          </p:nvPr>
        </p:nvSpPr>
        <p:spPr>
          <a:xfrm>
            <a:off x="1368000" y="4030756"/>
            <a:ext cx="1260000" cy="1679481"/>
          </a:xfrm>
        </p:spPr>
        <p:txBody>
          <a:bodyPr/>
          <a:lstStyle/>
          <a:p>
            <a:r>
              <a:rPr lang="en-US"/>
              <a:t>Click icon to add chart</a:t>
            </a:r>
            <a:endParaRPr lang="en-GB"/>
          </a:p>
        </p:txBody>
      </p:sp>
      <p:sp>
        <p:nvSpPr>
          <p:cNvPr id="18" name="Chart Placeholder 7">
            <a:extLst>
              <a:ext uri="{FF2B5EF4-FFF2-40B4-BE49-F238E27FC236}">
                <a16:creationId xmlns:a16="http://schemas.microsoft.com/office/drawing/2014/main" id="{0F7424E8-A05B-4007-921E-96A51B35A3B2}"/>
              </a:ext>
            </a:extLst>
          </p:cNvPr>
          <p:cNvSpPr>
            <a:spLocks noGrp="1"/>
          </p:cNvSpPr>
          <p:nvPr>
            <p:ph type="chart" sz="quarter" idx="19"/>
          </p:nvPr>
        </p:nvSpPr>
        <p:spPr>
          <a:xfrm>
            <a:off x="2772000" y="4030756"/>
            <a:ext cx="1260000" cy="1679481"/>
          </a:xfrm>
        </p:spPr>
        <p:txBody>
          <a:bodyPr/>
          <a:lstStyle/>
          <a:p>
            <a:r>
              <a:rPr lang="en-US"/>
              <a:t>Click icon to add chart</a:t>
            </a:r>
            <a:endParaRPr lang="en-GB"/>
          </a:p>
        </p:txBody>
      </p:sp>
      <p:sp>
        <p:nvSpPr>
          <p:cNvPr id="13" name="Text Placeholder 12">
            <a:extLst>
              <a:ext uri="{FF2B5EF4-FFF2-40B4-BE49-F238E27FC236}">
                <a16:creationId xmlns:a16="http://schemas.microsoft.com/office/drawing/2014/main" id="{22333821-9EF8-4426-987D-A30D44324089}"/>
              </a:ext>
            </a:extLst>
          </p:cNvPr>
          <p:cNvSpPr>
            <a:spLocks noGrp="1"/>
          </p:cNvSpPr>
          <p:nvPr>
            <p:ph type="body" sz="quarter" idx="20"/>
          </p:nvPr>
        </p:nvSpPr>
        <p:spPr>
          <a:xfrm>
            <a:off x="1368000" y="3838815"/>
            <a:ext cx="1260000" cy="239926"/>
          </a:xfrm>
        </p:spPr>
        <p:txBody>
          <a:bodyPr/>
          <a:lstStyle>
            <a:lvl1pPr algn="ctr">
              <a:defRPr sz="600"/>
            </a:lvl1pPr>
            <a:lvl2pPr>
              <a:defRPr sz="600"/>
            </a:lvl2pPr>
            <a:lvl3pPr>
              <a:defRPr sz="600"/>
            </a:lvl3pPr>
            <a:lvl4pPr>
              <a:defRPr sz="600"/>
            </a:lvl4pPr>
            <a:lvl5pPr>
              <a:defRPr sz="600"/>
            </a:lvl5pPr>
          </a:lstStyle>
          <a:p>
            <a:pPr lvl="0"/>
            <a:r>
              <a:rPr lang="en-US"/>
              <a:t>Click to edit Master text styles</a:t>
            </a:r>
          </a:p>
        </p:txBody>
      </p:sp>
      <p:sp>
        <p:nvSpPr>
          <p:cNvPr id="19" name="Text Placeholder 12">
            <a:extLst>
              <a:ext uri="{FF2B5EF4-FFF2-40B4-BE49-F238E27FC236}">
                <a16:creationId xmlns:a16="http://schemas.microsoft.com/office/drawing/2014/main" id="{41A3E80C-D76E-4D02-BF15-335E247F1253}"/>
              </a:ext>
            </a:extLst>
          </p:cNvPr>
          <p:cNvSpPr>
            <a:spLocks noGrp="1"/>
          </p:cNvSpPr>
          <p:nvPr>
            <p:ph type="body" sz="quarter" idx="21"/>
          </p:nvPr>
        </p:nvSpPr>
        <p:spPr>
          <a:xfrm>
            <a:off x="2772000" y="3843413"/>
            <a:ext cx="1260000" cy="239926"/>
          </a:xfrm>
        </p:spPr>
        <p:txBody>
          <a:bodyPr/>
          <a:lstStyle>
            <a:lvl1pPr algn="ctr">
              <a:defRPr sz="600">
                <a:solidFill>
                  <a:schemeClr val="accent1"/>
                </a:solidFill>
              </a:defRPr>
            </a:lvl1pPr>
            <a:lvl2pPr>
              <a:defRPr sz="600"/>
            </a:lvl2pPr>
            <a:lvl3pPr>
              <a:defRPr sz="600"/>
            </a:lvl3pPr>
            <a:lvl4pPr>
              <a:defRPr sz="600"/>
            </a:lvl4pPr>
            <a:lvl5pPr>
              <a:defRPr sz="600"/>
            </a:lvl5pPr>
          </a:lstStyle>
          <a:p>
            <a:pPr lvl="0"/>
            <a:r>
              <a:rPr lang="en-US"/>
              <a:t>Click to edit Master text styles</a:t>
            </a:r>
          </a:p>
        </p:txBody>
      </p:sp>
      <p:sp>
        <p:nvSpPr>
          <p:cNvPr id="20" name="Text Placeholder 12">
            <a:extLst>
              <a:ext uri="{FF2B5EF4-FFF2-40B4-BE49-F238E27FC236}">
                <a16:creationId xmlns:a16="http://schemas.microsoft.com/office/drawing/2014/main" id="{1AC1E137-0F11-40DA-9D18-70AE047C2938}"/>
              </a:ext>
            </a:extLst>
          </p:cNvPr>
          <p:cNvSpPr>
            <a:spLocks noGrp="1"/>
          </p:cNvSpPr>
          <p:nvPr>
            <p:ph type="body" sz="quarter" idx="22"/>
          </p:nvPr>
        </p:nvSpPr>
        <p:spPr>
          <a:xfrm>
            <a:off x="1368000" y="5614267"/>
            <a:ext cx="1260000" cy="239926"/>
          </a:xfrm>
        </p:spPr>
        <p:txBody>
          <a:bodyPr/>
          <a:lstStyle>
            <a:lvl1pPr algn="ctr">
              <a:defRPr sz="600">
                <a:solidFill>
                  <a:schemeClr val="accent2"/>
                </a:solidFill>
              </a:defRPr>
            </a:lvl1pPr>
            <a:lvl2pPr>
              <a:defRPr sz="600"/>
            </a:lvl2pPr>
            <a:lvl3pPr>
              <a:defRPr sz="600"/>
            </a:lvl3pPr>
            <a:lvl4pPr>
              <a:defRPr sz="600"/>
            </a:lvl4pPr>
            <a:lvl5pPr>
              <a:defRPr sz="600"/>
            </a:lvl5pPr>
          </a:lstStyle>
          <a:p>
            <a:pPr lvl="0"/>
            <a:r>
              <a:rPr lang="en-US"/>
              <a:t>Click to edit Master text styles</a:t>
            </a:r>
          </a:p>
        </p:txBody>
      </p:sp>
      <p:sp>
        <p:nvSpPr>
          <p:cNvPr id="21" name="Text Placeholder 12">
            <a:extLst>
              <a:ext uri="{FF2B5EF4-FFF2-40B4-BE49-F238E27FC236}">
                <a16:creationId xmlns:a16="http://schemas.microsoft.com/office/drawing/2014/main" id="{163CC4BC-CB80-4AB6-A741-750EE22A1171}"/>
              </a:ext>
            </a:extLst>
          </p:cNvPr>
          <p:cNvSpPr>
            <a:spLocks noGrp="1"/>
          </p:cNvSpPr>
          <p:nvPr>
            <p:ph type="body" sz="quarter" idx="23"/>
          </p:nvPr>
        </p:nvSpPr>
        <p:spPr>
          <a:xfrm>
            <a:off x="2772000" y="5614267"/>
            <a:ext cx="1260000" cy="239926"/>
          </a:xfrm>
        </p:spPr>
        <p:txBody>
          <a:bodyPr/>
          <a:lstStyle>
            <a:lvl1pPr algn="ctr">
              <a:defRPr sz="600">
                <a:solidFill>
                  <a:schemeClr val="accent3"/>
                </a:solidFill>
              </a:defRPr>
            </a:lvl1pPr>
            <a:lvl2pPr>
              <a:defRPr sz="600"/>
            </a:lvl2pPr>
            <a:lvl3pPr>
              <a:defRPr sz="600"/>
            </a:lvl3pPr>
            <a:lvl4pPr>
              <a:defRPr sz="600"/>
            </a:lvl4pPr>
            <a:lvl5pPr>
              <a:defRPr sz="600"/>
            </a:lvl5pPr>
          </a:lstStyle>
          <a:p>
            <a:pPr lvl="0"/>
            <a:r>
              <a:rPr lang="en-US"/>
              <a:t>Click to edit Master text styles</a:t>
            </a:r>
          </a:p>
        </p:txBody>
      </p:sp>
      <p:sp>
        <p:nvSpPr>
          <p:cNvPr id="23" name="Text Placeholder 22">
            <a:extLst>
              <a:ext uri="{FF2B5EF4-FFF2-40B4-BE49-F238E27FC236}">
                <a16:creationId xmlns:a16="http://schemas.microsoft.com/office/drawing/2014/main" id="{07B344BF-50AE-44B5-8F36-3A4697BE8642}"/>
              </a:ext>
            </a:extLst>
          </p:cNvPr>
          <p:cNvSpPr>
            <a:spLocks noGrp="1"/>
          </p:cNvSpPr>
          <p:nvPr>
            <p:ph type="body" sz="quarter" idx="24"/>
          </p:nvPr>
        </p:nvSpPr>
        <p:spPr>
          <a:xfrm>
            <a:off x="4680000" y="2111348"/>
            <a:ext cx="3528000" cy="3838815"/>
          </a:xfrm>
        </p:spPr>
        <p:txBody>
          <a:bodyPr/>
          <a:lstStyle>
            <a:lvl2pPr marL="108000" indent="-108000">
              <a:lnSpc>
                <a:spcPct val="105000"/>
              </a:lnSpc>
              <a:spcAft>
                <a:spcPts val="600"/>
              </a:spcAft>
              <a:buFont typeface="Arial" panose="020B0604020202020204" pitchFamily="34" charset="0"/>
              <a:buChar char="•"/>
              <a:defRPr sz="800">
                <a:latin typeface="+mn-lt"/>
              </a:defRPr>
            </a:lvl2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6994706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ivider Slide_opt 1">
    <p:spTree>
      <p:nvGrpSpPr>
        <p:cNvPr id="1" name=""/>
        <p:cNvGrpSpPr/>
        <p:nvPr/>
      </p:nvGrpSpPr>
      <p:grpSpPr>
        <a:xfrm>
          <a:off x="0" y="0"/>
          <a:ext cx="0" cy="0"/>
          <a:chOff x="0" y="0"/>
          <a:chExt cx="0" cy="0"/>
        </a:xfrm>
      </p:grpSpPr>
      <p:sp>
        <p:nvSpPr>
          <p:cNvPr id="2" name="Title 1"/>
          <p:cNvSpPr>
            <a:spLocks noGrp="1"/>
          </p:cNvSpPr>
          <p:nvPr>
            <p:ph type="title"/>
          </p:nvPr>
        </p:nvSpPr>
        <p:spPr>
          <a:xfrm>
            <a:off x="1008000" y="3071052"/>
            <a:ext cx="3240000" cy="335896"/>
          </a:xfrm>
        </p:spPr>
        <p:txBody>
          <a:bodyPr/>
          <a:lstStyle>
            <a:lvl1pPr>
              <a:defRPr sz="2000"/>
            </a:lvl1pPr>
          </a:lstStyle>
          <a:p>
            <a:r>
              <a:rPr lang="en-US"/>
              <a:t>Click to edit Master title style</a:t>
            </a:r>
            <a:endParaRPr lang="en-GB"/>
          </a:p>
        </p:txBody>
      </p:sp>
      <p:sp>
        <p:nvSpPr>
          <p:cNvPr id="4" name="Date Placeholder 3"/>
          <p:cNvSpPr>
            <a:spLocks noGrp="1"/>
          </p:cNvSpPr>
          <p:nvPr>
            <p:ph type="dt" sz="half" idx="10"/>
          </p:nvPr>
        </p:nvSpPr>
        <p:spPr/>
        <p:txBody>
          <a:bodyPr/>
          <a:lstStyle>
            <a:lvl1pPr>
              <a:defRPr>
                <a:solidFill>
                  <a:schemeClr val="bg1"/>
                </a:solidFill>
              </a:defRPr>
            </a:lvl1pPr>
          </a:lstStyle>
          <a:p>
            <a:fld id="{1FB34ED0-9753-40DF-BF31-262917458EB5}" type="datetime1">
              <a:rPr lang="en-GB" smtClean="0"/>
              <a:t>09/02/2026</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9" name="Text Placeholder 7">
            <a:extLst>
              <a:ext uri="{FF2B5EF4-FFF2-40B4-BE49-F238E27FC236}">
                <a16:creationId xmlns:a16="http://schemas.microsoft.com/office/drawing/2014/main" id="{EFB40BF7-98B5-4271-A6EF-D267E0B58F6F}"/>
              </a:ext>
            </a:extLst>
          </p:cNvPr>
          <p:cNvSpPr>
            <a:spLocks noGrp="1"/>
          </p:cNvSpPr>
          <p:nvPr>
            <p:ph type="body" sz="quarter" idx="15"/>
          </p:nvPr>
        </p:nvSpPr>
        <p:spPr>
          <a:xfrm>
            <a:off x="1008000" y="3454933"/>
            <a:ext cx="3240000" cy="335896"/>
          </a:xfrm>
        </p:spPr>
        <p:txBody>
          <a:bodyPr/>
          <a:lstStyle>
            <a:lvl1pPr>
              <a:lnSpc>
                <a:spcPct val="90000"/>
              </a:lnSpc>
              <a:defRPr sz="1800">
                <a:solidFill>
                  <a:schemeClr val="accent3"/>
                </a:solidFill>
                <a:latin typeface="+mn-lt"/>
              </a:defRPr>
            </a:lvl1pPr>
          </a:lstStyle>
          <a:p>
            <a:pPr lvl="0"/>
            <a:r>
              <a:rPr lang="en-US"/>
              <a:t>Click to edit Master text styles</a:t>
            </a:r>
          </a:p>
        </p:txBody>
      </p:sp>
      <p:sp>
        <p:nvSpPr>
          <p:cNvPr id="7" name="Picture Placeholder 6">
            <a:extLst>
              <a:ext uri="{FF2B5EF4-FFF2-40B4-BE49-F238E27FC236}">
                <a16:creationId xmlns:a16="http://schemas.microsoft.com/office/drawing/2014/main" id="{72111B61-4CC6-4A3A-B7FA-32EA9ADD1F29}"/>
              </a:ext>
            </a:extLst>
          </p:cNvPr>
          <p:cNvSpPr>
            <a:spLocks noGrp="1"/>
          </p:cNvSpPr>
          <p:nvPr>
            <p:ph type="pic" sz="quarter" idx="16"/>
          </p:nvPr>
        </p:nvSpPr>
        <p:spPr>
          <a:xfrm>
            <a:off x="4572000" y="0"/>
            <a:ext cx="4572000" cy="6858000"/>
          </a:xfrm>
          <a:solidFill>
            <a:schemeClr val="bg1">
              <a:lumMod val="95000"/>
            </a:schemeClr>
          </a:solidFill>
        </p:spPr>
        <p:txBody>
          <a:bodyPr/>
          <a:lstStyle/>
          <a:p>
            <a:r>
              <a:rPr lang="en-US"/>
              <a:t>Click icon to add picture</a:t>
            </a:r>
            <a:endParaRPr lang="en-GB"/>
          </a:p>
        </p:txBody>
      </p:sp>
      <p:sp>
        <p:nvSpPr>
          <p:cNvPr id="12" name="Text Placeholder 11">
            <a:extLst>
              <a:ext uri="{FF2B5EF4-FFF2-40B4-BE49-F238E27FC236}">
                <a16:creationId xmlns:a16="http://schemas.microsoft.com/office/drawing/2014/main" id="{64317D2B-50DF-469D-B053-A6EF423DD7C7}"/>
              </a:ext>
            </a:extLst>
          </p:cNvPr>
          <p:cNvSpPr>
            <a:spLocks noGrp="1"/>
          </p:cNvSpPr>
          <p:nvPr>
            <p:ph type="body" sz="quarter" idx="17" hasCustomPrompt="1"/>
          </p:nvPr>
        </p:nvSpPr>
        <p:spPr>
          <a:xfrm>
            <a:off x="1008000" y="2351274"/>
            <a:ext cx="1080000" cy="575822"/>
          </a:xfrm>
        </p:spPr>
        <p:txBody>
          <a:bodyPr/>
          <a:lstStyle>
            <a:lvl1pPr>
              <a:lnSpc>
                <a:spcPct val="90000"/>
              </a:lnSpc>
              <a:defRPr sz="3800">
                <a:solidFill>
                  <a:schemeClr val="accent3"/>
                </a:solidFill>
              </a:defRPr>
            </a:lvl1pPr>
          </a:lstStyle>
          <a:p>
            <a:pPr lvl="0"/>
            <a:r>
              <a:rPr lang="en-US"/>
              <a:t>XX</a:t>
            </a:r>
          </a:p>
        </p:txBody>
      </p:sp>
    </p:spTree>
    <p:extLst>
      <p:ext uri="{BB962C8B-B14F-4D97-AF65-F5344CB8AC3E}">
        <p14:creationId xmlns:p14="http://schemas.microsoft.com/office/powerpoint/2010/main" val="7682820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ivider Slide_opt 2">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8000" y="3071052"/>
            <a:ext cx="3240000" cy="335896"/>
          </a:xfrm>
        </p:spPr>
        <p:txBody>
          <a:bodyPr/>
          <a:lstStyle>
            <a:lvl1pPr>
              <a:defRPr sz="2000">
                <a:solidFill>
                  <a:schemeClr val="bg1"/>
                </a:solidFill>
              </a:defRPr>
            </a:lvl1pPr>
          </a:lstStyle>
          <a:p>
            <a:r>
              <a:rPr lang="en-US"/>
              <a:t>Click to edit Master title style</a:t>
            </a:r>
            <a:endParaRPr lang="en-GB"/>
          </a:p>
        </p:txBody>
      </p:sp>
      <p:sp>
        <p:nvSpPr>
          <p:cNvPr id="4" name="Date Placeholder 3"/>
          <p:cNvSpPr>
            <a:spLocks noGrp="1"/>
          </p:cNvSpPr>
          <p:nvPr>
            <p:ph type="dt" sz="half" idx="10"/>
          </p:nvPr>
        </p:nvSpPr>
        <p:spPr/>
        <p:txBody>
          <a:bodyPr/>
          <a:lstStyle>
            <a:lvl1pPr>
              <a:defRPr>
                <a:solidFill>
                  <a:schemeClr val="tx1"/>
                </a:solidFill>
              </a:defRPr>
            </a:lvl1pPr>
          </a:lstStyle>
          <a:p>
            <a:fld id="{4FF6ABBB-D168-4CE8-B30D-A359426E35D4}" type="datetime1">
              <a:rPr lang="en-GB" smtClean="0"/>
              <a:t>09/02/2026</a:t>
            </a:fld>
            <a:endParaRPr lang="en-GB"/>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0B868178-02AE-42FC-958D-6B8F13B60175}" type="slidenum">
              <a:rPr lang="en-GB" smtClean="0"/>
              <a:pPr/>
              <a:t>‹#›</a:t>
            </a:fld>
            <a:endParaRPr lang="en-GB"/>
          </a:p>
        </p:txBody>
      </p:sp>
      <p:sp>
        <p:nvSpPr>
          <p:cNvPr id="9" name="Text Placeholder 7">
            <a:extLst>
              <a:ext uri="{FF2B5EF4-FFF2-40B4-BE49-F238E27FC236}">
                <a16:creationId xmlns:a16="http://schemas.microsoft.com/office/drawing/2014/main" id="{EFB40BF7-98B5-4271-A6EF-D267E0B58F6F}"/>
              </a:ext>
            </a:extLst>
          </p:cNvPr>
          <p:cNvSpPr>
            <a:spLocks noGrp="1"/>
          </p:cNvSpPr>
          <p:nvPr>
            <p:ph type="body" sz="quarter" idx="15"/>
          </p:nvPr>
        </p:nvSpPr>
        <p:spPr>
          <a:xfrm>
            <a:off x="1008000" y="3454933"/>
            <a:ext cx="3240000" cy="335896"/>
          </a:xfrm>
        </p:spPr>
        <p:txBody>
          <a:bodyPr/>
          <a:lstStyle>
            <a:lvl1pPr>
              <a:lnSpc>
                <a:spcPct val="90000"/>
              </a:lnSpc>
              <a:defRPr sz="1800">
                <a:solidFill>
                  <a:schemeClr val="accent4"/>
                </a:solidFill>
                <a:latin typeface="+mn-lt"/>
              </a:defRPr>
            </a:lvl1pPr>
          </a:lstStyle>
          <a:p>
            <a:pPr lvl="0"/>
            <a:r>
              <a:rPr lang="en-US"/>
              <a:t>Click to edit Master text styles</a:t>
            </a:r>
          </a:p>
        </p:txBody>
      </p:sp>
      <p:sp>
        <p:nvSpPr>
          <p:cNvPr id="7" name="Picture Placeholder 6">
            <a:extLst>
              <a:ext uri="{FF2B5EF4-FFF2-40B4-BE49-F238E27FC236}">
                <a16:creationId xmlns:a16="http://schemas.microsoft.com/office/drawing/2014/main" id="{72111B61-4CC6-4A3A-B7FA-32EA9ADD1F29}"/>
              </a:ext>
            </a:extLst>
          </p:cNvPr>
          <p:cNvSpPr>
            <a:spLocks noGrp="1"/>
          </p:cNvSpPr>
          <p:nvPr>
            <p:ph type="pic" sz="quarter" idx="16"/>
          </p:nvPr>
        </p:nvSpPr>
        <p:spPr>
          <a:xfrm>
            <a:off x="4572000" y="0"/>
            <a:ext cx="4572000" cy="6858000"/>
          </a:xfrm>
          <a:solidFill>
            <a:schemeClr val="bg1">
              <a:lumMod val="95000"/>
            </a:schemeClr>
          </a:solidFill>
        </p:spPr>
        <p:txBody>
          <a:bodyPr/>
          <a:lstStyle/>
          <a:p>
            <a:r>
              <a:rPr lang="en-US"/>
              <a:t>Click icon to add picture</a:t>
            </a:r>
            <a:endParaRPr lang="en-GB"/>
          </a:p>
        </p:txBody>
      </p:sp>
      <p:sp>
        <p:nvSpPr>
          <p:cNvPr id="12" name="Text Placeholder 11">
            <a:extLst>
              <a:ext uri="{FF2B5EF4-FFF2-40B4-BE49-F238E27FC236}">
                <a16:creationId xmlns:a16="http://schemas.microsoft.com/office/drawing/2014/main" id="{64317D2B-50DF-469D-B053-A6EF423DD7C7}"/>
              </a:ext>
            </a:extLst>
          </p:cNvPr>
          <p:cNvSpPr>
            <a:spLocks noGrp="1"/>
          </p:cNvSpPr>
          <p:nvPr>
            <p:ph type="body" sz="quarter" idx="17" hasCustomPrompt="1"/>
          </p:nvPr>
        </p:nvSpPr>
        <p:spPr>
          <a:xfrm>
            <a:off x="1008000" y="2351274"/>
            <a:ext cx="1080000" cy="575822"/>
          </a:xfrm>
        </p:spPr>
        <p:txBody>
          <a:bodyPr/>
          <a:lstStyle>
            <a:lvl1pPr>
              <a:lnSpc>
                <a:spcPct val="90000"/>
              </a:lnSpc>
              <a:defRPr sz="3800">
                <a:solidFill>
                  <a:schemeClr val="accent4"/>
                </a:solidFill>
              </a:defRPr>
            </a:lvl1pPr>
          </a:lstStyle>
          <a:p>
            <a:pPr lvl="0"/>
            <a:r>
              <a:rPr lang="en-US"/>
              <a:t>XX</a:t>
            </a:r>
          </a:p>
        </p:txBody>
      </p:sp>
    </p:spTree>
    <p:extLst>
      <p:ext uri="{BB962C8B-B14F-4D97-AF65-F5344CB8AC3E}">
        <p14:creationId xmlns:p14="http://schemas.microsoft.com/office/powerpoint/2010/main" val="25402692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ivider Slide_opt 3">
    <p:spTree>
      <p:nvGrpSpPr>
        <p:cNvPr id="1" name=""/>
        <p:cNvGrpSpPr/>
        <p:nvPr/>
      </p:nvGrpSpPr>
      <p:grpSpPr>
        <a:xfrm>
          <a:off x="0" y="0"/>
          <a:ext cx="0" cy="0"/>
          <a:chOff x="0" y="0"/>
          <a:chExt cx="0" cy="0"/>
        </a:xfrm>
      </p:grpSpPr>
      <p:sp>
        <p:nvSpPr>
          <p:cNvPr id="2" name="Title 1"/>
          <p:cNvSpPr>
            <a:spLocks noGrp="1"/>
          </p:cNvSpPr>
          <p:nvPr>
            <p:ph type="title"/>
          </p:nvPr>
        </p:nvSpPr>
        <p:spPr>
          <a:xfrm>
            <a:off x="1008000" y="3071052"/>
            <a:ext cx="3240000" cy="335896"/>
          </a:xfrm>
        </p:spPr>
        <p:txBody>
          <a:bodyPr/>
          <a:lstStyle>
            <a:lvl1pPr>
              <a:defRPr sz="2000"/>
            </a:lvl1pPr>
          </a:lstStyle>
          <a:p>
            <a:r>
              <a:rPr lang="en-US"/>
              <a:t>Click to edit Master title style</a:t>
            </a:r>
            <a:endParaRPr lang="en-GB"/>
          </a:p>
        </p:txBody>
      </p:sp>
      <p:sp>
        <p:nvSpPr>
          <p:cNvPr id="4" name="Date Placeholder 3"/>
          <p:cNvSpPr>
            <a:spLocks noGrp="1"/>
          </p:cNvSpPr>
          <p:nvPr>
            <p:ph type="dt" sz="half" idx="10"/>
          </p:nvPr>
        </p:nvSpPr>
        <p:spPr/>
        <p:txBody>
          <a:bodyPr/>
          <a:lstStyle>
            <a:lvl1pPr>
              <a:defRPr>
                <a:solidFill>
                  <a:schemeClr val="bg1"/>
                </a:solidFill>
              </a:defRPr>
            </a:lvl1pPr>
          </a:lstStyle>
          <a:p>
            <a:fld id="{5C250123-6C91-45D1-93D2-5FD6406DFAF4}" type="datetime1">
              <a:rPr lang="en-GB" smtClean="0"/>
              <a:t>09/02/2026</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9" name="Text Placeholder 7">
            <a:extLst>
              <a:ext uri="{FF2B5EF4-FFF2-40B4-BE49-F238E27FC236}">
                <a16:creationId xmlns:a16="http://schemas.microsoft.com/office/drawing/2014/main" id="{EFB40BF7-98B5-4271-A6EF-D267E0B58F6F}"/>
              </a:ext>
            </a:extLst>
          </p:cNvPr>
          <p:cNvSpPr>
            <a:spLocks noGrp="1"/>
          </p:cNvSpPr>
          <p:nvPr>
            <p:ph type="body" sz="quarter" idx="15"/>
          </p:nvPr>
        </p:nvSpPr>
        <p:spPr>
          <a:xfrm>
            <a:off x="1008000" y="3454933"/>
            <a:ext cx="3240000" cy="335896"/>
          </a:xfrm>
        </p:spPr>
        <p:txBody>
          <a:bodyPr/>
          <a:lstStyle>
            <a:lvl1pPr>
              <a:lnSpc>
                <a:spcPct val="90000"/>
              </a:lnSpc>
              <a:defRPr sz="1800">
                <a:solidFill>
                  <a:schemeClr val="accent2"/>
                </a:solidFill>
                <a:latin typeface="+mn-lt"/>
              </a:defRPr>
            </a:lvl1pPr>
          </a:lstStyle>
          <a:p>
            <a:pPr lvl="0"/>
            <a:r>
              <a:rPr lang="en-US"/>
              <a:t>Click to edit Master text styles</a:t>
            </a:r>
          </a:p>
        </p:txBody>
      </p:sp>
      <p:sp>
        <p:nvSpPr>
          <p:cNvPr id="7" name="Picture Placeholder 6">
            <a:extLst>
              <a:ext uri="{FF2B5EF4-FFF2-40B4-BE49-F238E27FC236}">
                <a16:creationId xmlns:a16="http://schemas.microsoft.com/office/drawing/2014/main" id="{72111B61-4CC6-4A3A-B7FA-32EA9ADD1F29}"/>
              </a:ext>
            </a:extLst>
          </p:cNvPr>
          <p:cNvSpPr>
            <a:spLocks noGrp="1"/>
          </p:cNvSpPr>
          <p:nvPr>
            <p:ph type="pic" sz="quarter" idx="16"/>
          </p:nvPr>
        </p:nvSpPr>
        <p:spPr>
          <a:xfrm>
            <a:off x="4572000" y="0"/>
            <a:ext cx="4572000" cy="6858000"/>
          </a:xfrm>
          <a:solidFill>
            <a:schemeClr val="bg1">
              <a:lumMod val="95000"/>
            </a:schemeClr>
          </a:solidFill>
        </p:spPr>
        <p:txBody>
          <a:bodyPr/>
          <a:lstStyle/>
          <a:p>
            <a:r>
              <a:rPr lang="en-US"/>
              <a:t>Click icon to add picture</a:t>
            </a:r>
            <a:endParaRPr lang="en-GB"/>
          </a:p>
        </p:txBody>
      </p:sp>
      <p:sp>
        <p:nvSpPr>
          <p:cNvPr id="12" name="Text Placeholder 11">
            <a:extLst>
              <a:ext uri="{FF2B5EF4-FFF2-40B4-BE49-F238E27FC236}">
                <a16:creationId xmlns:a16="http://schemas.microsoft.com/office/drawing/2014/main" id="{64317D2B-50DF-469D-B053-A6EF423DD7C7}"/>
              </a:ext>
            </a:extLst>
          </p:cNvPr>
          <p:cNvSpPr>
            <a:spLocks noGrp="1"/>
          </p:cNvSpPr>
          <p:nvPr>
            <p:ph type="body" sz="quarter" idx="17" hasCustomPrompt="1"/>
          </p:nvPr>
        </p:nvSpPr>
        <p:spPr>
          <a:xfrm>
            <a:off x="1008000" y="2351274"/>
            <a:ext cx="1080000" cy="575822"/>
          </a:xfrm>
        </p:spPr>
        <p:txBody>
          <a:bodyPr/>
          <a:lstStyle>
            <a:lvl1pPr>
              <a:lnSpc>
                <a:spcPct val="90000"/>
              </a:lnSpc>
              <a:defRPr sz="3800">
                <a:solidFill>
                  <a:schemeClr val="accent2"/>
                </a:solidFill>
              </a:defRPr>
            </a:lvl1pPr>
          </a:lstStyle>
          <a:p>
            <a:pPr lvl="0"/>
            <a:r>
              <a:rPr lang="en-US"/>
              <a:t>XX</a:t>
            </a:r>
          </a:p>
        </p:txBody>
      </p:sp>
    </p:spTree>
    <p:extLst>
      <p:ext uri="{BB962C8B-B14F-4D97-AF65-F5344CB8AC3E}">
        <p14:creationId xmlns:p14="http://schemas.microsoft.com/office/powerpoint/2010/main" val="4175720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with quote">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70AF280-64C4-4B4B-908E-15FF34F848E1}"/>
              </a:ext>
            </a:extLst>
          </p:cNvPr>
          <p:cNvSpPr>
            <a:spLocks noGrp="1"/>
          </p:cNvSpPr>
          <p:nvPr>
            <p:ph type="title"/>
          </p:nvPr>
        </p:nvSpPr>
        <p:spPr/>
        <p:txBody>
          <a:bodyPr/>
          <a:lstStyle>
            <a:lvl1pPr algn="l">
              <a:defRPr/>
            </a:lvl1pPr>
          </a:lstStyle>
          <a:p>
            <a:r>
              <a:rPr lang="en-US"/>
              <a:t>Click to edit Master title style</a:t>
            </a:r>
            <a:endParaRPr lang="en-GB" dirty="0"/>
          </a:p>
        </p:txBody>
      </p:sp>
      <p:sp>
        <p:nvSpPr>
          <p:cNvPr id="8" name="Footer Placeholder 7">
            <a:extLst>
              <a:ext uri="{FF2B5EF4-FFF2-40B4-BE49-F238E27FC236}">
                <a16:creationId xmlns:a16="http://schemas.microsoft.com/office/drawing/2014/main" id="{1206844D-7875-4116-9222-2D5EBD37E104}"/>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C6ECCC84-5218-4641-A1BE-5403482A88A6}"/>
              </a:ext>
            </a:extLst>
          </p:cNvPr>
          <p:cNvSpPr>
            <a:spLocks noGrp="1"/>
          </p:cNvSpPr>
          <p:nvPr>
            <p:ph type="sldNum" sz="quarter" idx="12"/>
          </p:nvPr>
        </p:nvSpPr>
        <p:spPr/>
        <p:txBody>
          <a:bodyPr/>
          <a:lstStyle/>
          <a:p>
            <a:fld id="{4C65C283-4DEC-439E-8EC5-DA619DA8B766}" type="slidenum">
              <a:rPr lang="en-US" altLang="en-US" smtClean="0"/>
              <a:pPr/>
              <a:t>‹#›</a:t>
            </a:fld>
            <a:endParaRPr lang="en-US" altLang="en-US" dirty="0"/>
          </a:p>
        </p:txBody>
      </p:sp>
      <p:sp>
        <p:nvSpPr>
          <p:cNvPr id="11" name="Content Placeholder 10">
            <a:extLst>
              <a:ext uri="{FF2B5EF4-FFF2-40B4-BE49-F238E27FC236}">
                <a16:creationId xmlns:a16="http://schemas.microsoft.com/office/drawing/2014/main" id="{F02B38BC-FCD6-4AF6-B4D5-303D047D4350}"/>
              </a:ext>
            </a:extLst>
          </p:cNvPr>
          <p:cNvSpPr>
            <a:spLocks noGrp="1"/>
          </p:cNvSpPr>
          <p:nvPr>
            <p:ph sz="quarter" idx="13" hasCustomPrompt="1"/>
          </p:nvPr>
        </p:nvSpPr>
        <p:spPr>
          <a:xfrm>
            <a:off x="756000" y="2160000"/>
            <a:ext cx="7740000" cy="2880000"/>
          </a:xfrm>
        </p:spPr>
        <p:txBody>
          <a:bodyPr/>
          <a:lstStyle>
            <a:lvl1pPr>
              <a:defRPr b="0"/>
            </a:lvl1pPr>
          </a:lstStyle>
          <a:p>
            <a:pPr lvl="0"/>
            <a:r>
              <a:rPr lang="en-US" dirty="0"/>
              <a:t>Edit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547AEE88-5597-4798-9752-AB7F7EE8B1DB}"/>
              </a:ext>
            </a:extLst>
          </p:cNvPr>
          <p:cNvSpPr>
            <a:spLocks noGrp="1"/>
          </p:cNvSpPr>
          <p:nvPr>
            <p:ph type="body" sz="quarter" idx="14" hasCustomPrompt="1"/>
          </p:nvPr>
        </p:nvSpPr>
        <p:spPr>
          <a:xfrm>
            <a:off x="756000" y="5220000"/>
            <a:ext cx="5400000" cy="507831"/>
          </a:xfrm>
          <a:custGeom>
            <a:avLst/>
            <a:gdLst>
              <a:gd name="connsiteX0" fmla="*/ 0 w 3128963"/>
              <a:gd name="connsiteY0" fmla="*/ 0 h 788987"/>
              <a:gd name="connsiteX1" fmla="*/ 3128963 w 3128963"/>
              <a:gd name="connsiteY1" fmla="*/ 0 h 788987"/>
              <a:gd name="connsiteX2" fmla="*/ 3128963 w 3128963"/>
              <a:gd name="connsiteY2" fmla="*/ 788987 h 788987"/>
              <a:gd name="connsiteX3" fmla="*/ 0 w 3128963"/>
              <a:gd name="connsiteY3" fmla="*/ 788987 h 788987"/>
              <a:gd name="connsiteX4" fmla="*/ 0 w 3128963"/>
              <a:gd name="connsiteY4" fmla="*/ 0 h 788987"/>
              <a:gd name="connsiteX0" fmla="*/ 3128963 w 3220403"/>
              <a:gd name="connsiteY0" fmla="*/ 788987 h 880427"/>
              <a:gd name="connsiteX1" fmla="*/ 0 w 3220403"/>
              <a:gd name="connsiteY1" fmla="*/ 788987 h 880427"/>
              <a:gd name="connsiteX2" fmla="*/ 0 w 3220403"/>
              <a:gd name="connsiteY2" fmla="*/ 0 h 880427"/>
              <a:gd name="connsiteX3" fmla="*/ 3128963 w 3220403"/>
              <a:gd name="connsiteY3" fmla="*/ 0 h 880427"/>
              <a:gd name="connsiteX4" fmla="*/ 3220403 w 3220403"/>
              <a:gd name="connsiteY4" fmla="*/ 880427 h 880427"/>
              <a:gd name="connsiteX0" fmla="*/ 3128963 w 3128963"/>
              <a:gd name="connsiteY0" fmla="*/ 788987 h 788987"/>
              <a:gd name="connsiteX1" fmla="*/ 0 w 3128963"/>
              <a:gd name="connsiteY1" fmla="*/ 788987 h 788987"/>
              <a:gd name="connsiteX2" fmla="*/ 0 w 3128963"/>
              <a:gd name="connsiteY2" fmla="*/ 0 h 788987"/>
              <a:gd name="connsiteX3" fmla="*/ 3128963 w 3128963"/>
              <a:gd name="connsiteY3" fmla="*/ 0 h 788987"/>
              <a:gd name="connsiteX0" fmla="*/ 3128963 w 3128963"/>
              <a:gd name="connsiteY0" fmla="*/ 788987 h 788987"/>
              <a:gd name="connsiteX1" fmla="*/ 0 w 3128963"/>
              <a:gd name="connsiteY1" fmla="*/ 788987 h 788987"/>
              <a:gd name="connsiteX2" fmla="*/ 0 w 3128963"/>
              <a:gd name="connsiteY2" fmla="*/ 0 h 788987"/>
              <a:gd name="connsiteX0" fmla="*/ 0 w 0"/>
              <a:gd name="connsiteY0" fmla="*/ 788987 h 788987"/>
              <a:gd name="connsiteX1" fmla="*/ 0 w 0"/>
              <a:gd name="connsiteY1" fmla="*/ 0 h 788987"/>
            </a:gdLst>
            <a:ahLst/>
            <a:cxnLst>
              <a:cxn ang="0">
                <a:pos x="connsiteX0" y="connsiteY0"/>
              </a:cxn>
              <a:cxn ang="0">
                <a:pos x="connsiteX1" y="connsiteY1"/>
              </a:cxn>
            </a:cxnLst>
            <a:rect l="l" t="t" r="r" b="b"/>
            <a:pathLst>
              <a:path h="788987">
                <a:moveTo>
                  <a:pt x="0" y="788987"/>
                </a:moveTo>
                <a:lnTo>
                  <a:pt x="0" y="0"/>
                </a:lnTo>
              </a:path>
            </a:pathLst>
          </a:custGeom>
          <a:ln w="12700">
            <a:solidFill>
              <a:schemeClr val="accent1"/>
            </a:solidFill>
          </a:ln>
        </p:spPr>
        <p:txBody>
          <a:bodyPr lIns="108000">
            <a:noAutofit/>
          </a:bodyPr>
          <a:lstStyle>
            <a:lvl1pPr>
              <a:defRPr sz="1400"/>
            </a:lvl1pPr>
            <a:lvl2pPr>
              <a:defRPr sz="1100" cap="all" baseline="0"/>
            </a:lvl2pPr>
          </a:lstStyle>
          <a:p>
            <a:pPr lvl="0"/>
            <a:r>
              <a:rPr lang="en-US" dirty="0"/>
              <a:t>Edit quote text</a:t>
            </a:r>
          </a:p>
          <a:p>
            <a:pPr lvl="1"/>
            <a:r>
              <a:rPr lang="en-US" dirty="0"/>
              <a:t>Second level</a:t>
            </a:r>
          </a:p>
        </p:txBody>
      </p:sp>
    </p:spTree>
    <p:extLst>
      <p:ext uri="{BB962C8B-B14F-4D97-AF65-F5344CB8AC3E}">
        <p14:creationId xmlns:p14="http://schemas.microsoft.com/office/powerpoint/2010/main" val="819683369"/>
      </p:ext>
    </p:extLst>
  </p:cSld>
  <p:clrMapOvr>
    <a:masterClrMapping/>
  </p:clrMapOvr>
  <p:transition spd="slow" advClick="0" advTm="20000"/>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Statement Quote_opt 1">
    <p:spTree>
      <p:nvGrpSpPr>
        <p:cNvPr id="1" name=""/>
        <p:cNvGrpSpPr/>
        <p:nvPr/>
      </p:nvGrpSpPr>
      <p:grpSpPr>
        <a:xfrm>
          <a:off x="0" y="0"/>
          <a:ext cx="0" cy="0"/>
          <a:chOff x="0" y="0"/>
          <a:chExt cx="0" cy="0"/>
        </a:xfrm>
      </p:grpSpPr>
      <p:sp>
        <p:nvSpPr>
          <p:cNvPr id="2" name="Title 1"/>
          <p:cNvSpPr>
            <a:spLocks noGrp="1"/>
          </p:cNvSpPr>
          <p:nvPr>
            <p:ph type="title"/>
          </p:nvPr>
        </p:nvSpPr>
        <p:spPr>
          <a:xfrm>
            <a:off x="1008000" y="3023067"/>
            <a:ext cx="2520000" cy="2399259"/>
          </a:xfrm>
        </p:spPr>
        <p:txBody>
          <a:bodyPr/>
          <a:lstStyle>
            <a:lvl1pPr algn="r">
              <a:defRPr sz="2000" cap="all" baseline="0"/>
            </a:lvl1pPr>
          </a:lstStyle>
          <a:p>
            <a:r>
              <a:rPr lang="en-US"/>
              <a:t>Click to edit Master title style</a:t>
            </a:r>
            <a:endParaRPr lang="en-GB"/>
          </a:p>
        </p:txBody>
      </p:sp>
      <p:sp>
        <p:nvSpPr>
          <p:cNvPr id="4" name="Date Placeholder 3"/>
          <p:cNvSpPr>
            <a:spLocks noGrp="1"/>
          </p:cNvSpPr>
          <p:nvPr>
            <p:ph type="dt" sz="half" idx="10"/>
          </p:nvPr>
        </p:nvSpPr>
        <p:spPr/>
        <p:txBody>
          <a:bodyPr/>
          <a:lstStyle>
            <a:lvl1pPr>
              <a:defRPr>
                <a:solidFill>
                  <a:schemeClr val="bg1"/>
                </a:solidFill>
              </a:defRPr>
            </a:lvl1pPr>
          </a:lstStyle>
          <a:p>
            <a:fld id="{98981C1E-0809-4BB6-9B1E-0203E2A53582}" type="datetime1">
              <a:rPr lang="en-GB" smtClean="0"/>
              <a:t>09/02/2026</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7" name="Picture Placeholder 6">
            <a:extLst>
              <a:ext uri="{FF2B5EF4-FFF2-40B4-BE49-F238E27FC236}">
                <a16:creationId xmlns:a16="http://schemas.microsoft.com/office/drawing/2014/main" id="{72111B61-4CC6-4A3A-B7FA-32EA9ADD1F29}"/>
              </a:ext>
            </a:extLst>
          </p:cNvPr>
          <p:cNvSpPr>
            <a:spLocks noGrp="1"/>
          </p:cNvSpPr>
          <p:nvPr>
            <p:ph type="pic" sz="quarter" idx="16"/>
          </p:nvPr>
        </p:nvSpPr>
        <p:spPr>
          <a:xfrm>
            <a:off x="4572000" y="0"/>
            <a:ext cx="4572000" cy="6858000"/>
          </a:xfrm>
          <a:solidFill>
            <a:schemeClr val="bg1">
              <a:lumMod val="95000"/>
            </a:schemeClr>
          </a:solidFill>
        </p:spPr>
        <p:txBody>
          <a:bodyPr/>
          <a:lstStyle/>
          <a:p>
            <a:r>
              <a:rPr lang="en-US"/>
              <a:t>Click icon to add picture</a:t>
            </a:r>
            <a:endParaRPr lang="en-GB"/>
          </a:p>
        </p:txBody>
      </p:sp>
      <p:pic>
        <p:nvPicPr>
          <p:cNvPr id="8" name="Picture 7" descr="A picture containing bridge, drawing&#10;&#10;Description automatically generated">
            <a:extLst>
              <a:ext uri="{FF2B5EF4-FFF2-40B4-BE49-F238E27FC236}">
                <a16:creationId xmlns:a16="http://schemas.microsoft.com/office/drawing/2014/main" id="{E6AD1FEB-E47E-47E6-ABE0-34A22E689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4001" y="863733"/>
            <a:ext cx="1341123" cy="1576348"/>
          </a:xfrm>
          <a:prstGeom prst="rect">
            <a:avLst/>
          </a:prstGeom>
        </p:spPr>
      </p:pic>
      <p:sp>
        <p:nvSpPr>
          <p:cNvPr id="11" name="Text Placeholder 10">
            <a:extLst>
              <a:ext uri="{FF2B5EF4-FFF2-40B4-BE49-F238E27FC236}">
                <a16:creationId xmlns:a16="http://schemas.microsoft.com/office/drawing/2014/main" id="{2EF81256-37FA-4BCA-8698-8F3B81210BA7}"/>
              </a:ext>
            </a:extLst>
          </p:cNvPr>
          <p:cNvSpPr>
            <a:spLocks noGrp="1"/>
          </p:cNvSpPr>
          <p:nvPr>
            <p:ph type="body" sz="quarter" idx="17"/>
          </p:nvPr>
        </p:nvSpPr>
        <p:spPr>
          <a:xfrm>
            <a:off x="1008000" y="5470311"/>
            <a:ext cx="2520000" cy="623807"/>
          </a:xfrm>
        </p:spPr>
        <p:txBody>
          <a:bodyPr anchor="b" anchorCtr="0"/>
          <a:lstStyle>
            <a:lvl1pPr algn="r">
              <a:lnSpc>
                <a:spcPct val="90000"/>
              </a:lnSpc>
              <a:spcAft>
                <a:spcPts val="0"/>
              </a:spcAft>
              <a:defRPr sz="1400" i="1">
                <a:solidFill>
                  <a:schemeClr val="accent6"/>
                </a:solidFill>
                <a:latin typeface="Lato" panose="020F0502020204030203" pitchFamily="34" charset="0"/>
              </a:defRPr>
            </a:lvl1pPr>
            <a:lvl2pPr algn="r">
              <a:lnSpc>
                <a:spcPct val="90000"/>
              </a:lnSpc>
              <a:spcAft>
                <a:spcPts val="0"/>
              </a:spcAft>
              <a:defRPr sz="1400" i="1">
                <a:solidFill>
                  <a:schemeClr val="accent6"/>
                </a:solidFill>
                <a:latin typeface="+mn-lt"/>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5973723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Statement Quote_opt 2">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8000" y="3023067"/>
            <a:ext cx="2520000" cy="2399259"/>
          </a:xfrm>
        </p:spPr>
        <p:txBody>
          <a:bodyPr/>
          <a:lstStyle>
            <a:lvl1pPr algn="r">
              <a:defRPr sz="2000" cap="all" baseline="0">
                <a:solidFill>
                  <a:schemeClr val="bg1"/>
                </a:solidFill>
              </a:defRPr>
            </a:lvl1pPr>
          </a:lstStyle>
          <a:p>
            <a:r>
              <a:rPr lang="en-US"/>
              <a:t>Click to edit Master title style</a:t>
            </a:r>
            <a:endParaRPr lang="en-GB"/>
          </a:p>
        </p:txBody>
      </p:sp>
      <p:sp>
        <p:nvSpPr>
          <p:cNvPr id="4" name="Date Placeholder 3"/>
          <p:cNvSpPr>
            <a:spLocks noGrp="1"/>
          </p:cNvSpPr>
          <p:nvPr>
            <p:ph type="dt" sz="half" idx="10"/>
          </p:nvPr>
        </p:nvSpPr>
        <p:spPr/>
        <p:txBody>
          <a:bodyPr/>
          <a:lstStyle>
            <a:lvl1pPr>
              <a:defRPr>
                <a:solidFill>
                  <a:schemeClr val="tx1"/>
                </a:solidFill>
              </a:defRPr>
            </a:lvl1pPr>
          </a:lstStyle>
          <a:p>
            <a:fld id="{B428D411-1DFE-4E60-AB72-559FDE68F36F}" type="datetime1">
              <a:rPr lang="en-GB" smtClean="0"/>
              <a:t>09/02/2026</a:t>
            </a:fld>
            <a:endParaRPr lang="en-GB"/>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0B868178-02AE-42FC-958D-6B8F13B60175}" type="slidenum">
              <a:rPr lang="en-GB" smtClean="0"/>
              <a:pPr/>
              <a:t>‹#›</a:t>
            </a:fld>
            <a:endParaRPr lang="en-GB"/>
          </a:p>
        </p:txBody>
      </p:sp>
      <p:sp>
        <p:nvSpPr>
          <p:cNvPr id="7" name="Picture Placeholder 6">
            <a:extLst>
              <a:ext uri="{FF2B5EF4-FFF2-40B4-BE49-F238E27FC236}">
                <a16:creationId xmlns:a16="http://schemas.microsoft.com/office/drawing/2014/main" id="{72111B61-4CC6-4A3A-B7FA-32EA9ADD1F29}"/>
              </a:ext>
            </a:extLst>
          </p:cNvPr>
          <p:cNvSpPr>
            <a:spLocks noGrp="1"/>
          </p:cNvSpPr>
          <p:nvPr>
            <p:ph type="pic" sz="quarter" idx="16"/>
          </p:nvPr>
        </p:nvSpPr>
        <p:spPr>
          <a:xfrm>
            <a:off x="4572000" y="0"/>
            <a:ext cx="4572000" cy="6858000"/>
          </a:xfrm>
          <a:solidFill>
            <a:schemeClr val="bg1">
              <a:lumMod val="95000"/>
            </a:schemeClr>
          </a:solidFill>
        </p:spPr>
        <p:txBody>
          <a:bodyPr/>
          <a:lstStyle/>
          <a:p>
            <a:r>
              <a:rPr lang="en-US"/>
              <a:t>Click icon to add picture</a:t>
            </a:r>
            <a:endParaRPr lang="en-GB"/>
          </a:p>
        </p:txBody>
      </p:sp>
      <p:sp>
        <p:nvSpPr>
          <p:cNvPr id="11" name="Text Placeholder 10">
            <a:extLst>
              <a:ext uri="{FF2B5EF4-FFF2-40B4-BE49-F238E27FC236}">
                <a16:creationId xmlns:a16="http://schemas.microsoft.com/office/drawing/2014/main" id="{2EF81256-37FA-4BCA-8698-8F3B81210BA7}"/>
              </a:ext>
            </a:extLst>
          </p:cNvPr>
          <p:cNvSpPr>
            <a:spLocks noGrp="1"/>
          </p:cNvSpPr>
          <p:nvPr>
            <p:ph type="body" sz="quarter" idx="17"/>
          </p:nvPr>
        </p:nvSpPr>
        <p:spPr>
          <a:xfrm>
            <a:off x="1008000" y="5470311"/>
            <a:ext cx="2520000" cy="623807"/>
          </a:xfrm>
        </p:spPr>
        <p:txBody>
          <a:bodyPr anchor="b" anchorCtr="0"/>
          <a:lstStyle>
            <a:lvl1pPr algn="r">
              <a:lnSpc>
                <a:spcPct val="90000"/>
              </a:lnSpc>
              <a:spcAft>
                <a:spcPts val="0"/>
              </a:spcAft>
              <a:defRPr sz="1400" i="1">
                <a:solidFill>
                  <a:schemeClr val="bg1"/>
                </a:solidFill>
                <a:latin typeface="Lato" panose="020F0502020204030203" pitchFamily="34" charset="0"/>
              </a:defRPr>
            </a:lvl1pPr>
            <a:lvl2pPr algn="r">
              <a:lnSpc>
                <a:spcPct val="90000"/>
              </a:lnSpc>
              <a:spcAft>
                <a:spcPts val="0"/>
              </a:spcAft>
              <a:defRPr sz="1400" i="1">
                <a:solidFill>
                  <a:schemeClr val="bg1"/>
                </a:solidFill>
                <a:latin typeface="+mn-lt"/>
              </a:defRPr>
            </a:lvl2pPr>
          </a:lstStyle>
          <a:p>
            <a:pPr lvl="0"/>
            <a:r>
              <a:rPr lang="en-US"/>
              <a:t>Click to edit Master text styles</a:t>
            </a:r>
          </a:p>
          <a:p>
            <a:pPr lvl="1"/>
            <a:r>
              <a:rPr lang="en-US"/>
              <a:t>Second level</a:t>
            </a:r>
          </a:p>
        </p:txBody>
      </p:sp>
      <p:pic>
        <p:nvPicPr>
          <p:cNvPr id="9" name="Picture 8" descr="A picture containing drawing&#10;&#10;Description automatically generated">
            <a:extLst>
              <a:ext uri="{FF2B5EF4-FFF2-40B4-BE49-F238E27FC236}">
                <a16:creationId xmlns:a16="http://schemas.microsoft.com/office/drawing/2014/main" id="{4950DBD8-70EB-4922-B75C-79EBFF0E242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4001" y="863733"/>
            <a:ext cx="1341123" cy="1576348"/>
          </a:xfrm>
          <a:prstGeom prst="rect">
            <a:avLst/>
          </a:prstGeom>
        </p:spPr>
      </p:pic>
    </p:spTree>
    <p:extLst>
      <p:ext uri="{BB962C8B-B14F-4D97-AF65-F5344CB8AC3E}">
        <p14:creationId xmlns:p14="http://schemas.microsoft.com/office/powerpoint/2010/main" val="19890386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Statement Quote_opt 3">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1"/>
                </a:solidFill>
              </a:defRPr>
            </a:lvl1pPr>
          </a:lstStyle>
          <a:p>
            <a:fld id="{2AD53DC8-7043-4D31-8146-D3F543D082B5}" type="datetime1">
              <a:rPr lang="en-GB" smtClean="0"/>
              <a:t>09/02/2026</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7" name="Picture Placeholder 6">
            <a:extLst>
              <a:ext uri="{FF2B5EF4-FFF2-40B4-BE49-F238E27FC236}">
                <a16:creationId xmlns:a16="http://schemas.microsoft.com/office/drawing/2014/main" id="{72111B61-4CC6-4A3A-B7FA-32EA9ADD1F29}"/>
              </a:ext>
            </a:extLst>
          </p:cNvPr>
          <p:cNvSpPr>
            <a:spLocks noGrp="1"/>
          </p:cNvSpPr>
          <p:nvPr>
            <p:ph type="pic" sz="quarter" idx="16"/>
          </p:nvPr>
        </p:nvSpPr>
        <p:spPr>
          <a:xfrm>
            <a:off x="4572000" y="0"/>
            <a:ext cx="4572000" cy="6858000"/>
          </a:xfrm>
          <a:solidFill>
            <a:schemeClr val="bg1">
              <a:lumMod val="95000"/>
            </a:schemeClr>
          </a:solidFill>
        </p:spPr>
        <p:txBody>
          <a:bodyPr/>
          <a:lstStyle/>
          <a:p>
            <a:r>
              <a:rPr lang="en-US"/>
              <a:t>Click icon to add picture</a:t>
            </a:r>
            <a:endParaRPr lang="en-GB"/>
          </a:p>
        </p:txBody>
      </p:sp>
      <p:pic>
        <p:nvPicPr>
          <p:cNvPr id="9" name="Picture 8" descr="A picture containing drawing&#10;&#10;Description automatically generated">
            <a:extLst>
              <a:ext uri="{FF2B5EF4-FFF2-40B4-BE49-F238E27FC236}">
                <a16:creationId xmlns:a16="http://schemas.microsoft.com/office/drawing/2014/main" id="{E4E95EB8-0CC7-47D4-80D7-E1217B959C8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4001" y="863733"/>
            <a:ext cx="1341123" cy="1576348"/>
          </a:xfrm>
          <a:prstGeom prst="rect">
            <a:avLst/>
          </a:prstGeom>
        </p:spPr>
      </p:pic>
      <p:sp>
        <p:nvSpPr>
          <p:cNvPr id="12" name="Text Placeholder 11">
            <a:extLst>
              <a:ext uri="{FF2B5EF4-FFF2-40B4-BE49-F238E27FC236}">
                <a16:creationId xmlns:a16="http://schemas.microsoft.com/office/drawing/2014/main" id="{6A798A2A-F2AC-434B-81AB-150E0E4C2991}"/>
              </a:ext>
            </a:extLst>
          </p:cNvPr>
          <p:cNvSpPr>
            <a:spLocks noGrp="1"/>
          </p:cNvSpPr>
          <p:nvPr>
            <p:ph type="body" sz="quarter" idx="17"/>
          </p:nvPr>
        </p:nvSpPr>
        <p:spPr>
          <a:xfrm>
            <a:off x="1008000" y="3023065"/>
            <a:ext cx="2520000" cy="2399259"/>
          </a:xfrm>
        </p:spPr>
        <p:txBody>
          <a:bodyPr/>
          <a:lstStyle>
            <a:lvl1pPr algn="ctr">
              <a:lnSpc>
                <a:spcPct val="90000"/>
              </a:lnSpc>
              <a:spcAft>
                <a:spcPts val="0"/>
              </a:spcAft>
              <a:defRPr sz="2000" cap="all" baseline="0"/>
            </a:lvl1pPr>
            <a:lvl2pPr algn="ctr">
              <a:lnSpc>
                <a:spcPct val="90000"/>
              </a:lnSpc>
              <a:spcAft>
                <a:spcPts val="0"/>
              </a:spcAft>
              <a:defRPr sz="1800">
                <a:solidFill>
                  <a:schemeClr val="accent5"/>
                </a:solidFill>
                <a:latin typeface="+mn-lt"/>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0773536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Statement Quote_opt 4">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solidFill>
              </a:defRPr>
            </a:lvl1pPr>
          </a:lstStyle>
          <a:p>
            <a:fld id="{D6533A8A-3B30-4164-897B-DD384123001E}" type="datetime1">
              <a:rPr lang="en-GB" smtClean="0"/>
              <a:t>09/02/2026</a:t>
            </a:fld>
            <a:endParaRPr lang="en-GB"/>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0B868178-02AE-42FC-958D-6B8F13B60175}" type="slidenum">
              <a:rPr lang="en-GB" smtClean="0"/>
              <a:pPr/>
              <a:t>‹#›</a:t>
            </a:fld>
            <a:endParaRPr lang="en-GB"/>
          </a:p>
        </p:txBody>
      </p:sp>
      <p:sp>
        <p:nvSpPr>
          <p:cNvPr id="7" name="Picture Placeholder 6">
            <a:extLst>
              <a:ext uri="{FF2B5EF4-FFF2-40B4-BE49-F238E27FC236}">
                <a16:creationId xmlns:a16="http://schemas.microsoft.com/office/drawing/2014/main" id="{72111B61-4CC6-4A3A-B7FA-32EA9ADD1F29}"/>
              </a:ext>
            </a:extLst>
          </p:cNvPr>
          <p:cNvSpPr>
            <a:spLocks noGrp="1"/>
          </p:cNvSpPr>
          <p:nvPr>
            <p:ph type="pic" sz="quarter" idx="16"/>
          </p:nvPr>
        </p:nvSpPr>
        <p:spPr>
          <a:xfrm>
            <a:off x="4572000" y="0"/>
            <a:ext cx="4572000" cy="6858000"/>
          </a:xfrm>
          <a:solidFill>
            <a:schemeClr val="bg1">
              <a:lumMod val="95000"/>
            </a:schemeClr>
          </a:solidFill>
        </p:spPr>
        <p:txBody>
          <a:bodyPr/>
          <a:lstStyle/>
          <a:p>
            <a:r>
              <a:rPr lang="en-US"/>
              <a:t>Click icon to add picture</a:t>
            </a:r>
            <a:endParaRPr lang="en-GB"/>
          </a:p>
        </p:txBody>
      </p:sp>
      <p:sp>
        <p:nvSpPr>
          <p:cNvPr id="12" name="Text Placeholder 11">
            <a:extLst>
              <a:ext uri="{FF2B5EF4-FFF2-40B4-BE49-F238E27FC236}">
                <a16:creationId xmlns:a16="http://schemas.microsoft.com/office/drawing/2014/main" id="{6A798A2A-F2AC-434B-81AB-150E0E4C2991}"/>
              </a:ext>
            </a:extLst>
          </p:cNvPr>
          <p:cNvSpPr>
            <a:spLocks noGrp="1"/>
          </p:cNvSpPr>
          <p:nvPr>
            <p:ph type="body" sz="quarter" idx="17"/>
          </p:nvPr>
        </p:nvSpPr>
        <p:spPr>
          <a:xfrm>
            <a:off x="1008000" y="3023065"/>
            <a:ext cx="2520000" cy="2399259"/>
          </a:xfrm>
        </p:spPr>
        <p:txBody>
          <a:bodyPr/>
          <a:lstStyle>
            <a:lvl1pPr algn="ctr">
              <a:lnSpc>
                <a:spcPct val="90000"/>
              </a:lnSpc>
              <a:spcAft>
                <a:spcPts val="0"/>
              </a:spcAft>
              <a:defRPr sz="2000" cap="all" baseline="0">
                <a:solidFill>
                  <a:schemeClr val="bg1"/>
                </a:solidFill>
              </a:defRPr>
            </a:lvl1pPr>
            <a:lvl2pPr algn="ctr">
              <a:lnSpc>
                <a:spcPct val="90000"/>
              </a:lnSpc>
              <a:spcAft>
                <a:spcPts val="0"/>
              </a:spcAft>
              <a:defRPr sz="1800">
                <a:solidFill>
                  <a:schemeClr val="accent5"/>
                </a:solidFill>
                <a:latin typeface="+mn-lt"/>
              </a:defRPr>
            </a:lvl2pPr>
          </a:lstStyle>
          <a:p>
            <a:pPr lvl="0"/>
            <a:r>
              <a:rPr lang="en-US"/>
              <a:t>Click to edit Master text styles</a:t>
            </a:r>
          </a:p>
          <a:p>
            <a:pPr lvl="1"/>
            <a:r>
              <a:rPr lang="en-US"/>
              <a:t>Second level</a:t>
            </a:r>
          </a:p>
        </p:txBody>
      </p:sp>
      <p:pic>
        <p:nvPicPr>
          <p:cNvPr id="8" name="Picture 7" descr="A picture containing drawing&#10;&#10;Description automatically generated">
            <a:extLst>
              <a:ext uri="{FF2B5EF4-FFF2-40B4-BE49-F238E27FC236}">
                <a16:creationId xmlns:a16="http://schemas.microsoft.com/office/drawing/2014/main" id="{06648D7C-12F9-4E08-AB38-EC39BD48A33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4001" y="863733"/>
            <a:ext cx="1341123" cy="1576348"/>
          </a:xfrm>
          <a:prstGeom prst="rect">
            <a:avLst/>
          </a:prstGeom>
          <a:noFill/>
        </p:spPr>
      </p:pic>
    </p:spTree>
    <p:extLst>
      <p:ext uri="{BB962C8B-B14F-4D97-AF65-F5344CB8AC3E}">
        <p14:creationId xmlns:p14="http://schemas.microsoft.com/office/powerpoint/2010/main" val="28790590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ree Bar Char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Date Placeholder 3"/>
          <p:cNvSpPr>
            <a:spLocks noGrp="1"/>
          </p:cNvSpPr>
          <p:nvPr>
            <p:ph type="dt" sz="half" idx="10"/>
          </p:nvPr>
        </p:nvSpPr>
        <p:spPr/>
        <p:txBody>
          <a:bodyPr/>
          <a:lstStyle/>
          <a:p>
            <a:fld id="{05636868-C2C3-4142-AF6F-E1DC10323E58}" type="datetime1">
              <a:rPr lang="en-GB" smtClean="0"/>
              <a:t>09/02/2026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9" name="Text Placeholder 7">
            <a:extLst>
              <a:ext uri="{FF2B5EF4-FFF2-40B4-BE49-F238E27FC236}">
                <a16:creationId xmlns:a16="http://schemas.microsoft.com/office/drawing/2014/main" id="{EFB40BF7-98B5-4271-A6EF-D267E0B58F6F}"/>
              </a:ext>
            </a:extLst>
          </p:cNvPr>
          <p:cNvSpPr>
            <a:spLocks noGrp="1"/>
          </p:cNvSpPr>
          <p:nvPr>
            <p:ph type="body" sz="quarter" idx="15"/>
          </p:nvPr>
        </p:nvSpPr>
        <p:spPr>
          <a:xfrm>
            <a:off x="1008000" y="1535526"/>
            <a:ext cx="3600000" cy="239926"/>
          </a:xfrm>
        </p:spPr>
        <p:txBody>
          <a:bodyPr/>
          <a:lstStyle>
            <a:lvl1pPr>
              <a:lnSpc>
                <a:spcPct val="90000"/>
              </a:lnSpc>
              <a:defRPr sz="1300">
                <a:solidFill>
                  <a:schemeClr val="accent2"/>
                </a:solidFill>
                <a:latin typeface="+mn-lt"/>
              </a:defRPr>
            </a:lvl1pPr>
          </a:lstStyle>
          <a:p>
            <a:pPr lvl="0"/>
            <a:r>
              <a:rPr lang="en-US"/>
              <a:t>Click to edit Master text styles</a:t>
            </a:r>
          </a:p>
        </p:txBody>
      </p:sp>
      <p:sp>
        <p:nvSpPr>
          <p:cNvPr id="12" name="Rectangle 11">
            <a:extLst>
              <a:ext uri="{FF2B5EF4-FFF2-40B4-BE49-F238E27FC236}">
                <a16:creationId xmlns:a16="http://schemas.microsoft.com/office/drawing/2014/main" id="{95DE9F3A-F8A9-47C8-AF2B-F83258DEC10E}"/>
              </a:ext>
            </a:extLst>
          </p:cNvPr>
          <p:cNvSpPr/>
          <p:nvPr userDrawn="1"/>
        </p:nvSpPr>
        <p:spPr>
          <a:xfrm>
            <a:off x="1008000" y="2111347"/>
            <a:ext cx="7200000" cy="38388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Chart Placeholder 7">
            <a:extLst>
              <a:ext uri="{FF2B5EF4-FFF2-40B4-BE49-F238E27FC236}">
                <a16:creationId xmlns:a16="http://schemas.microsoft.com/office/drawing/2014/main" id="{2F74E804-080E-414F-8CB0-49AA7C67D5A7}"/>
              </a:ext>
            </a:extLst>
          </p:cNvPr>
          <p:cNvSpPr>
            <a:spLocks noGrp="1"/>
          </p:cNvSpPr>
          <p:nvPr>
            <p:ph type="chart" sz="quarter" idx="16"/>
          </p:nvPr>
        </p:nvSpPr>
        <p:spPr>
          <a:xfrm>
            <a:off x="2124000" y="2255304"/>
            <a:ext cx="1260000" cy="3119037"/>
          </a:xfrm>
        </p:spPr>
        <p:txBody>
          <a:bodyPr/>
          <a:lstStyle/>
          <a:p>
            <a:r>
              <a:rPr lang="en-US"/>
              <a:t>Click icon to add chart</a:t>
            </a:r>
            <a:endParaRPr lang="en-GB"/>
          </a:p>
        </p:txBody>
      </p:sp>
      <p:sp>
        <p:nvSpPr>
          <p:cNvPr id="16" name="Chart Placeholder 7">
            <a:extLst>
              <a:ext uri="{FF2B5EF4-FFF2-40B4-BE49-F238E27FC236}">
                <a16:creationId xmlns:a16="http://schemas.microsoft.com/office/drawing/2014/main" id="{F2D85EB5-6280-4EA9-8408-F1FC87036871}"/>
              </a:ext>
            </a:extLst>
          </p:cNvPr>
          <p:cNvSpPr>
            <a:spLocks noGrp="1"/>
          </p:cNvSpPr>
          <p:nvPr>
            <p:ph type="chart" sz="quarter" idx="17"/>
          </p:nvPr>
        </p:nvSpPr>
        <p:spPr>
          <a:xfrm>
            <a:off x="3996000" y="2255304"/>
            <a:ext cx="1260000" cy="3119037"/>
          </a:xfrm>
        </p:spPr>
        <p:txBody>
          <a:bodyPr/>
          <a:lstStyle/>
          <a:p>
            <a:r>
              <a:rPr lang="en-US"/>
              <a:t>Click icon to add chart</a:t>
            </a:r>
            <a:endParaRPr lang="en-GB"/>
          </a:p>
        </p:txBody>
      </p:sp>
      <p:sp>
        <p:nvSpPr>
          <p:cNvPr id="17" name="Chart Placeholder 7">
            <a:extLst>
              <a:ext uri="{FF2B5EF4-FFF2-40B4-BE49-F238E27FC236}">
                <a16:creationId xmlns:a16="http://schemas.microsoft.com/office/drawing/2014/main" id="{A48C6218-9242-43F5-91F8-50918DED84F8}"/>
              </a:ext>
            </a:extLst>
          </p:cNvPr>
          <p:cNvSpPr>
            <a:spLocks noGrp="1"/>
          </p:cNvSpPr>
          <p:nvPr>
            <p:ph type="chart" sz="quarter" idx="18"/>
          </p:nvPr>
        </p:nvSpPr>
        <p:spPr>
          <a:xfrm>
            <a:off x="5868000" y="2255304"/>
            <a:ext cx="1260000" cy="3119037"/>
          </a:xfrm>
        </p:spPr>
        <p:txBody>
          <a:bodyPr/>
          <a:lstStyle/>
          <a:p>
            <a:r>
              <a:rPr lang="en-US"/>
              <a:t>Click icon to add chart</a:t>
            </a:r>
            <a:endParaRPr lang="en-GB"/>
          </a:p>
        </p:txBody>
      </p:sp>
      <p:sp>
        <p:nvSpPr>
          <p:cNvPr id="7" name="Text Placeholder 6">
            <a:extLst>
              <a:ext uri="{FF2B5EF4-FFF2-40B4-BE49-F238E27FC236}">
                <a16:creationId xmlns:a16="http://schemas.microsoft.com/office/drawing/2014/main" id="{256BD056-22D9-4A4B-AE7A-7DA032B30F6A}"/>
              </a:ext>
            </a:extLst>
          </p:cNvPr>
          <p:cNvSpPr>
            <a:spLocks noGrp="1"/>
          </p:cNvSpPr>
          <p:nvPr>
            <p:ph type="body" sz="quarter" idx="19" hasCustomPrompt="1"/>
          </p:nvPr>
        </p:nvSpPr>
        <p:spPr>
          <a:xfrm>
            <a:off x="2311200" y="5326356"/>
            <a:ext cx="885600" cy="0"/>
          </a:xfrm>
          <a:ln>
            <a:solidFill>
              <a:schemeClr val="tx1"/>
            </a:solidFill>
          </a:ln>
        </p:spPr>
        <p:txBody>
          <a:bodyPr/>
          <a:lstStyle>
            <a:lvl1pPr>
              <a:defRPr/>
            </a:lvl1pPr>
          </a:lstStyle>
          <a:p>
            <a:pPr lvl="0"/>
            <a:r>
              <a:rPr lang="en-US"/>
              <a:t> </a:t>
            </a:r>
            <a:endParaRPr lang="en-GB"/>
          </a:p>
        </p:txBody>
      </p:sp>
      <p:sp>
        <p:nvSpPr>
          <p:cNvPr id="18" name="Text Placeholder 6">
            <a:extLst>
              <a:ext uri="{FF2B5EF4-FFF2-40B4-BE49-F238E27FC236}">
                <a16:creationId xmlns:a16="http://schemas.microsoft.com/office/drawing/2014/main" id="{0A4242C8-0893-49C0-87E9-B3D6A7D5C5FD}"/>
              </a:ext>
            </a:extLst>
          </p:cNvPr>
          <p:cNvSpPr>
            <a:spLocks noGrp="1"/>
          </p:cNvSpPr>
          <p:nvPr>
            <p:ph type="body" sz="quarter" idx="20" hasCustomPrompt="1"/>
          </p:nvPr>
        </p:nvSpPr>
        <p:spPr>
          <a:xfrm>
            <a:off x="4183200" y="5326356"/>
            <a:ext cx="885600" cy="0"/>
          </a:xfrm>
          <a:ln>
            <a:solidFill>
              <a:schemeClr val="tx1"/>
            </a:solidFill>
          </a:ln>
        </p:spPr>
        <p:txBody>
          <a:bodyPr/>
          <a:lstStyle>
            <a:lvl1pPr>
              <a:defRPr/>
            </a:lvl1pPr>
          </a:lstStyle>
          <a:p>
            <a:pPr lvl="0"/>
            <a:r>
              <a:rPr lang="en-US"/>
              <a:t> </a:t>
            </a:r>
            <a:endParaRPr lang="en-GB"/>
          </a:p>
        </p:txBody>
      </p:sp>
      <p:sp>
        <p:nvSpPr>
          <p:cNvPr id="19" name="Text Placeholder 6">
            <a:extLst>
              <a:ext uri="{FF2B5EF4-FFF2-40B4-BE49-F238E27FC236}">
                <a16:creationId xmlns:a16="http://schemas.microsoft.com/office/drawing/2014/main" id="{80A7D6CC-3370-4311-B584-04B468FBC4BA}"/>
              </a:ext>
            </a:extLst>
          </p:cNvPr>
          <p:cNvSpPr>
            <a:spLocks noGrp="1"/>
          </p:cNvSpPr>
          <p:nvPr>
            <p:ph type="body" sz="quarter" idx="21" hasCustomPrompt="1"/>
          </p:nvPr>
        </p:nvSpPr>
        <p:spPr>
          <a:xfrm>
            <a:off x="6055200" y="5326356"/>
            <a:ext cx="885600" cy="0"/>
          </a:xfrm>
          <a:ln>
            <a:solidFill>
              <a:schemeClr val="tx1"/>
            </a:solidFill>
          </a:ln>
        </p:spPr>
        <p:txBody>
          <a:bodyPr/>
          <a:lstStyle>
            <a:lvl1pPr>
              <a:defRPr/>
            </a:lvl1pPr>
          </a:lstStyle>
          <a:p>
            <a:pPr lvl="0"/>
            <a:r>
              <a:rPr lang="en-US"/>
              <a:t> </a:t>
            </a:r>
            <a:endParaRPr lang="en-GB"/>
          </a:p>
        </p:txBody>
      </p:sp>
      <p:sp>
        <p:nvSpPr>
          <p:cNvPr id="11" name="Text Placeholder 10">
            <a:extLst>
              <a:ext uri="{FF2B5EF4-FFF2-40B4-BE49-F238E27FC236}">
                <a16:creationId xmlns:a16="http://schemas.microsoft.com/office/drawing/2014/main" id="{209BD174-6C37-439E-BF0C-F23AEE915AAE}"/>
              </a:ext>
            </a:extLst>
          </p:cNvPr>
          <p:cNvSpPr>
            <a:spLocks noGrp="1"/>
          </p:cNvSpPr>
          <p:nvPr>
            <p:ph type="body" sz="quarter" idx="22"/>
          </p:nvPr>
        </p:nvSpPr>
        <p:spPr>
          <a:xfrm>
            <a:off x="2306588" y="5422326"/>
            <a:ext cx="885600" cy="239926"/>
          </a:xfrm>
        </p:spPr>
        <p:txBody>
          <a:bodyPr/>
          <a:lstStyle>
            <a:lvl1pPr algn="ctr">
              <a:lnSpc>
                <a:spcPct val="90000"/>
              </a:lnSpc>
              <a:spcAft>
                <a:spcPts val="0"/>
              </a:spcAft>
              <a:defRPr sz="1050">
                <a:solidFill>
                  <a:schemeClr val="tx1"/>
                </a:solidFill>
                <a:latin typeface="+mn-lt"/>
              </a:defRPr>
            </a:lvl1pPr>
          </a:lstStyle>
          <a:p>
            <a:pPr lvl="0"/>
            <a:r>
              <a:rPr lang="en-US"/>
              <a:t>Click to edit Master text styles</a:t>
            </a:r>
          </a:p>
        </p:txBody>
      </p:sp>
      <p:sp>
        <p:nvSpPr>
          <p:cNvPr id="20" name="Text Placeholder 10">
            <a:extLst>
              <a:ext uri="{FF2B5EF4-FFF2-40B4-BE49-F238E27FC236}">
                <a16:creationId xmlns:a16="http://schemas.microsoft.com/office/drawing/2014/main" id="{F1EB0929-BDB8-4615-AA1C-4AB90F3A8ABD}"/>
              </a:ext>
            </a:extLst>
          </p:cNvPr>
          <p:cNvSpPr>
            <a:spLocks noGrp="1"/>
          </p:cNvSpPr>
          <p:nvPr>
            <p:ph type="body" sz="quarter" idx="23"/>
          </p:nvPr>
        </p:nvSpPr>
        <p:spPr>
          <a:xfrm>
            <a:off x="4183200" y="5422326"/>
            <a:ext cx="885600" cy="239926"/>
          </a:xfrm>
        </p:spPr>
        <p:txBody>
          <a:bodyPr/>
          <a:lstStyle>
            <a:lvl1pPr algn="ctr">
              <a:lnSpc>
                <a:spcPct val="90000"/>
              </a:lnSpc>
              <a:spcAft>
                <a:spcPts val="0"/>
              </a:spcAft>
              <a:defRPr sz="1050">
                <a:solidFill>
                  <a:schemeClr val="tx1"/>
                </a:solidFill>
                <a:latin typeface="+mn-lt"/>
              </a:defRPr>
            </a:lvl1pPr>
          </a:lstStyle>
          <a:p>
            <a:pPr lvl="0"/>
            <a:r>
              <a:rPr lang="en-US"/>
              <a:t>Click to edit Master text styles</a:t>
            </a:r>
          </a:p>
        </p:txBody>
      </p:sp>
      <p:sp>
        <p:nvSpPr>
          <p:cNvPr id="21" name="Text Placeholder 10">
            <a:extLst>
              <a:ext uri="{FF2B5EF4-FFF2-40B4-BE49-F238E27FC236}">
                <a16:creationId xmlns:a16="http://schemas.microsoft.com/office/drawing/2014/main" id="{3CF58009-CFDA-437E-B1CB-2B7719367846}"/>
              </a:ext>
            </a:extLst>
          </p:cNvPr>
          <p:cNvSpPr>
            <a:spLocks noGrp="1"/>
          </p:cNvSpPr>
          <p:nvPr>
            <p:ph type="body" sz="quarter" idx="24"/>
          </p:nvPr>
        </p:nvSpPr>
        <p:spPr>
          <a:xfrm>
            <a:off x="6058778" y="5422326"/>
            <a:ext cx="885600" cy="239926"/>
          </a:xfrm>
        </p:spPr>
        <p:txBody>
          <a:bodyPr/>
          <a:lstStyle>
            <a:lvl1pPr algn="ctr">
              <a:lnSpc>
                <a:spcPct val="90000"/>
              </a:lnSpc>
              <a:spcAft>
                <a:spcPts val="0"/>
              </a:spcAft>
              <a:defRPr sz="105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36209035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ive Pie Char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Date Placeholder 3"/>
          <p:cNvSpPr>
            <a:spLocks noGrp="1"/>
          </p:cNvSpPr>
          <p:nvPr>
            <p:ph type="dt" sz="half" idx="10"/>
          </p:nvPr>
        </p:nvSpPr>
        <p:spPr/>
        <p:txBody>
          <a:bodyPr/>
          <a:lstStyle/>
          <a:p>
            <a:fld id="{BB76F212-3DF7-47DE-BA04-D1E023E9C9B8}" type="datetime1">
              <a:rPr lang="en-GB" smtClean="0"/>
              <a:t>09/02/2026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9" name="Text Placeholder 7">
            <a:extLst>
              <a:ext uri="{FF2B5EF4-FFF2-40B4-BE49-F238E27FC236}">
                <a16:creationId xmlns:a16="http://schemas.microsoft.com/office/drawing/2014/main" id="{EFB40BF7-98B5-4271-A6EF-D267E0B58F6F}"/>
              </a:ext>
            </a:extLst>
          </p:cNvPr>
          <p:cNvSpPr>
            <a:spLocks noGrp="1"/>
          </p:cNvSpPr>
          <p:nvPr>
            <p:ph type="body" sz="quarter" idx="15"/>
          </p:nvPr>
        </p:nvSpPr>
        <p:spPr>
          <a:xfrm>
            <a:off x="1008000" y="1535526"/>
            <a:ext cx="3600000" cy="239926"/>
          </a:xfrm>
        </p:spPr>
        <p:txBody>
          <a:bodyPr/>
          <a:lstStyle>
            <a:lvl1pPr>
              <a:lnSpc>
                <a:spcPct val="90000"/>
              </a:lnSpc>
              <a:defRPr sz="1300">
                <a:solidFill>
                  <a:schemeClr val="accent2"/>
                </a:solidFill>
                <a:latin typeface="+mn-lt"/>
              </a:defRPr>
            </a:lvl1pPr>
          </a:lstStyle>
          <a:p>
            <a:pPr lvl="0"/>
            <a:r>
              <a:rPr lang="en-US"/>
              <a:t>Click to edit Master text styles</a:t>
            </a:r>
          </a:p>
        </p:txBody>
      </p:sp>
      <p:sp>
        <p:nvSpPr>
          <p:cNvPr id="12" name="Rectangle 11">
            <a:extLst>
              <a:ext uri="{FF2B5EF4-FFF2-40B4-BE49-F238E27FC236}">
                <a16:creationId xmlns:a16="http://schemas.microsoft.com/office/drawing/2014/main" id="{95DE9F3A-F8A9-47C8-AF2B-F83258DEC10E}"/>
              </a:ext>
            </a:extLst>
          </p:cNvPr>
          <p:cNvSpPr/>
          <p:nvPr userDrawn="1"/>
        </p:nvSpPr>
        <p:spPr>
          <a:xfrm>
            <a:off x="1008000" y="2111347"/>
            <a:ext cx="7200000" cy="38388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Chart Placeholder 7">
            <a:extLst>
              <a:ext uri="{FF2B5EF4-FFF2-40B4-BE49-F238E27FC236}">
                <a16:creationId xmlns:a16="http://schemas.microsoft.com/office/drawing/2014/main" id="{2F74E804-080E-414F-8CB0-49AA7C67D5A7}"/>
              </a:ext>
            </a:extLst>
          </p:cNvPr>
          <p:cNvSpPr>
            <a:spLocks noGrp="1"/>
          </p:cNvSpPr>
          <p:nvPr>
            <p:ph type="chart" sz="quarter" idx="16"/>
          </p:nvPr>
        </p:nvSpPr>
        <p:spPr>
          <a:xfrm>
            <a:off x="2304000" y="2159334"/>
            <a:ext cx="1260000" cy="1679481"/>
          </a:xfrm>
        </p:spPr>
        <p:txBody>
          <a:bodyPr/>
          <a:lstStyle/>
          <a:p>
            <a:r>
              <a:rPr lang="en-US"/>
              <a:t>Click icon to add chart</a:t>
            </a:r>
            <a:endParaRPr lang="en-GB"/>
          </a:p>
        </p:txBody>
      </p:sp>
      <p:sp>
        <p:nvSpPr>
          <p:cNvPr id="11" name="Chart Placeholder 7">
            <a:extLst>
              <a:ext uri="{FF2B5EF4-FFF2-40B4-BE49-F238E27FC236}">
                <a16:creationId xmlns:a16="http://schemas.microsoft.com/office/drawing/2014/main" id="{0D8407E8-00E0-41F7-94E9-84C56198058D}"/>
              </a:ext>
            </a:extLst>
          </p:cNvPr>
          <p:cNvSpPr>
            <a:spLocks noGrp="1"/>
          </p:cNvSpPr>
          <p:nvPr>
            <p:ph type="chart" sz="quarter" idx="17"/>
          </p:nvPr>
        </p:nvSpPr>
        <p:spPr>
          <a:xfrm>
            <a:off x="4032000" y="2159334"/>
            <a:ext cx="1260000" cy="1679481"/>
          </a:xfrm>
        </p:spPr>
        <p:txBody>
          <a:bodyPr/>
          <a:lstStyle/>
          <a:p>
            <a:r>
              <a:rPr lang="en-US"/>
              <a:t>Click icon to add chart</a:t>
            </a:r>
            <a:endParaRPr lang="en-GB"/>
          </a:p>
        </p:txBody>
      </p:sp>
      <p:sp>
        <p:nvSpPr>
          <p:cNvPr id="13" name="Chart Placeholder 7">
            <a:extLst>
              <a:ext uri="{FF2B5EF4-FFF2-40B4-BE49-F238E27FC236}">
                <a16:creationId xmlns:a16="http://schemas.microsoft.com/office/drawing/2014/main" id="{1D8B4FFC-502E-4069-A1FC-D0A1A83C9074}"/>
              </a:ext>
            </a:extLst>
          </p:cNvPr>
          <p:cNvSpPr>
            <a:spLocks noGrp="1"/>
          </p:cNvSpPr>
          <p:nvPr>
            <p:ph type="chart" sz="quarter" idx="18"/>
          </p:nvPr>
        </p:nvSpPr>
        <p:spPr>
          <a:xfrm>
            <a:off x="5760000" y="2159334"/>
            <a:ext cx="1260000" cy="1679481"/>
          </a:xfrm>
        </p:spPr>
        <p:txBody>
          <a:bodyPr/>
          <a:lstStyle/>
          <a:p>
            <a:r>
              <a:rPr lang="en-US"/>
              <a:t>Click icon to add chart</a:t>
            </a:r>
            <a:endParaRPr lang="en-GB"/>
          </a:p>
        </p:txBody>
      </p:sp>
      <p:sp>
        <p:nvSpPr>
          <p:cNvPr id="14" name="Chart Placeholder 7">
            <a:extLst>
              <a:ext uri="{FF2B5EF4-FFF2-40B4-BE49-F238E27FC236}">
                <a16:creationId xmlns:a16="http://schemas.microsoft.com/office/drawing/2014/main" id="{2A7232C5-7582-457F-8D7C-7AED61FB3E7D}"/>
              </a:ext>
            </a:extLst>
          </p:cNvPr>
          <p:cNvSpPr>
            <a:spLocks noGrp="1"/>
          </p:cNvSpPr>
          <p:nvPr>
            <p:ph type="chart" sz="quarter" idx="19"/>
          </p:nvPr>
        </p:nvSpPr>
        <p:spPr>
          <a:xfrm>
            <a:off x="4932000" y="3934785"/>
            <a:ext cx="1260000" cy="1679481"/>
          </a:xfrm>
        </p:spPr>
        <p:txBody>
          <a:bodyPr/>
          <a:lstStyle/>
          <a:p>
            <a:r>
              <a:rPr lang="en-US"/>
              <a:t>Click icon to add chart</a:t>
            </a:r>
            <a:endParaRPr lang="en-GB"/>
          </a:p>
        </p:txBody>
      </p:sp>
      <p:sp>
        <p:nvSpPr>
          <p:cNvPr id="15" name="Chart Placeholder 7">
            <a:extLst>
              <a:ext uri="{FF2B5EF4-FFF2-40B4-BE49-F238E27FC236}">
                <a16:creationId xmlns:a16="http://schemas.microsoft.com/office/drawing/2014/main" id="{323F7485-9B78-4CFC-82D7-FB09B64F00C6}"/>
              </a:ext>
            </a:extLst>
          </p:cNvPr>
          <p:cNvSpPr>
            <a:spLocks noGrp="1"/>
          </p:cNvSpPr>
          <p:nvPr>
            <p:ph type="chart" sz="quarter" idx="20"/>
          </p:nvPr>
        </p:nvSpPr>
        <p:spPr>
          <a:xfrm>
            <a:off x="3132000" y="3934785"/>
            <a:ext cx="1260000" cy="1679481"/>
          </a:xfrm>
        </p:spPr>
        <p:txBody>
          <a:bodyPr/>
          <a:lstStyle/>
          <a:p>
            <a:r>
              <a:rPr lang="en-US"/>
              <a:t>Click icon to add chart</a:t>
            </a:r>
            <a:endParaRPr lang="en-GB"/>
          </a:p>
        </p:txBody>
      </p:sp>
      <p:sp>
        <p:nvSpPr>
          <p:cNvPr id="18" name="Text Placeholder 12">
            <a:extLst>
              <a:ext uri="{FF2B5EF4-FFF2-40B4-BE49-F238E27FC236}">
                <a16:creationId xmlns:a16="http://schemas.microsoft.com/office/drawing/2014/main" id="{A9C0CD6E-0BAC-4462-863A-59E86785EF04}"/>
              </a:ext>
            </a:extLst>
          </p:cNvPr>
          <p:cNvSpPr>
            <a:spLocks noGrp="1"/>
          </p:cNvSpPr>
          <p:nvPr>
            <p:ph type="body" sz="quarter" idx="21"/>
          </p:nvPr>
        </p:nvSpPr>
        <p:spPr>
          <a:xfrm>
            <a:off x="2304000" y="3790830"/>
            <a:ext cx="1260000" cy="239926"/>
          </a:xfrm>
        </p:spPr>
        <p:txBody>
          <a:bodyPr/>
          <a:lstStyle>
            <a:lvl1pPr algn="ctr">
              <a:defRPr sz="600"/>
            </a:lvl1pPr>
            <a:lvl2pPr>
              <a:defRPr sz="600"/>
            </a:lvl2pPr>
            <a:lvl3pPr>
              <a:defRPr sz="600"/>
            </a:lvl3pPr>
            <a:lvl4pPr>
              <a:defRPr sz="600"/>
            </a:lvl4pPr>
            <a:lvl5pPr>
              <a:defRPr sz="600"/>
            </a:lvl5pPr>
          </a:lstStyle>
          <a:p>
            <a:pPr lvl="0"/>
            <a:r>
              <a:rPr lang="en-US"/>
              <a:t>Click to edit Master text styles</a:t>
            </a:r>
          </a:p>
        </p:txBody>
      </p:sp>
      <p:sp>
        <p:nvSpPr>
          <p:cNvPr id="19" name="Text Placeholder 12">
            <a:extLst>
              <a:ext uri="{FF2B5EF4-FFF2-40B4-BE49-F238E27FC236}">
                <a16:creationId xmlns:a16="http://schemas.microsoft.com/office/drawing/2014/main" id="{53279B23-D974-4642-BAC4-AFC71791AE48}"/>
              </a:ext>
            </a:extLst>
          </p:cNvPr>
          <p:cNvSpPr>
            <a:spLocks noGrp="1"/>
          </p:cNvSpPr>
          <p:nvPr>
            <p:ph type="body" sz="quarter" idx="22"/>
          </p:nvPr>
        </p:nvSpPr>
        <p:spPr>
          <a:xfrm>
            <a:off x="4032000" y="3790830"/>
            <a:ext cx="1260000" cy="239926"/>
          </a:xfrm>
        </p:spPr>
        <p:txBody>
          <a:bodyPr/>
          <a:lstStyle>
            <a:lvl1pPr algn="ctr">
              <a:defRPr sz="600"/>
            </a:lvl1pPr>
            <a:lvl2pPr>
              <a:defRPr sz="600"/>
            </a:lvl2pPr>
            <a:lvl3pPr>
              <a:defRPr sz="600"/>
            </a:lvl3pPr>
            <a:lvl4pPr>
              <a:defRPr sz="600"/>
            </a:lvl4pPr>
            <a:lvl5pPr>
              <a:defRPr sz="600"/>
            </a:lvl5pPr>
          </a:lstStyle>
          <a:p>
            <a:pPr lvl="0"/>
            <a:r>
              <a:rPr lang="en-US"/>
              <a:t>Click to edit Master text styles</a:t>
            </a:r>
          </a:p>
        </p:txBody>
      </p:sp>
      <p:sp>
        <p:nvSpPr>
          <p:cNvPr id="20" name="Text Placeholder 12">
            <a:extLst>
              <a:ext uri="{FF2B5EF4-FFF2-40B4-BE49-F238E27FC236}">
                <a16:creationId xmlns:a16="http://schemas.microsoft.com/office/drawing/2014/main" id="{DB260ABE-AF64-42E4-9607-85D0889BE9EA}"/>
              </a:ext>
            </a:extLst>
          </p:cNvPr>
          <p:cNvSpPr>
            <a:spLocks noGrp="1"/>
          </p:cNvSpPr>
          <p:nvPr>
            <p:ph type="body" sz="quarter" idx="23"/>
          </p:nvPr>
        </p:nvSpPr>
        <p:spPr>
          <a:xfrm>
            <a:off x="5760000" y="3790830"/>
            <a:ext cx="1260000" cy="239926"/>
          </a:xfrm>
        </p:spPr>
        <p:txBody>
          <a:bodyPr/>
          <a:lstStyle>
            <a:lvl1pPr algn="ctr">
              <a:defRPr sz="600"/>
            </a:lvl1pPr>
            <a:lvl2pPr>
              <a:defRPr sz="600"/>
            </a:lvl2pPr>
            <a:lvl3pPr>
              <a:defRPr sz="600"/>
            </a:lvl3pPr>
            <a:lvl4pPr>
              <a:defRPr sz="600"/>
            </a:lvl4pPr>
            <a:lvl5pPr>
              <a:defRPr sz="600"/>
            </a:lvl5pPr>
          </a:lstStyle>
          <a:p>
            <a:pPr lvl="0"/>
            <a:r>
              <a:rPr lang="en-US"/>
              <a:t>Click to edit Master text styles</a:t>
            </a:r>
          </a:p>
        </p:txBody>
      </p:sp>
      <p:sp>
        <p:nvSpPr>
          <p:cNvPr id="21" name="Text Placeholder 12">
            <a:extLst>
              <a:ext uri="{FF2B5EF4-FFF2-40B4-BE49-F238E27FC236}">
                <a16:creationId xmlns:a16="http://schemas.microsoft.com/office/drawing/2014/main" id="{56DE41E1-00E7-46C2-8FD1-24557FF68261}"/>
              </a:ext>
            </a:extLst>
          </p:cNvPr>
          <p:cNvSpPr>
            <a:spLocks noGrp="1"/>
          </p:cNvSpPr>
          <p:nvPr>
            <p:ph type="body" sz="quarter" idx="24"/>
          </p:nvPr>
        </p:nvSpPr>
        <p:spPr>
          <a:xfrm>
            <a:off x="4932000" y="5566281"/>
            <a:ext cx="1260000" cy="239926"/>
          </a:xfrm>
        </p:spPr>
        <p:txBody>
          <a:bodyPr/>
          <a:lstStyle>
            <a:lvl1pPr algn="ctr">
              <a:defRPr sz="600"/>
            </a:lvl1pPr>
            <a:lvl2pPr>
              <a:defRPr sz="600"/>
            </a:lvl2pPr>
            <a:lvl3pPr>
              <a:defRPr sz="600"/>
            </a:lvl3pPr>
            <a:lvl4pPr>
              <a:defRPr sz="600"/>
            </a:lvl4pPr>
            <a:lvl5pPr>
              <a:defRPr sz="600"/>
            </a:lvl5pPr>
          </a:lstStyle>
          <a:p>
            <a:pPr lvl="0"/>
            <a:r>
              <a:rPr lang="en-US"/>
              <a:t>Click to edit Master text styles</a:t>
            </a:r>
          </a:p>
        </p:txBody>
      </p:sp>
      <p:sp>
        <p:nvSpPr>
          <p:cNvPr id="22" name="Text Placeholder 12">
            <a:extLst>
              <a:ext uri="{FF2B5EF4-FFF2-40B4-BE49-F238E27FC236}">
                <a16:creationId xmlns:a16="http://schemas.microsoft.com/office/drawing/2014/main" id="{590E722A-9D20-42AD-B318-97F34B4F50E6}"/>
              </a:ext>
            </a:extLst>
          </p:cNvPr>
          <p:cNvSpPr>
            <a:spLocks noGrp="1"/>
          </p:cNvSpPr>
          <p:nvPr>
            <p:ph type="body" sz="quarter" idx="25"/>
          </p:nvPr>
        </p:nvSpPr>
        <p:spPr>
          <a:xfrm>
            <a:off x="3132000" y="5566281"/>
            <a:ext cx="1260000" cy="239926"/>
          </a:xfrm>
        </p:spPr>
        <p:txBody>
          <a:bodyPr/>
          <a:lstStyle>
            <a:lvl1pPr algn="ctr">
              <a:defRPr sz="600"/>
            </a:lvl1pPr>
            <a:lvl2pPr>
              <a:defRPr sz="600"/>
            </a:lvl2pPr>
            <a:lvl3pPr>
              <a:defRPr sz="600"/>
            </a:lvl3pPr>
            <a:lvl4pPr>
              <a:defRPr sz="600"/>
            </a:lvl4pPr>
            <a:lvl5pPr>
              <a:defRPr sz="600"/>
            </a:lvl5pPr>
          </a:lstStyle>
          <a:p>
            <a:pPr lvl="0"/>
            <a:r>
              <a:rPr lang="en-US"/>
              <a:t>Click to edit Master text styles</a:t>
            </a:r>
          </a:p>
        </p:txBody>
      </p:sp>
    </p:spTree>
    <p:extLst>
      <p:ext uri="{BB962C8B-B14F-4D97-AF65-F5344CB8AC3E}">
        <p14:creationId xmlns:p14="http://schemas.microsoft.com/office/powerpoint/2010/main" val="10854731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Line Char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Date Placeholder 3"/>
          <p:cNvSpPr>
            <a:spLocks noGrp="1"/>
          </p:cNvSpPr>
          <p:nvPr>
            <p:ph type="dt" sz="half" idx="10"/>
          </p:nvPr>
        </p:nvSpPr>
        <p:spPr/>
        <p:txBody>
          <a:bodyPr/>
          <a:lstStyle/>
          <a:p>
            <a:fld id="{05057798-5C7B-41B6-B17D-6ECB56CA7FF0}" type="datetime1">
              <a:rPr lang="en-GB" smtClean="0"/>
              <a:t>09/02/2026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9" name="Text Placeholder 7">
            <a:extLst>
              <a:ext uri="{FF2B5EF4-FFF2-40B4-BE49-F238E27FC236}">
                <a16:creationId xmlns:a16="http://schemas.microsoft.com/office/drawing/2014/main" id="{EFB40BF7-98B5-4271-A6EF-D267E0B58F6F}"/>
              </a:ext>
            </a:extLst>
          </p:cNvPr>
          <p:cNvSpPr>
            <a:spLocks noGrp="1"/>
          </p:cNvSpPr>
          <p:nvPr>
            <p:ph type="body" sz="quarter" idx="15"/>
          </p:nvPr>
        </p:nvSpPr>
        <p:spPr>
          <a:xfrm>
            <a:off x="1008000" y="1535526"/>
            <a:ext cx="3600000" cy="239926"/>
          </a:xfrm>
        </p:spPr>
        <p:txBody>
          <a:bodyPr/>
          <a:lstStyle>
            <a:lvl1pPr>
              <a:lnSpc>
                <a:spcPct val="90000"/>
              </a:lnSpc>
              <a:defRPr sz="1300">
                <a:solidFill>
                  <a:schemeClr val="accent2"/>
                </a:solidFill>
                <a:latin typeface="+mn-lt"/>
              </a:defRPr>
            </a:lvl1pPr>
          </a:lstStyle>
          <a:p>
            <a:pPr lvl="0"/>
            <a:r>
              <a:rPr lang="en-US"/>
              <a:t>Click to edit Master text styles</a:t>
            </a:r>
          </a:p>
        </p:txBody>
      </p:sp>
      <p:sp>
        <p:nvSpPr>
          <p:cNvPr id="12" name="Rectangle 11">
            <a:extLst>
              <a:ext uri="{FF2B5EF4-FFF2-40B4-BE49-F238E27FC236}">
                <a16:creationId xmlns:a16="http://schemas.microsoft.com/office/drawing/2014/main" id="{95DE9F3A-F8A9-47C8-AF2B-F83258DEC10E}"/>
              </a:ext>
            </a:extLst>
          </p:cNvPr>
          <p:cNvSpPr/>
          <p:nvPr userDrawn="1"/>
        </p:nvSpPr>
        <p:spPr>
          <a:xfrm>
            <a:off x="1008000" y="2111347"/>
            <a:ext cx="7200000" cy="38388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Chart Placeholder 7">
            <a:extLst>
              <a:ext uri="{FF2B5EF4-FFF2-40B4-BE49-F238E27FC236}">
                <a16:creationId xmlns:a16="http://schemas.microsoft.com/office/drawing/2014/main" id="{2F74E804-080E-414F-8CB0-49AA7C67D5A7}"/>
              </a:ext>
            </a:extLst>
          </p:cNvPr>
          <p:cNvSpPr>
            <a:spLocks noGrp="1"/>
          </p:cNvSpPr>
          <p:nvPr>
            <p:ph type="chart" sz="quarter" idx="16"/>
          </p:nvPr>
        </p:nvSpPr>
        <p:spPr>
          <a:xfrm>
            <a:off x="2736000" y="2399259"/>
            <a:ext cx="4680000" cy="3239000"/>
          </a:xfrm>
        </p:spPr>
        <p:txBody>
          <a:bodyPr/>
          <a:lstStyle/>
          <a:p>
            <a:r>
              <a:rPr lang="en-US"/>
              <a:t>Click icon to add chart</a:t>
            </a:r>
            <a:endParaRPr lang="en-GB"/>
          </a:p>
        </p:txBody>
      </p:sp>
      <p:sp>
        <p:nvSpPr>
          <p:cNvPr id="7" name="Text Placeholder 6">
            <a:extLst>
              <a:ext uri="{FF2B5EF4-FFF2-40B4-BE49-F238E27FC236}">
                <a16:creationId xmlns:a16="http://schemas.microsoft.com/office/drawing/2014/main" id="{6D3C7E59-95EE-4F2F-9555-C9F7D5885DFD}"/>
              </a:ext>
            </a:extLst>
          </p:cNvPr>
          <p:cNvSpPr>
            <a:spLocks noGrp="1"/>
          </p:cNvSpPr>
          <p:nvPr>
            <p:ph type="body" sz="quarter" idx="17"/>
          </p:nvPr>
        </p:nvSpPr>
        <p:spPr>
          <a:xfrm>
            <a:off x="1223999" y="2399259"/>
            <a:ext cx="1080000" cy="671793"/>
          </a:xfrm>
        </p:spPr>
        <p:txBody>
          <a:bodyPr/>
          <a:lstStyle>
            <a:lvl1pPr>
              <a:defRPr sz="800"/>
            </a:lvl1pPr>
            <a:lvl2pPr>
              <a:lnSpc>
                <a:spcPct val="105000"/>
              </a:lnSpc>
              <a:spcAft>
                <a:spcPts val="0"/>
              </a:spcAft>
              <a:defRPr sz="800">
                <a:latin typeface="+mn-lt"/>
              </a:defRPr>
            </a:lvl2pPr>
            <a:lvl3pPr>
              <a:defRPr sz="800"/>
            </a:lvl3pPr>
            <a:lvl4pPr>
              <a:defRPr sz="800"/>
            </a:lvl4pPr>
            <a:lvl5pPr>
              <a:defRPr sz="800"/>
            </a:lvl5pPr>
          </a:lstStyle>
          <a:p>
            <a:pPr lvl="0"/>
            <a:r>
              <a:rPr lang="en-US"/>
              <a:t>Click to edit Master text styles</a:t>
            </a:r>
          </a:p>
          <a:p>
            <a:pPr lvl="1"/>
            <a:r>
              <a:rPr lang="en-US"/>
              <a:t>Second level</a:t>
            </a:r>
          </a:p>
        </p:txBody>
      </p:sp>
      <p:sp>
        <p:nvSpPr>
          <p:cNvPr id="24" name="Text Placeholder 6">
            <a:extLst>
              <a:ext uri="{FF2B5EF4-FFF2-40B4-BE49-F238E27FC236}">
                <a16:creationId xmlns:a16="http://schemas.microsoft.com/office/drawing/2014/main" id="{C345700D-9D41-4FB8-BFBD-6AADD754823D}"/>
              </a:ext>
            </a:extLst>
          </p:cNvPr>
          <p:cNvSpPr>
            <a:spLocks noGrp="1"/>
          </p:cNvSpPr>
          <p:nvPr>
            <p:ph type="body" sz="quarter" idx="18"/>
          </p:nvPr>
        </p:nvSpPr>
        <p:spPr>
          <a:xfrm>
            <a:off x="1223999" y="3254995"/>
            <a:ext cx="1080000" cy="671793"/>
          </a:xfrm>
        </p:spPr>
        <p:txBody>
          <a:bodyPr/>
          <a:lstStyle>
            <a:lvl1pPr>
              <a:defRPr sz="800">
                <a:solidFill>
                  <a:schemeClr val="accent1"/>
                </a:solidFill>
              </a:defRPr>
            </a:lvl1pPr>
            <a:lvl2pPr>
              <a:lnSpc>
                <a:spcPct val="105000"/>
              </a:lnSpc>
              <a:spcAft>
                <a:spcPts val="0"/>
              </a:spcAft>
              <a:defRPr sz="800">
                <a:latin typeface="+mn-lt"/>
              </a:defRPr>
            </a:lvl2pPr>
            <a:lvl3pPr>
              <a:defRPr sz="800"/>
            </a:lvl3pPr>
            <a:lvl4pPr>
              <a:defRPr sz="800"/>
            </a:lvl4pPr>
            <a:lvl5pPr>
              <a:defRPr sz="800"/>
            </a:lvl5pPr>
          </a:lstStyle>
          <a:p>
            <a:pPr lvl="0"/>
            <a:r>
              <a:rPr lang="en-US"/>
              <a:t>Click to edit Master text styles</a:t>
            </a:r>
          </a:p>
          <a:p>
            <a:pPr lvl="1"/>
            <a:r>
              <a:rPr lang="en-US"/>
              <a:t>Second level</a:t>
            </a:r>
          </a:p>
        </p:txBody>
      </p:sp>
      <p:sp>
        <p:nvSpPr>
          <p:cNvPr id="25" name="Text Placeholder 6">
            <a:extLst>
              <a:ext uri="{FF2B5EF4-FFF2-40B4-BE49-F238E27FC236}">
                <a16:creationId xmlns:a16="http://schemas.microsoft.com/office/drawing/2014/main" id="{1648F8C3-E43A-4517-B1B4-12C8CD0FFE06}"/>
              </a:ext>
            </a:extLst>
          </p:cNvPr>
          <p:cNvSpPr>
            <a:spLocks noGrp="1"/>
          </p:cNvSpPr>
          <p:nvPr>
            <p:ph type="body" sz="quarter" idx="19"/>
          </p:nvPr>
        </p:nvSpPr>
        <p:spPr>
          <a:xfrm>
            <a:off x="1223999" y="4110731"/>
            <a:ext cx="1080000" cy="671793"/>
          </a:xfrm>
        </p:spPr>
        <p:txBody>
          <a:bodyPr/>
          <a:lstStyle>
            <a:lvl1pPr>
              <a:defRPr sz="800">
                <a:solidFill>
                  <a:schemeClr val="accent2"/>
                </a:solidFill>
              </a:defRPr>
            </a:lvl1pPr>
            <a:lvl2pPr>
              <a:lnSpc>
                <a:spcPct val="105000"/>
              </a:lnSpc>
              <a:spcAft>
                <a:spcPts val="0"/>
              </a:spcAft>
              <a:defRPr sz="800">
                <a:latin typeface="+mn-lt"/>
              </a:defRPr>
            </a:lvl2pPr>
            <a:lvl3pPr>
              <a:defRPr sz="800"/>
            </a:lvl3pPr>
            <a:lvl4pPr>
              <a:defRPr sz="800"/>
            </a:lvl4pPr>
            <a:lvl5pPr>
              <a:defRPr sz="800"/>
            </a:lvl5pPr>
          </a:lstStyle>
          <a:p>
            <a:pPr lvl="0"/>
            <a:r>
              <a:rPr lang="en-US"/>
              <a:t>Click to edit Master text styles</a:t>
            </a:r>
          </a:p>
          <a:p>
            <a:pPr lvl="1"/>
            <a:r>
              <a:rPr lang="en-US"/>
              <a:t>Second level</a:t>
            </a:r>
          </a:p>
        </p:txBody>
      </p:sp>
      <p:sp>
        <p:nvSpPr>
          <p:cNvPr id="26" name="Text Placeholder 6">
            <a:extLst>
              <a:ext uri="{FF2B5EF4-FFF2-40B4-BE49-F238E27FC236}">
                <a16:creationId xmlns:a16="http://schemas.microsoft.com/office/drawing/2014/main" id="{B5BDFCF1-DEC6-4ECC-B2BE-726C4927B618}"/>
              </a:ext>
            </a:extLst>
          </p:cNvPr>
          <p:cNvSpPr>
            <a:spLocks noGrp="1"/>
          </p:cNvSpPr>
          <p:nvPr>
            <p:ph type="body" sz="quarter" idx="20"/>
          </p:nvPr>
        </p:nvSpPr>
        <p:spPr>
          <a:xfrm>
            <a:off x="1223999" y="4966466"/>
            <a:ext cx="1080000" cy="671793"/>
          </a:xfrm>
        </p:spPr>
        <p:txBody>
          <a:bodyPr/>
          <a:lstStyle>
            <a:lvl1pPr>
              <a:defRPr sz="800">
                <a:solidFill>
                  <a:schemeClr val="accent3"/>
                </a:solidFill>
              </a:defRPr>
            </a:lvl1pPr>
            <a:lvl2pPr>
              <a:lnSpc>
                <a:spcPct val="105000"/>
              </a:lnSpc>
              <a:spcAft>
                <a:spcPts val="0"/>
              </a:spcAft>
              <a:defRPr sz="800">
                <a:latin typeface="+mn-lt"/>
              </a:defRPr>
            </a:lvl2pPr>
            <a:lvl3pPr>
              <a:defRPr sz="800"/>
            </a:lvl3pPr>
            <a:lvl4pPr>
              <a:defRPr sz="800"/>
            </a:lvl4pPr>
            <a:lvl5pPr>
              <a:defRPr sz="8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0299297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Date Placeholder 3"/>
          <p:cNvSpPr>
            <a:spLocks noGrp="1"/>
          </p:cNvSpPr>
          <p:nvPr>
            <p:ph type="dt" sz="half" idx="10"/>
          </p:nvPr>
        </p:nvSpPr>
        <p:spPr/>
        <p:txBody>
          <a:bodyPr/>
          <a:lstStyle/>
          <a:p>
            <a:fld id="{84FA2C06-DF82-45DD-BB48-7E50662985CE}" type="datetime1">
              <a:rPr lang="en-GB" smtClean="0"/>
              <a:t>09/02/2026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9" name="Text Placeholder 7">
            <a:extLst>
              <a:ext uri="{FF2B5EF4-FFF2-40B4-BE49-F238E27FC236}">
                <a16:creationId xmlns:a16="http://schemas.microsoft.com/office/drawing/2014/main" id="{EFB40BF7-98B5-4271-A6EF-D267E0B58F6F}"/>
              </a:ext>
            </a:extLst>
          </p:cNvPr>
          <p:cNvSpPr>
            <a:spLocks noGrp="1"/>
          </p:cNvSpPr>
          <p:nvPr>
            <p:ph type="body" sz="quarter" idx="15"/>
          </p:nvPr>
        </p:nvSpPr>
        <p:spPr>
          <a:xfrm>
            <a:off x="1008000" y="1535526"/>
            <a:ext cx="3600000" cy="239926"/>
          </a:xfrm>
        </p:spPr>
        <p:txBody>
          <a:bodyPr/>
          <a:lstStyle>
            <a:lvl1pPr>
              <a:lnSpc>
                <a:spcPct val="90000"/>
              </a:lnSpc>
              <a:defRPr sz="1300">
                <a:solidFill>
                  <a:schemeClr val="accent2"/>
                </a:solidFill>
                <a:latin typeface="+mn-lt"/>
              </a:defRPr>
            </a:lvl1pPr>
          </a:lstStyle>
          <a:p>
            <a:pPr lvl="0"/>
            <a:r>
              <a:rPr lang="en-US"/>
              <a:t>Click to edit Master text styles</a:t>
            </a:r>
          </a:p>
        </p:txBody>
      </p:sp>
      <p:sp>
        <p:nvSpPr>
          <p:cNvPr id="11" name="Picture Placeholder 10">
            <a:extLst>
              <a:ext uri="{FF2B5EF4-FFF2-40B4-BE49-F238E27FC236}">
                <a16:creationId xmlns:a16="http://schemas.microsoft.com/office/drawing/2014/main" id="{DDE5DE00-D700-4358-9075-F95F6A0A842B}"/>
              </a:ext>
            </a:extLst>
          </p:cNvPr>
          <p:cNvSpPr>
            <a:spLocks noGrp="1"/>
          </p:cNvSpPr>
          <p:nvPr>
            <p:ph type="pic" sz="quarter" idx="16"/>
          </p:nvPr>
        </p:nvSpPr>
        <p:spPr>
          <a:xfrm>
            <a:off x="1008000" y="2111348"/>
            <a:ext cx="3384000" cy="3023067"/>
          </a:xfrm>
        </p:spPr>
        <p:txBody>
          <a:bodyPr/>
          <a:lstStyle/>
          <a:p>
            <a:r>
              <a:rPr lang="en-US"/>
              <a:t>Click icon to add picture</a:t>
            </a:r>
            <a:endParaRPr lang="en-GB"/>
          </a:p>
        </p:txBody>
      </p:sp>
      <p:sp>
        <p:nvSpPr>
          <p:cNvPr id="7" name="Text Placeholder 6">
            <a:extLst>
              <a:ext uri="{FF2B5EF4-FFF2-40B4-BE49-F238E27FC236}">
                <a16:creationId xmlns:a16="http://schemas.microsoft.com/office/drawing/2014/main" id="{58A24CF1-53FE-4E66-8F22-DB9321FA8783}"/>
              </a:ext>
            </a:extLst>
          </p:cNvPr>
          <p:cNvSpPr>
            <a:spLocks noGrp="1"/>
          </p:cNvSpPr>
          <p:nvPr>
            <p:ph type="body" sz="quarter" idx="17"/>
          </p:nvPr>
        </p:nvSpPr>
        <p:spPr>
          <a:xfrm>
            <a:off x="4680000" y="2111347"/>
            <a:ext cx="3528001" cy="3023067"/>
          </a:xfrm>
        </p:spPr>
        <p:txBody>
          <a:bodyPr/>
          <a:lstStyle>
            <a:lvl2pPr>
              <a:spcAft>
                <a:spcPts val="1200"/>
              </a:spcAft>
              <a:defRPr sz="800">
                <a:latin typeface="+mn-lt"/>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0666678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Back Cover Slide_Pin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85C57AA-F787-48AA-AA21-661EFBEC8735}"/>
              </a:ext>
            </a:extLst>
          </p:cNvPr>
          <p:cNvSpPr/>
          <p:nvPr userDrawn="1"/>
        </p:nvSpPr>
        <p:spPr>
          <a:xfrm>
            <a:off x="0" y="4568190"/>
            <a:ext cx="9144000" cy="22840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Rectangle 7">
            <a:extLst>
              <a:ext uri="{FF2B5EF4-FFF2-40B4-BE49-F238E27FC236}">
                <a16:creationId xmlns:a16="http://schemas.microsoft.com/office/drawing/2014/main" id="{265F4467-9FC4-4382-A42A-F2177DBD22B0}"/>
              </a:ext>
            </a:extLst>
          </p:cNvPr>
          <p:cNvSpPr/>
          <p:nvPr userDrawn="1"/>
        </p:nvSpPr>
        <p:spPr>
          <a:xfrm>
            <a:off x="0" y="2284095"/>
            <a:ext cx="9144000" cy="2284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7" name="Rectangle 6">
            <a:extLst>
              <a:ext uri="{FF2B5EF4-FFF2-40B4-BE49-F238E27FC236}">
                <a16:creationId xmlns:a16="http://schemas.microsoft.com/office/drawing/2014/main" id="{ADA85783-9C2F-4312-8140-91B280478021}"/>
              </a:ext>
            </a:extLst>
          </p:cNvPr>
          <p:cNvSpPr/>
          <p:nvPr userDrawn="1"/>
        </p:nvSpPr>
        <p:spPr>
          <a:xfrm>
            <a:off x="0" y="-1"/>
            <a:ext cx="9144000" cy="2284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4" name="Date Placeholder 3"/>
          <p:cNvSpPr>
            <a:spLocks noGrp="1"/>
          </p:cNvSpPr>
          <p:nvPr>
            <p:ph type="dt" sz="half" idx="10"/>
          </p:nvPr>
        </p:nvSpPr>
        <p:spPr/>
        <p:txBody>
          <a:bodyPr/>
          <a:lstStyle>
            <a:lvl1pPr>
              <a:defRPr>
                <a:solidFill>
                  <a:schemeClr val="accent3"/>
                </a:solidFill>
              </a:defRPr>
            </a:lvl1pPr>
          </a:lstStyle>
          <a:p>
            <a:fld id="{7E0FE452-A1CD-4E04-8E53-E43705B2A6D9}" type="datetime1">
              <a:rPr lang="en-GB" smtClean="0"/>
              <a:t>09/02/2026</a:t>
            </a:fld>
            <a:endParaRPr lang="en-GB"/>
          </a:p>
        </p:txBody>
      </p:sp>
      <p:sp>
        <p:nvSpPr>
          <p:cNvPr id="5" name="Footer Placeholder 4"/>
          <p:cNvSpPr>
            <a:spLocks noGrp="1"/>
          </p:cNvSpPr>
          <p:nvPr>
            <p:ph type="ftr" sz="quarter" idx="11"/>
          </p:nvPr>
        </p:nvSpPr>
        <p:spPr/>
        <p:txBody>
          <a:bodyPr/>
          <a:lstStyle>
            <a:lvl1pPr>
              <a:defRPr>
                <a:solidFill>
                  <a:schemeClr val="accent3"/>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accent3"/>
                </a:solidFill>
              </a:defRPr>
            </a:lvl1pPr>
          </a:lstStyle>
          <a:p>
            <a:fld id="{0B868178-02AE-42FC-958D-6B8F13B60175}" type="slidenum">
              <a:rPr lang="en-GB" smtClean="0"/>
              <a:pPr/>
              <a:t>‹#›</a:t>
            </a:fld>
            <a:endParaRPr lang="en-GB"/>
          </a:p>
        </p:txBody>
      </p:sp>
      <p:sp>
        <p:nvSpPr>
          <p:cNvPr id="13" name="Text Placeholder 12">
            <a:extLst>
              <a:ext uri="{FF2B5EF4-FFF2-40B4-BE49-F238E27FC236}">
                <a16:creationId xmlns:a16="http://schemas.microsoft.com/office/drawing/2014/main" id="{166D9F9A-6A1B-4862-91AC-9FB6A13A920E}"/>
              </a:ext>
            </a:extLst>
          </p:cNvPr>
          <p:cNvSpPr>
            <a:spLocks noGrp="1"/>
          </p:cNvSpPr>
          <p:nvPr>
            <p:ph type="body" sz="quarter" idx="13"/>
          </p:nvPr>
        </p:nvSpPr>
        <p:spPr>
          <a:xfrm>
            <a:off x="1008000" y="863733"/>
            <a:ext cx="5400000" cy="575822"/>
          </a:xfrm>
        </p:spPr>
        <p:txBody>
          <a:bodyPr/>
          <a:lstStyle>
            <a:lvl1pPr>
              <a:lnSpc>
                <a:spcPct val="105000"/>
              </a:lnSpc>
              <a:spcAft>
                <a:spcPts val="0"/>
              </a:spcAft>
              <a:defRPr sz="1000">
                <a:solidFill>
                  <a:schemeClr val="bg2"/>
                </a:solidFill>
                <a:latin typeface="Lato" panose="020F0502020204030203" pitchFamily="34" charset="0"/>
              </a:defRPr>
            </a:lvl1pPr>
            <a:lvl2pPr>
              <a:lnSpc>
                <a:spcPct val="90000"/>
              </a:lnSpc>
              <a:spcAft>
                <a:spcPts val="0"/>
              </a:spcAft>
              <a:defRPr sz="1000">
                <a:solidFill>
                  <a:schemeClr val="bg2"/>
                </a:solidFill>
                <a:latin typeface="Lato" panose="020F0502020204030203" pitchFamily="34" charset="0"/>
              </a:defRPr>
            </a:lvl2pPr>
            <a:lvl3pPr>
              <a:defRPr sz="1200">
                <a:solidFill>
                  <a:schemeClr val="bg2"/>
                </a:solidFill>
              </a:defRPr>
            </a:lvl3pPr>
            <a:lvl4pPr>
              <a:defRPr sz="1200">
                <a:solidFill>
                  <a:schemeClr val="bg2"/>
                </a:solidFill>
              </a:defRPr>
            </a:lvl4pPr>
            <a:lvl5pPr>
              <a:defRPr sz="1200">
                <a:solidFill>
                  <a:schemeClr val="bg2"/>
                </a:solidFill>
              </a:defRPr>
            </a:lvl5pPr>
          </a:lstStyle>
          <a:p>
            <a:pPr lvl="0"/>
            <a:r>
              <a:rPr lang="en-US"/>
              <a:t>Click to edit Master text styles</a:t>
            </a:r>
          </a:p>
        </p:txBody>
      </p:sp>
      <p:pic>
        <p:nvPicPr>
          <p:cNvPr id="11" name="Graphic 10">
            <a:extLst>
              <a:ext uri="{FF2B5EF4-FFF2-40B4-BE49-F238E27FC236}">
                <a16:creationId xmlns:a16="http://schemas.microsoft.com/office/drawing/2014/main" id="{0A931BE6-C566-4DDE-9EA6-083038CD69A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00" y="5950164"/>
            <a:ext cx="1104900" cy="393578"/>
          </a:xfrm>
          <a:prstGeom prst="rect">
            <a:avLst/>
          </a:prstGeom>
        </p:spPr>
      </p:pic>
    </p:spTree>
    <p:extLst>
      <p:ext uri="{BB962C8B-B14F-4D97-AF65-F5344CB8AC3E}">
        <p14:creationId xmlns:p14="http://schemas.microsoft.com/office/powerpoint/2010/main" val="37110574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Back Cover Slide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85C57AA-F787-48AA-AA21-661EFBEC8735}"/>
              </a:ext>
            </a:extLst>
          </p:cNvPr>
          <p:cNvSpPr/>
          <p:nvPr userDrawn="1"/>
        </p:nvSpPr>
        <p:spPr>
          <a:xfrm>
            <a:off x="0" y="4568190"/>
            <a:ext cx="9144000" cy="22840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Rectangle 7">
            <a:extLst>
              <a:ext uri="{FF2B5EF4-FFF2-40B4-BE49-F238E27FC236}">
                <a16:creationId xmlns:a16="http://schemas.microsoft.com/office/drawing/2014/main" id="{265F4467-9FC4-4382-A42A-F2177DBD22B0}"/>
              </a:ext>
            </a:extLst>
          </p:cNvPr>
          <p:cNvSpPr/>
          <p:nvPr userDrawn="1"/>
        </p:nvSpPr>
        <p:spPr>
          <a:xfrm>
            <a:off x="0" y="2284095"/>
            <a:ext cx="9144000" cy="2284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7" name="Rectangle 6">
            <a:extLst>
              <a:ext uri="{FF2B5EF4-FFF2-40B4-BE49-F238E27FC236}">
                <a16:creationId xmlns:a16="http://schemas.microsoft.com/office/drawing/2014/main" id="{ADA85783-9C2F-4312-8140-91B280478021}"/>
              </a:ext>
            </a:extLst>
          </p:cNvPr>
          <p:cNvSpPr/>
          <p:nvPr userDrawn="1"/>
        </p:nvSpPr>
        <p:spPr>
          <a:xfrm>
            <a:off x="0" y="-1"/>
            <a:ext cx="9144000" cy="2284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4" name="Date Placeholder 3"/>
          <p:cNvSpPr>
            <a:spLocks noGrp="1"/>
          </p:cNvSpPr>
          <p:nvPr>
            <p:ph type="dt" sz="half" idx="10"/>
          </p:nvPr>
        </p:nvSpPr>
        <p:spPr/>
        <p:txBody>
          <a:bodyPr/>
          <a:lstStyle>
            <a:lvl1pPr>
              <a:defRPr>
                <a:solidFill>
                  <a:schemeClr val="accent2"/>
                </a:solidFill>
              </a:defRPr>
            </a:lvl1pPr>
          </a:lstStyle>
          <a:p>
            <a:fld id="{DA403B26-FEAB-4D0C-A5B8-26A0D3996161}" type="datetime1">
              <a:rPr lang="en-GB" smtClean="0"/>
              <a:t>09/02/2026</a:t>
            </a:fld>
            <a:endParaRPr lang="en-GB"/>
          </a:p>
        </p:txBody>
      </p:sp>
      <p:sp>
        <p:nvSpPr>
          <p:cNvPr id="5" name="Footer Placeholder 4"/>
          <p:cNvSpPr>
            <a:spLocks noGrp="1"/>
          </p:cNvSpPr>
          <p:nvPr>
            <p:ph type="ftr" sz="quarter" idx="11"/>
          </p:nvPr>
        </p:nvSpPr>
        <p:spPr/>
        <p:txBody>
          <a:bodyPr/>
          <a:lstStyle>
            <a:lvl1pPr>
              <a:defRPr>
                <a:solidFill>
                  <a:schemeClr val="accent2"/>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accent2"/>
                </a:solidFill>
              </a:defRPr>
            </a:lvl1pPr>
          </a:lstStyle>
          <a:p>
            <a:fld id="{0B868178-02AE-42FC-958D-6B8F13B60175}" type="slidenum">
              <a:rPr lang="en-GB" smtClean="0"/>
              <a:pPr/>
              <a:t>‹#›</a:t>
            </a:fld>
            <a:endParaRPr lang="en-GB"/>
          </a:p>
        </p:txBody>
      </p:sp>
      <p:sp>
        <p:nvSpPr>
          <p:cNvPr id="13" name="Text Placeholder 12">
            <a:extLst>
              <a:ext uri="{FF2B5EF4-FFF2-40B4-BE49-F238E27FC236}">
                <a16:creationId xmlns:a16="http://schemas.microsoft.com/office/drawing/2014/main" id="{166D9F9A-6A1B-4862-91AC-9FB6A13A920E}"/>
              </a:ext>
            </a:extLst>
          </p:cNvPr>
          <p:cNvSpPr>
            <a:spLocks noGrp="1"/>
          </p:cNvSpPr>
          <p:nvPr>
            <p:ph type="body" sz="quarter" idx="13"/>
          </p:nvPr>
        </p:nvSpPr>
        <p:spPr>
          <a:xfrm>
            <a:off x="1008000" y="863733"/>
            <a:ext cx="5400000" cy="575822"/>
          </a:xfrm>
        </p:spPr>
        <p:txBody>
          <a:bodyPr/>
          <a:lstStyle>
            <a:lvl1pPr>
              <a:lnSpc>
                <a:spcPct val="105000"/>
              </a:lnSpc>
              <a:spcAft>
                <a:spcPts val="0"/>
              </a:spcAft>
              <a:defRPr sz="1000">
                <a:solidFill>
                  <a:schemeClr val="bg2"/>
                </a:solidFill>
                <a:latin typeface="Lato" panose="020F0502020204030203" pitchFamily="34" charset="0"/>
              </a:defRPr>
            </a:lvl1pPr>
            <a:lvl2pPr>
              <a:lnSpc>
                <a:spcPct val="90000"/>
              </a:lnSpc>
              <a:spcAft>
                <a:spcPts val="0"/>
              </a:spcAft>
              <a:defRPr sz="1000">
                <a:solidFill>
                  <a:schemeClr val="bg2"/>
                </a:solidFill>
                <a:latin typeface="Lato" panose="020F0502020204030203" pitchFamily="34" charset="0"/>
              </a:defRPr>
            </a:lvl2pPr>
            <a:lvl3pPr>
              <a:defRPr sz="1200">
                <a:solidFill>
                  <a:schemeClr val="bg2"/>
                </a:solidFill>
              </a:defRPr>
            </a:lvl3pPr>
            <a:lvl4pPr>
              <a:defRPr sz="1200">
                <a:solidFill>
                  <a:schemeClr val="bg2"/>
                </a:solidFill>
              </a:defRPr>
            </a:lvl4pPr>
            <a:lvl5pPr>
              <a:defRPr sz="1200">
                <a:solidFill>
                  <a:schemeClr val="bg2"/>
                </a:solidFill>
              </a:defRPr>
            </a:lvl5pPr>
          </a:lstStyle>
          <a:p>
            <a:pPr lvl="0"/>
            <a:r>
              <a:rPr lang="en-US"/>
              <a:t>Click to edit Master text styles</a:t>
            </a:r>
          </a:p>
        </p:txBody>
      </p:sp>
      <p:pic>
        <p:nvPicPr>
          <p:cNvPr id="11" name="Graphic 10">
            <a:extLst>
              <a:ext uri="{FF2B5EF4-FFF2-40B4-BE49-F238E27FC236}">
                <a16:creationId xmlns:a16="http://schemas.microsoft.com/office/drawing/2014/main" id="{0A931BE6-C566-4DDE-9EA6-083038CD69A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00" y="5950164"/>
            <a:ext cx="1104900" cy="393578"/>
          </a:xfrm>
          <a:prstGeom prst="rect">
            <a:avLst/>
          </a:prstGeom>
        </p:spPr>
      </p:pic>
    </p:spTree>
    <p:extLst>
      <p:ext uri="{BB962C8B-B14F-4D97-AF65-F5344CB8AC3E}">
        <p14:creationId xmlns:p14="http://schemas.microsoft.com/office/powerpoint/2010/main" val="1978965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_2 Column">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7D6C0EE-AB10-4AA7-87C8-4147EE303B94}"/>
              </a:ext>
            </a:extLst>
          </p:cNvPr>
          <p:cNvSpPr>
            <a:spLocks noGrp="1"/>
          </p:cNvSpPr>
          <p:nvPr>
            <p:ph type="title"/>
          </p:nvPr>
        </p:nvSpPr>
        <p:spPr>
          <a:xfrm>
            <a:off x="756000" y="1312193"/>
            <a:ext cx="7740000" cy="492443"/>
          </a:xfrm>
        </p:spPr>
        <p:txBody>
          <a:bodyPr/>
          <a:lstStyle>
            <a:lvl1pPr algn="l">
              <a:defRPr/>
            </a:lvl1pPr>
          </a:lstStyle>
          <a:p>
            <a:r>
              <a:rPr lang="en-US"/>
              <a:t>Click to edit Master title style</a:t>
            </a:r>
            <a:endParaRPr lang="en-GB" dirty="0"/>
          </a:p>
        </p:txBody>
      </p:sp>
      <p:sp>
        <p:nvSpPr>
          <p:cNvPr id="8" name="Footer Placeholder 7">
            <a:extLst>
              <a:ext uri="{FF2B5EF4-FFF2-40B4-BE49-F238E27FC236}">
                <a16:creationId xmlns:a16="http://schemas.microsoft.com/office/drawing/2014/main" id="{3964F073-A47F-46AE-942D-1106CE41BD7D}"/>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7CED573F-6833-417F-ABFD-034F808B024D}"/>
              </a:ext>
            </a:extLst>
          </p:cNvPr>
          <p:cNvSpPr>
            <a:spLocks noGrp="1"/>
          </p:cNvSpPr>
          <p:nvPr>
            <p:ph type="sldNum" sz="quarter" idx="12"/>
          </p:nvPr>
        </p:nvSpPr>
        <p:spPr/>
        <p:txBody>
          <a:bodyPr/>
          <a:lstStyle/>
          <a:p>
            <a:fld id="{4C65C283-4DEC-439E-8EC5-DA619DA8B766}" type="slidenum">
              <a:rPr lang="en-US" altLang="en-US" smtClean="0"/>
              <a:pPr/>
              <a:t>‹#›</a:t>
            </a:fld>
            <a:endParaRPr lang="en-US" altLang="en-US" dirty="0"/>
          </a:p>
        </p:txBody>
      </p:sp>
      <p:sp>
        <p:nvSpPr>
          <p:cNvPr id="10" name="Content Placeholder 10">
            <a:extLst>
              <a:ext uri="{FF2B5EF4-FFF2-40B4-BE49-F238E27FC236}">
                <a16:creationId xmlns:a16="http://schemas.microsoft.com/office/drawing/2014/main" id="{A6282490-9268-49BB-BF65-FE51F19D7503}"/>
              </a:ext>
            </a:extLst>
          </p:cNvPr>
          <p:cNvSpPr>
            <a:spLocks noGrp="1"/>
          </p:cNvSpPr>
          <p:nvPr>
            <p:ph sz="quarter" idx="13" hasCustomPrompt="1"/>
          </p:nvPr>
        </p:nvSpPr>
        <p:spPr>
          <a:xfrm>
            <a:off x="756000" y="2160000"/>
            <a:ext cx="3780000" cy="3960000"/>
          </a:xfrm>
        </p:spPr>
        <p:txBody>
          <a:bodyPr/>
          <a:lstStyle>
            <a:lvl1pPr>
              <a:defRPr b="1"/>
            </a:lvl1pPr>
          </a:lstStyle>
          <a:p>
            <a:pPr lvl="0"/>
            <a:r>
              <a:rPr lang="en-US" dirty="0"/>
              <a:t>Edit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10">
            <a:extLst>
              <a:ext uri="{FF2B5EF4-FFF2-40B4-BE49-F238E27FC236}">
                <a16:creationId xmlns:a16="http://schemas.microsoft.com/office/drawing/2014/main" id="{01732CBE-5A57-453C-9C72-85A9E41FBB41}"/>
              </a:ext>
            </a:extLst>
          </p:cNvPr>
          <p:cNvSpPr>
            <a:spLocks noGrp="1"/>
          </p:cNvSpPr>
          <p:nvPr>
            <p:ph sz="quarter" idx="14" hasCustomPrompt="1"/>
          </p:nvPr>
        </p:nvSpPr>
        <p:spPr>
          <a:xfrm>
            <a:off x="4716000" y="2160000"/>
            <a:ext cx="3780000" cy="3960000"/>
          </a:xfrm>
        </p:spPr>
        <p:txBody>
          <a:bodyPr/>
          <a:lstStyle>
            <a:lvl1pPr>
              <a:defRPr b="1"/>
            </a:lvl1pPr>
          </a:lstStyle>
          <a:p>
            <a:pPr lvl="0"/>
            <a:r>
              <a:rPr lang="en-US" dirty="0"/>
              <a:t>Edit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33302153"/>
      </p:ext>
    </p:extLst>
  </p:cSld>
  <p:clrMapOvr>
    <a:masterClrMapping/>
  </p:clrMapOvr>
  <p:transition spd="slow" advClick="0" advTm="20000"/>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CE69456-5B60-41A9-8BBA-58BDC2CD1B6F}" type="datetime1">
              <a:rPr lang="en-GB" smtClean="0"/>
              <a:t>09/02/2026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B868178-02AE-42FC-958D-6B8F13B60175}" type="slidenum">
              <a:rPr lang="en-GB" smtClean="0"/>
              <a:t>‹#›</a:t>
            </a:fld>
            <a:endParaRPr lang="en-GB"/>
          </a:p>
        </p:txBody>
      </p:sp>
    </p:spTree>
    <p:extLst>
      <p:ext uri="{BB962C8B-B14F-4D97-AF65-F5344CB8AC3E}">
        <p14:creationId xmlns:p14="http://schemas.microsoft.com/office/powerpoint/2010/main" val="10482343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53251F-44BF-4761-94CE-1C654C2C5F9A}" type="datetime1">
              <a:rPr lang="en-GB" smtClean="0"/>
              <a:t>09/02/2026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B868178-02AE-42FC-958D-6B8F13B60175}" type="slidenum">
              <a:rPr lang="en-GB" smtClean="0"/>
              <a:t>‹#›</a:t>
            </a:fld>
            <a:endParaRPr lang="en-GB"/>
          </a:p>
        </p:txBody>
      </p:sp>
    </p:spTree>
    <p:extLst>
      <p:ext uri="{BB962C8B-B14F-4D97-AF65-F5344CB8AC3E}">
        <p14:creationId xmlns:p14="http://schemas.microsoft.com/office/powerpoint/2010/main" val="3661312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_3 Column">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7D6C0EE-AB10-4AA7-87C8-4147EE303B94}"/>
              </a:ext>
            </a:extLst>
          </p:cNvPr>
          <p:cNvSpPr>
            <a:spLocks noGrp="1"/>
          </p:cNvSpPr>
          <p:nvPr>
            <p:ph type="title"/>
          </p:nvPr>
        </p:nvSpPr>
        <p:spPr>
          <a:xfrm>
            <a:off x="756000" y="1312193"/>
            <a:ext cx="7740000" cy="492443"/>
          </a:xfrm>
        </p:spPr>
        <p:txBody>
          <a:bodyPr/>
          <a:lstStyle>
            <a:lvl1pPr algn="l">
              <a:defRPr/>
            </a:lvl1pPr>
          </a:lstStyle>
          <a:p>
            <a:r>
              <a:rPr lang="en-US"/>
              <a:t>Click to edit Master title style</a:t>
            </a:r>
            <a:endParaRPr lang="en-GB" dirty="0"/>
          </a:p>
        </p:txBody>
      </p:sp>
      <p:sp>
        <p:nvSpPr>
          <p:cNvPr id="8" name="Footer Placeholder 7">
            <a:extLst>
              <a:ext uri="{FF2B5EF4-FFF2-40B4-BE49-F238E27FC236}">
                <a16:creationId xmlns:a16="http://schemas.microsoft.com/office/drawing/2014/main" id="{3964F073-A47F-46AE-942D-1106CE41BD7D}"/>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7CED573F-6833-417F-ABFD-034F808B024D}"/>
              </a:ext>
            </a:extLst>
          </p:cNvPr>
          <p:cNvSpPr>
            <a:spLocks noGrp="1"/>
          </p:cNvSpPr>
          <p:nvPr>
            <p:ph type="sldNum" sz="quarter" idx="12"/>
          </p:nvPr>
        </p:nvSpPr>
        <p:spPr/>
        <p:txBody>
          <a:bodyPr/>
          <a:lstStyle/>
          <a:p>
            <a:fld id="{4C65C283-4DEC-439E-8EC5-DA619DA8B766}" type="slidenum">
              <a:rPr lang="en-US" altLang="en-US" smtClean="0"/>
              <a:pPr/>
              <a:t>‹#›</a:t>
            </a:fld>
            <a:endParaRPr lang="en-US" altLang="en-US" dirty="0"/>
          </a:p>
        </p:txBody>
      </p:sp>
      <p:sp>
        <p:nvSpPr>
          <p:cNvPr id="10" name="Content Placeholder 10">
            <a:extLst>
              <a:ext uri="{FF2B5EF4-FFF2-40B4-BE49-F238E27FC236}">
                <a16:creationId xmlns:a16="http://schemas.microsoft.com/office/drawing/2014/main" id="{A6282490-9268-49BB-BF65-FE51F19D7503}"/>
              </a:ext>
            </a:extLst>
          </p:cNvPr>
          <p:cNvSpPr>
            <a:spLocks noGrp="1"/>
          </p:cNvSpPr>
          <p:nvPr>
            <p:ph sz="quarter" idx="13" hasCustomPrompt="1"/>
          </p:nvPr>
        </p:nvSpPr>
        <p:spPr>
          <a:xfrm>
            <a:off x="756000" y="2160000"/>
            <a:ext cx="2448000" cy="3960000"/>
          </a:xfrm>
        </p:spPr>
        <p:txBody>
          <a:bodyPr/>
          <a:lstStyle>
            <a:lvl1pPr>
              <a:defRPr sz="1400" b="1"/>
            </a:lvl1pPr>
            <a:lvl2pPr>
              <a:defRPr sz="1400"/>
            </a:lvl2pPr>
            <a:lvl3pPr>
              <a:defRPr sz="1400"/>
            </a:lvl3pPr>
            <a:lvl4pPr>
              <a:defRPr sz="1400"/>
            </a:lvl4pPr>
            <a:lvl5pPr>
              <a:defRPr sz="1400"/>
            </a:lvl5pPr>
          </a:lstStyle>
          <a:p>
            <a:pPr lvl="0"/>
            <a:r>
              <a:rPr lang="en-US" dirty="0"/>
              <a:t>Edit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10">
            <a:extLst>
              <a:ext uri="{FF2B5EF4-FFF2-40B4-BE49-F238E27FC236}">
                <a16:creationId xmlns:a16="http://schemas.microsoft.com/office/drawing/2014/main" id="{01732CBE-5A57-453C-9C72-85A9E41FBB41}"/>
              </a:ext>
            </a:extLst>
          </p:cNvPr>
          <p:cNvSpPr>
            <a:spLocks noGrp="1"/>
          </p:cNvSpPr>
          <p:nvPr>
            <p:ph sz="quarter" idx="14" hasCustomPrompt="1"/>
          </p:nvPr>
        </p:nvSpPr>
        <p:spPr>
          <a:xfrm>
            <a:off x="3402000" y="2160000"/>
            <a:ext cx="2448000" cy="3960000"/>
          </a:xfrm>
        </p:spPr>
        <p:txBody>
          <a:bodyPr/>
          <a:lstStyle>
            <a:lvl1pPr>
              <a:defRPr sz="1400" b="1"/>
            </a:lvl1pPr>
            <a:lvl2pPr>
              <a:defRPr sz="1400"/>
            </a:lvl2pPr>
            <a:lvl3pPr>
              <a:defRPr sz="1400"/>
            </a:lvl3pPr>
            <a:lvl4pPr>
              <a:defRPr sz="1400"/>
            </a:lvl4pPr>
            <a:lvl5pPr>
              <a:defRPr sz="1400"/>
            </a:lvl5pPr>
          </a:lstStyle>
          <a:p>
            <a:pPr lvl="0"/>
            <a:r>
              <a:rPr lang="en-US" dirty="0"/>
              <a:t>Edit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0">
            <a:extLst>
              <a:ext uri="{FF2B5EF4-FFF2-40B4-BE49-F238E27FC236}">
                <a16:creationId xmlns:a16="http://schemas.microsoft.com/office/drawing/2014/main" id="{13375692-87D1-4055-BDE7-CEBCCFB69747}"/>
              </a:ext>
            </a:extLst>
          </p:cNvPr>
          <p:cNvSpPr>
            <a:spLocks noGrp="1"/>
          </p:cNvSpPr>
          <p:nvPr>
            <p:ph sz="quarter" idx="15" hasCustomPrompt="1"/>
          </p:nvPr>
        </p:nvSpPr>
        <p:spPr>
          <a:xfrm>
            <a:off x="6048000" y="2160000"/>
            <a:ext cx="2448000" cy="3960000"/>
          </a:xfrm>
        </p:spPr>
        <p:txBody>
          <a:bodyPr/>
          <a:lstStyle>
            <a:lvl1pPr>
              <a:defRPr sz="1400" b="1"/>
            </a:lvl1pPr>
            <a:lvl2pPr>
              <a:defRPr sz="1400"/>
            </a:lvl2pPr>
            <a:lvl3pPr>
              <a:defRPr sz="1400"/>
            </a:lvl3pPr>
            <a:lvl4pPr>
              <a:defRPr sz="1400"/>
            </a:lvl4pPr>
            <a:lvl5pPr>
              <a:defRPr sz="1400"/>
            </a:lvl5pPr>
          </a:lstStyle>
          <a:p>
            <a:pPr lvl="0"/>
            <a:r>
              <a:rPr lang="en-US" dirty="0"/>
              <a:t>Edit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06147295"/>
      </p:ext>
    </p:extLst>
  </p:cSld>
  <p:clrMapOvr>
    <a:masterClrMapping/>
  </p:clrMapOvr>
  <p:transition spd="slow" advClick="0" advTm="2000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7D6C0EE-AB10-4AA7-87C8-4147EE303B94}"/>
              </a:ext>
            </a:extLst>
          </p:cNvPr>
          <p:cNvSpPr>
            <a:spLocks noGrp="1"/>
          </p:cNvSpPr>
          <p:nvPr>
            <p:ph type="title"/>
          </p:nvPr>
        </p:nvSpPr>
        <p:spPr>
          <a:xfrm>
            <a:off x="756000" y="1312193"/>
            <a:ext cx="7740000" cy="492443"/>
          </a:xfrm>
        </p:spPr>
        <p:txBody>
          <a:bodyPr/>
          <a:lstStyle>
            <a:lvl1pPr algn="l">
              <a:defRPr/>
            </a:lvl1pPr>
          </a:lstStyle>
          <a:p>
            <a:r>
              <a:rPr lang="en-US"/>
              <a:t>Click to edit Master title style</a:t>
            </a:r>
            <a:endParaRPr lang="en-GB" dirty="0"/>
          </a:p>
        </p:txBody>
      </p:sp>
      <p:sp>
        <p:nvSpPr>
          <p:cNvPr id="8" name="Footer Placeholder 7">
            <a:extLst>
              <a:ext uri="{FF2B5EF4-FFF2-40B4-BE49-F238E27FC236}">
                <a16:creationId xmlns:a16="http://schemas.microsoft.com/office/drawing/2014/main" id="{3964F073-A47F-46AE-942D-1106CE41BD7D}"/>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7CED573F-6833-417F-ABFD-034F808B024D}"/>
              </a:ext>
            </a:extLst>
          </p:cNvPr>
          <p:cNvSpPr>
            <a:spLocks noGrp="1"/>
          </p:cNvSpPr>
          <p:nvPr>
            <p:ph type="sldNum" sz="quarter" idx="12"/>
          </p:nvPr>
        </p:nvSpPr>
        <p:spPr/>
        <p:txBody>
          <a:bodyPr/>
          <a:lstStyle/>
          <a:p>
            <a:fld id="{4C65C283-4DEC-439E-8EC5-DA619DA8B766}" type="slidenum">
              <a:rPr lang="en-US" altLang="en-US" smtClean="0"/>
              <a:pPr/>
              <a:t>‹#›</a:t>
            </a:fld>
            <a:endParaRPr lang="en-US" altLang="en-US" dirty="0"/>
          </a:p>
        </p:txBody>
      </p:sp>
      <p:sp>
        <p:nvSpPr>
          <p:cNvPr id="10" name="Content Placeholder 10">
            <a:extLst>
              <a:ext uri="{FF2B5EF4-FFF2-40B4-BE49-F238E27FC236}">
                <a16:creationId xmlns:a16="http://schemas.microsoft.com/office/drawing/2014/main" id="{A6282490-9268-49BB-BF65-FE51F19D7503}"/>
              </a:ext>
            </a:extLst>
          </p:cNvPr>
          <p:cNvSpPr>
            <a:spLocks noGrp="1"/>
          </p:cNvSpPr>
          <p:nvPr>
            <p:ph sz="quarter" idx="13" hasCustomPrompt="1"/>
          </p:nvPr>
        </p:nvSpPr>
        <p:spPr>
          <a:xfrm>
            <a:off x="756000" y="2160000"/>
            <a:ext cx="4320000" cy="3960000"/>
          </a:xfrm>
        </p:spPr>
        <p:txBody>
          <a:bodyPr/>
          <a:lstStyle>
            <a:lvl1pPr>
              <a:lnSpc>
                <a:spcPct val="100000"/>
              </a:lnSpc>
              <a:spcBef>
                <a:spcPts val="0"/>
              </a:spcBef>
              <a:spcAft>
                <a:spcPts val="600"/>
              </a:spcAft>
              <a:defRPr b="0">
                <a:solidFill>
                  <a:srgbClr val="808080"/>
                </a:solidFill>
                <a:latin typeface="+mn-lt"/>
              </a:defRPr>
            </a:lvl1pPr>
            <a:lvl2pPr marL="92075" indent="-92075">
              <a:lnSpc>
                <a:spcPct val="100000"/>
              </a:lnSpc>
              <a:spcBef>
                <a:spcPts val="0"/>
              </a:spcBef>
              <a:spcAft>
                <a:spcPts val="600"/>
              </a:spcAft>
              <a:buFont typeface="Arial" panose="020B0604020202020204" pitchFamily="34" charset="0"/>
              <a:buChar char="•"/>
              <a:defRPr/>
            </a:lvl2pPr>
            <a:lvl3pPr marL="182563" indent="-92075">
              <a:lnSpc>
                <a:spcPct val="100000"/>
              </a:lnSpc>
              <a:spcBef>
                <a:spcPts val="0"/>
              </a:spcBef>
              <a:spcAft>
                <a:spcPts val="600"/>
              </a:spcAft>
              <a:defRPr/>
            </a:lvl3pPr>
            <a:lvl4pPr marL="263525" indent="-90488">
              <a:lnSpc>
                <a:spcPct val="100000"/>
              </a:lnSpc>
              <a:spcBef>
                <a:spcPts val="0"/>
              </a:spcBef>
              <a:spcAft>
                <a:spcPts val="600"/>
              </a:spcAft>
              <a:defRPr/>
            </a:lvl4pPr>
            <a:lvl5pPr marL="355600" indent="-80963">
              <a:lnSpc>
                <a:spcPct val="100000"/>
              </a:lnSpc>
              <a:spcBef>
                <a:spcPts val="0"/>
              </a:spcBef>
              <a:spcAft>
                <a:spcPts val="600"/>
              </a:spcAft>
              <a:defRPr/>
            </a:lvl5pPr>
          </a:lstStyle>
          <a:p>
            <a:pPr lvl="0"/>
            <a:r>
              <a:rPr lang="en-US" dirty="0"/>
              <a:t>Edit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Picture Placeholder 2">
            <a:extLst>
              <a:ext uri="{FF2B5EF4-FFF2-40B4-BE49-F238E27FC236}">
                <a16:creationId xmlns:a16="http://schemas.microsoft.com/office/drawing/2014/main" id="{0BA24E85-9B2C-40F3-843F-4905CB850C1E}"/>
              </a:ext>
            </a:extLst>
          </p:cNvPr>
          <p:cNvSpPr>
            <a:spLocks noGrp="1"/>
          </p:cNvSpPr>
          <p:nvPr>
            <p:ph type="pic" sz="quarter" idx="14"/>
          </p:nvPr>
        </p:nvSpPr>
        <p:spPr>
          <a:xfrm>
            <a:off x="5364162" y="2160588"/>
            <a:ext cx="2772000" cy="3330000"/>
          </a:xfrm>
        </p:spPr>
        <p:txBody>
          <a:bodyPr lIns="72000" tIns="72000"/>
          <a:lstStyle>
            <a:lvl1pPr>
              <a:defRPr b="0">
                <a:solidFill>
                  <a:srgbClr val="808080"/>
                </a:solidFill>
                <a:latin typeface="Lato Light"/>
              </a:defRPr>
            </a:lvl1pPr>
          </a:lstStyle>
          <a:p>
            <a:r>
              <a:rPr lang="en-US"/>
              <a:t>Click icon to add picture</a:t>
            </a:r>
            <a:endParaRPr lang="en-GB" dirty="0"/>
          </a:p>
        </p:txBody>
      </p:sp>
    </p:spTree>
    <p:extLst>
      <p:ext uri="{BB962C8B-B14F-4D97-AF65-F5344CB8AC3E}">
        <p14:creationId xmlns:p14="http://schemas.microsoft.com/office/powerpoint/2010/main" val="32177536"/>
      </p:ext>
    </p:extLst>
  </p:cSld>
  <p:clrMapOvr>
    <a:masterClrMapping/>
  </p:clrMapOvr>
  <p:transition spd="slow" advClick="0" advTm="2000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_image">
    <p:bg>
      <p:bgPr>
        <a:solidFill>
          <a:srgbClr val="F3F4F4"/>
        </a:solidFill>
        <a:effectLst/>
      </p:bgPr>
    </p:bg>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CA05197D-F4E3-4DE2-97E7-A3E3CAA49460}"/>
              </a:ext>
            </a:extLst>
          </p:cNvPr>
          <p:cNvSpPr>
            <a:spLocks noGrp="1"/>
          </p:cNvSpPr>
          <p:nvPr>
            <p:ph type="pic" sz="quarter" idx="11"/>
          </p:nvPr>
        </p:nvSpPr>
        <p:spPr>
          <a:xfrm>
            <a:off x="0" y="907200"/>
            <a:ext cx="9144000" cy="3960000"/>
          </a:xfrm>
        </p:spPr>
        <p:txBody>
          <a:bodyPr lIns="72000" tIns="72000"/>
          <a:lstStyle>
            <a:lvl1pPr>
              <a:defRPr b="0">
                <a:solidFill>
                  <a:srgbClr val="808080"/>
                </a:solidFill>
                <a:latin typeface="+mn-lt"/>
              </a:defRPr>
            </a:lvl1pPr>
          </a:lstStyle>
          <a:p>
            <a:r>
              <a:rPr lang="en-US"/>
              <a:t>Click icon to add picture</a:t>
            </a:r>
            <a:endParaRPr lang="en-GB" dirty="0"/>
          </a:p>
        </p:txBody>
      </p:sp>
      <p:sp>
        <p:nvSpPr>
          <p:cNvPr id="4" name="Title 3">
            <a:extLst>
              <a:ext uri="{FF2B5EF4-FFF2-40B4-BE49-F238E27FC236}">
                <a16:creationId xmlns:a16="http://schemas.microsoft.com/office/drawing/2014/main" id="{78A25F3C-5DE2-4864-A139-A1CEC0C4D13C}"/>
              </a:ext>
            </a:extLst>
          </p:cNvPr>
          <p:cNvSpPr>
            <a:spLocks noGrp="1"/>
          </p:cNvSpPr>
          <p:nvPr>
            <p:ph type="title" hasCustomPrompt="1"/>
          </p:nvPr>
        </p:nvSpPr>
        <p:spPr>
          <a:xfrm>
            <a:off x="756000" y="5130000"/>
            <a:ext cx="7200000" cy="369332"/>
          </a:xfrm>
        </p:spPr>
        <p:txBody>
          <a:bodyPr anchor="t" anchorCtr="0">
            <a:noAutofit/>
          </a:bodyPr>
          <a:lstStyle>
            <a:lvl1pPr algn="l">
              <a:defRPr sz="2400"/>
            </a:lvl1pPr>
          </a:lstStyle>
          <a:p>
            <a:r>
              <a:rPr lang="en-US" dirty="0"/>
              <a:t>Click to edit divider title</a:t>
            </a:r>
            <a:endParaRPr lang="en-GB" dirty="0"/>
          </a:p>
        </p:txBody>
      </p:sp>
      <p:sp>
        <p:nvSpPr>
          <p:cNvPr id="7" name="Text Placeholder 15">
            <a:extLst>
              <a:ext uri="{FF2B5EF4-FFF2-40B4-BE49-F238E27FC236}">
                <a16:creationId xmlns:a16="http://schemas.microsoft.com/office/drawing/2014/main" id="{0E6B15FA-A40D-477D-A8A2-76CD8385EFBD}"/>
              </a:ext>
            </a:extLst>
          </p:cNvPr>
          <p:cNvSpPr>
            <a:spLocks noGrp="1"/>
          </p:cNvSpPr>
          <p:nvPr>
            <p:ph type="body" sz="quarter" idx="12" hasCustomPrompt="1"/>
          </p:nvPr>
        </p:nvSpPr>
        <p:spPr>
          <a:xfrm>
            <a:off x="756000" y="5526080"/>
            <a:ext cx="7200000" cy="369332"/>
          </a:xfrm>
        </p:spPr>
        <p:txBody>
          <a:bodyPr>
            <a:noAutofit/>
          </a:bodyPr>
          <a:lstStyle>
            <a:lvl1pPr>
              <a:defRPr sz="2400" b="0">
                <a:solidFill>
                  <a:schemeClr val="tx2"/>
                </a:solidFill>
                <a:latin typeface="+mn-lt"/>
              </a:defRPr>
            </a:lvl1pPr>
            <a:lvl2pPr>
              <a:defRPr sz="1800" b="0">
                <a:solidFill>
                  <a:schemeClr val="accent1"/>
                </a:solidFill>
                <a:latin typeface="Lato Light"/>
              </a:defRPr>
            </a:lvl2pPr>
            <a:lvl3pPr>
              <a:defRPr sz="1800" b="0">
                <a:solidFill>
                  <a:schemeClr val="accent1"/>
                </a:solidFill>
                <a:latin typeface="Lato Light"/>
              </a:defRPr>
            </a:lvl3pPr>
            <a:lvl4pPr>
              <a:defRPr sz="1800" b="0">
                <a:solidFill>
                  <a:schemeClr val="accent1"/>
                </a:solidFill>
                <a:latin typeface="Lato Light"/>
              </a:defRPr>
            </a:lvl4pPr>
            <a:lvl5pPr>
              <a:defRPr sz="1800" b="0">
                <a:solidFill>
                  <a:schemeClr val="accent1"/>
                </a:solidFill>
                <a:latin typeface="Lato Light"/>
              </a:defRPr>
            </a:lvl5pPr>
          </a:lstStyle>
          <a:p>
            <a:pPr lvl="0"/>
            <a:r>
              <a:rPr lang="en-US" dirty="0"/>
              <a:t>Edit divider subtitle</a:t>
            </a:r>
          </a:p>
        </p:txBody>
      </p:sp>
      <p:sp>
        <p:nvSpPr>
          <p:cNvPr id="6" name="TextBox 5">
            <a:extLst>
              <a:ext uri="{FF2B5EF4-FFF2-40B4-BE49-F238E27FC236}">
                <a16:creationId xmlns:a16="http://schemas.microsoft.com/office/drawing/2014/main" id="{F59A85BB-A21E-416A-BAEA-B1440962ECA6}"/>
              </a:ext>
            </a:extLst>
          </p:cNvPr>
          <p:cNvSpPr txBox="1"/>
          <p:nvPr userDrawn="1"/>
        </p:nvSpPr>
        <p:spPr>
          <a:xfrm>
            <a:off x="756000" y="6156000"/>
            <a:ext cx="3296047" cy="276999"/>
          </a:xfrm>
          <a:prstGeom prst="rect">
            <a:avLst/>
          </a:prstGeom>
          <a:noFill/>
        </p:spPr>
        <p:txBody>
          <a:bodyPr wrap="square" lIns="0" tIns="0" rIns="0" bIns="0" rtlCol="0">
            <a:noAutofit/>
          </a:bodyPr>
          <a:lstStyle/>
          <a:p>
            <a:pPr marL="0" marR="0" lvl="0" indent="0" algn="l" defTabSz="914400" rtl="0" eaLnBrk="1" fontAlgn="base" latinLnBrk="0" hangingPunct="1">
              <a:lnSpc>
                <a:spcPct val="100000"/>
              </a:lnSpc>
              <a:spcBef>
                <a:spcPts val="0"/>
              </a:spcBef>
              <a:spcAft>
                <a:spcPts val="600"/>
              </a:spcAft>
              <a:buClrTx/>
              <a:buSzTx/>
              <a:buFontTx/>
              <a:buNone/>
              <a:tabLst/>
              <a:defRPr/>
            </a:pPr>
            <a:r>
              <a:rPr lang="en-US" sz="1800" b="0" noProof="0" dirty="0">
                <a:solidFill>
                  <a:schemeClr val="accent1"/>
                </a:solidFill>
                <a:latin typeface="+mn-lt"/>
                <a:ea typeface="ＭＳ Ｐゴシック" charset="0"/>
                <a:cs typeface="+mn-cs"/>
              </a:rPr>
              <a:t>www.blackstonechambers.com</a:t>
            </a:r>
          </a:p>
        </p:txBody>
      </p:sp>
    </p:spTree>
    <p:extLst>
      <p:ext uri="{BB962C8B-B14F-4D97-AF65-F5344CB8AC3E}">
        <p14:creationId xmlns:p14="http://schemas.microsoft.com/office/powerpoint/2010/main" val="1546255698"/>
      </p:ext>
    </p:extLst>
  </p:cSld>
  <p:clrMapOvr>
    <a:masterClrMapping/>
  </p:clrMapOvr>
  <p:transition spd="slow" advClick="0" advTm="20000"/>
  <p:extLst>
    <p:ext uri="{DCECCB84-F9BA-43D5-87BE-67443E8EF086}">
      <p15:sldGuideLst xmlns:p15="http://schemas.microsoft.com/office/powerpoint/2012/main">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Slide_blue Layout">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33BB1886-590D-429F-8880-E388158C0F1C}"/>
              </a:ext>
            </a:extLst>
          </p:cNvPr>
          <p:cNvGrpSpPr/>
          <p:nvPr userDrawn="1"/>
        </p:nvGrpSpPr>
        <p:grpSpPr>
          <a:xfrm>
            <a:off x="0" y="0"/>
            <a:ext cx="9144000" cy="6858000"/>
            <a:chOff x="0" y="0"/>
            <a:chExt cx="9144000" cy="6858000"/>
          </a:xfrm>
        </p:grpSpPr>
        <p:pic>
          <p:nvPicPr>
            <p:cNvPr id="7" name="Picture 6">
              <a:extLst>
                <a:ext uri="{FF2B5EF4-FFF2-40B4-BE49-F238E27FC236}">
                  <a16:creationId xmlns:a16="http://schemas.microsoft.com/office/drawing/2014/main" id="{5BC3592E-AC37-4A05-985D-04CC40F59CD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375DE6B8-CBF1-4A2F-98D6-18BFC30908CE}"/>
                </a:ext>
              </a:extLst>
            </p:cNvPr>
            <p:cNvPicPr>
              <a:picLocks noChangeAspect="1"/>
            </p:cNvPicPr>
            <p:nvPr userDrawn="1"/>
          </p:nvPicPr>
          <p:blipFill>
            <a:blip r:embed="rId3">
              <a:extLst>
                <a:ext uri="{28A0092B-C50C-407E-A947-70E740481C1C}">
                  <a14:useLocalDpi xmlns:a14="http://schemas.microsoft.com/office/drawing/2010/main" val="0"/>
                </a:ext>
              </a:extLst>
            </a:blip>
            <a:srcRect l="-1497" t="15497" r="21906" b="5173"/>
            <a:stretch>
              <a:fillRect/>
            </a:stretch>
          </p:blipFill>
          <p:spPr bwMode="auto">
            <a:xfrm>
              <a:off x="2843213" y="0"/>
              <a:ext cx="63007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2" descr="blackstone-chambers-logo.png">
            <a:extLst>
              <a:ext uri="{FF2B5EF4-FFF2-40B4-BE49-F238E27FC236}">
                <a16:creationId xmlns:a16="http://schemas.microsoft.com/office/drawing/2014/main" id="{5437FDC5-FB76-4BD0-8B40-340B573274B8}"/>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55650" y="266700"/>
            <a:ext cx="1584325"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9">
            <a:extLst>
              <a:ext uri="{FF2B5EF4-FFF2-40B4-BE49-F238E27FC236}">
                <a16:creationId xmlns:a16="http://schemas.microsoft.com/office/drawing/2014/main" id="{4629491F-4AA8-4C02-AD37-ADF3788C6B3D}"/>
              </a:ext>
            </a:extLst>
          </p:cNvPr>
          <p:cNvSpPr txBox="1">
            <a:spLocks/>
          </p:cNvSpPr>
          <p:nvPr userDrawn="1"/>
        </p:nvSpPr>
        <p:spPr>
          <a:xfrm>
            <a:off x="6443663" y="293688"/>
            <a:ext cx="2133600" cy="365125"/>
          </a:xfrm>
          <a:prstGeom prst="rect">
            <a:avLst/>
          </a:prstGeom>
        </p:spPr>
        <p:txBody>
          <a:bodyPr anchor="ctr"/>
          <a:lstStyle>
            <a:defPPr>
              <a:defRPr lang="en-GB"/>
            </a:defPPr>
            <a:lvl1pPr algn="r" rtl="0" eaLnBrk="0" fontAlgn="base" hangingPunct="0">
              <a:spcBef>
                <a:spcPct val="0"/>
              </a:spcBef>
              <a:spcAft>
                <a:spcPct val="0"/>
              </a:spcAft>
              <a:defRPr sz="1200" kern="1200" smtClean="0">
                <a:solidFill>
                  <a:schemeClr val="tx1">
                    <a:tint val="75000"/>
                  </a:schemeClr>
                </a:solidFill>
                <a:latin typeface="Lato Light"/>
                <a:ea typeface="ＭＳ Ｐゴシック" charset="0"/>
                <a:cs typeface="Lato Light"/>
              </a:defRPr>
            </a:lvl1pPr>
            <a:lvl2pPr marL="4572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sz="1100" dirty="0">
                <a:solidFill>
                  <a:srgbClr val="69CCDA"/>
                </a:solidFill>
              </a:rPr>
              <a:t>www.blackstonechambers.com</a:t>
            </a:r>
          </a:p>
        </p:txBody>
      </p:sp>
      <p:sp>
        <p:nvSpPr>
          <p:cNvPr id="2" name="Title 1">
            <a:extLst>
              <a:ext uri="{FF2B5EF4-FFF2-40B4-BE49-F238E27FC236}">
                <a16:creationId xmlns:a16="http://schemas.microsoft.com/office/drawing/2014/main" id="{46749868-BF3A-49CD-930A-5F6F89E9DDC2}"/>
              </a:ext>
            </a:extLst>
          </p:cNvPr>
          <p:cNvSpPr>
            <a:spLocks noGrp="1"/>
          </p:cNvSpPr>
          <p:nvPr>
            <p:ph type="title" hasCustomPrompt="1"/>
          </p:nvPr>
        </p:nvSpPr>
        <p:spPr>
          <a:xfrm>
            <a:off x="756000" y="1314000"/>
            <a:ext cx="7740300" cy="677108"/>
          </a:xfrm>
        </p:spPr>
        <p:txBody>
          <a:bodyPr anchor="t" anchorCtr="0">
            <a:noAutofit/>
          </a:bodyPr>
          <a:lstStyle>
            <a:lvl1pPr algn="l">
              <a:defRPr sz="4400">
                <a:solidFill>
                  <a:schemeClr val="bg1"/>
                </a:solidFill>
              </a:defRPr>
            </a:lvl1pPr>
          </a:lstStyle>
          <a:p>
            <a:r>
              <a:rPr lang="en-US" dirty="0"/>
              <a:t>Click to edit divider title</a:t>
            </a:r>
            <a:endParaRPr lang="en-GB" dirty="0"/>
          </a:p>
        </p:txBody>
      </p:sp>
      <p:sp>
        <p:nvSpPr>
          <p:cNvPr id="11" name="Text Placeholder 11">
            <a:extLst>
              <a:ext uri="{FF2B5EF4-FFF2-40B4-BE49-F238E27FC236}">
                <a16:creationId xmlns:a16="http://schemas.microsoft.com/office/drawing/2014/main" id="{F94BE80D-BFB4-46C1-9338-CDFFAE603FDB}"/>
              </a:ext>
            </a:extLst>
          </p:cNvPr>
          <p:cNvSpPr>
            <a:spLocks noGrp="1"/>
          </p:cNvSpPr>
          <p:nvPr>
            <p:ph type="body" sz="quarter" idx="13" hasCustomPrompt="1"/>
          </p:nvPr>
        </p:nvSpPr>
        <p:spPr>
          <a:xfrm>
            <a:off x="756000" y="2304000"/>
            <a:ext cx="7740000" cy="246221"/>
          </a:xfrm>
        </p:spPr>
        <p:txBody>
          <a:bodyPr>
            <a:noAutofit/>
          </a:bodyPr>
          <a:lstStyle>
            <a:lvl1pPr>
              <a:defRPr b="0">
                <a:solidFill>
                  <a:schemeClr val="bg1"/>
                </a:solidFill>
                <a:latin typeface="+mn-lt"/>
              </a:defRPr>
            </a:lvl1pPr>
            <a:lvl2pPr>
              <a:defRPr b="0">
                <a:solidFill>
                  <a:schemeClr val="bg1"/>
                </a:solidFill>
                <a:latin typeface="Lato Light"/>
              </a:defRPr>
            </a:lvl2pPr>
            <a:lvl3pPr>
              <a:defRPr b="0">
                <a:solidFill>
                  <a:schemeClr val="bg1"/>
                </a:solidFill>
                <a:latin typeface="Lato Light"/>
              </a:defRPr>
            </a:lvl3pPr>
            <a:lvl4pPr>
              <a:defRPr b="0">
                <a:solidFill>
                  <a:schemeClr val="bg1"/>
                </a:solidFill>
                <a:latin typeface="Lato Light"/>
              </a:defRPr>
            </a:lvl4pPr>
            <a:lvl5pPr>
              <a:defRPr b="0">
                <a:solidFill>
                  <a:schemeClr val="bg1"/>
                </a:solidFill>
                <a:latin typeface="Lato Light"/>
              </a:defRPr>
            </a:lvl5pPr>
          </a:lstStyle>
          <a:p>
            <a:pPr lvl="0"/>
            <a:r>
              <a:rPr lang="en-US" dirty="0"/>
              <a:t>Edit divider subtitle</a:t>
            </a:r>
          </a:p>
        </p:txBody>
      </p:sp>
    </p:spTree>
    <p:extLst>
      <p:ext uri="{BB962C8B-B14F-4D97-AF65-F5344CB8AC3E}">
        <p14:creationId xmlns:p14="http://schemas.microsoft.com/office/powerpoint/2010/main" val="3303881639"/>
      </p:ext>
    </p:extLst>
  </p:cSld>
  <p:clrMapOvr>
    <a:masterClrMapping/>
  </p:clrMapOvr>
  <p:transition spd="slow" advClick="0" advTm="20000"/>
  <p:hf hdr="0"/>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image" Target="../media/image5.png"/><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41"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image" Target="../media/image6.svg"/><Relationship Id="rId8" Type="http://schemas.openxmlformats.org/officeDocument/2006/relationships/slideLayout" Target="../slideLayouts/slideLayout19.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2" name="Picture 6">
            <a:extLst>
              <a:ext uri="{FF2B5EF4-FFF2-40B4-BE49-F238E27FC236}">
                <a16:creationId xmlns:a16="http://schemas.microsoft.com/office/drawing/2014/main" id="{D5103358-F957-4BDC-9FA4-26A623C510D0}"/>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blackstone-chambers-logo.png">
            <a:extLst>
              <a:ext uri="{FF2B5EF4-FFF2-40B4-BE49-F238E27FC236}">
                <a16:creationId xmlns:a16="http://schemas.microsoft.com/office/drawing/2014/main" id="{DA957582-8553-4FE3-9FCB-D9D3B49332A7}"/>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55650" y="266700"/>
            <a:ext cx="1584325"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Slide Number Placeholder 9">
            <a:extLst>
              <a:ext uri="{FF2B5EF4-FFF2-40B4-BE49-F238E27FC236}">
                <a16:creationId xmlns:a16="http://schemas.microsoft.com/office/drawing/2014/main" id="{4B5FA34C-2F05-4718-831B-4A5C7B6C7270}"/>
              </a:ext>
            </a:extLst>
          </p:cNvPr>
          <p:cNvSpPr txBox="1">
            <a:spLocks/>
          </p:cNvSpPr>
          <p:nvPr userDrawn="1"/>
        </p:nvSpPr>
        <p:spPr>
          <a:xfrm>
            <a:off x="6443663" y="293688"/>
            <a:ext cx="2133600" cy="365125"/>
          </a:xfrm>
          <a:prstGeom prst="rect">
            <a:avLst/>
          </a:prstGeom>
        </p:spPr>
        <p:txBody>
          <a:bodyPr anchor="ctr"/>
          <a:lstStyle>
            <a:defPPr>
              <a:defRPr lang="en-GB"/>
            </a:defPPr>
            <a:lvl1pPr algn="r" rtl="0" eaLnBrk="0" fontAlgn="base" hangingPunct="0">
              <a:spcBef>
                <a:spcPct val="0"/>
              </a:spcBef>
              <a:spcAft>
                <a:spcPct val="0"/>
              </a:spcAft>
              <a:defRPr sz="1200" kern="1200" smtClean="0">
                <a:solidFill>
                  <a:schemeClr val="tx1">
                    <a:tint val="75000"/>
                  </a:schemeClr>
                </a:solidFill>
                <a:latin typeface="Lato Light"/>
                <a:ea typeface="ＭＳ Ｐゴシック" charset="0"/>
                <a:cs typeface="Lato Light"/>
              </a:defRPr>
            </a:lvl1pPr>
            <a:lvl2pPr marL="4572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en-US" sz="1100" dirty="0">
                <a:solidFill>
                  <a:schemeClr val="accent1"/>
                </a:solidFill>
              </a:rPr>
              <a:t>www.blackstonechambers.com</a:t>
            </a:r>
          </a:p>
        </p:txBody>
      </p:sp>
      <p:sp>
        <p:nvSpPr>
          <p:cNvPr id="10" name="Slide Number Placeholder 9">
            <a:extLst>
              <a:ext uri="{FF2B5EF4-FFF2-40B4-BE49-F238E27FC236}">
                <a16:creationId xmlns:a16="http://schemas.microsoft.com/office/drawing/2014/main" id="{B43BC31E-AD73-4236-8C47-851791E68F8D}"/>
              </a:ext>
            </a:extLst>
          </p:cNvPr>
          <p:cNvSpPr>
            <a:spLocks noGrp="1"/>
          </p:cNvSpPr>
          <p:nvPr userDrawn="1">
            <p:ph type="sldNum" sz="quarter" idx="4"/>
          </p:nvPr>
        </p:nvSpPr>
        <p:spPr>
          <a:xfrm>
            <a:off x="6336300" y="6435209"/>
            <a:ext cx="2160000" cy="184666"/>
          </a:xfrm>
          <a:prstGeom prst="rect">
            <a:avLst/>
          </a:prstGeom>
        </p:spPr>
        <p:txBody>
          <a:bodyPr vert="horz" wrap="square" lIns="0" tIns="0" rIns="0" bIns="0" numCol="1" anchor="b" anchorCtr="0" compatLnSpc="1">
            <a:prstTxWarp prst="textNoShape">
              <a:avLst/>
            </a:prstTxWarp>
            <a:noAutofit/>
          </a:bodyPr>
          <a:lstStyle>
            <a:lvl1pPr algn="r">
              <a:defRPr sz="1200">
                <a:solidFill>
                  <a:schemeClr val="bg2"/>
                </a:solidFill>
                <a:latin typeface="+mn-lt"/>
              </a:defRPr>
            </a:lvl1pPr>
          </a:lstStyle>
          <a:p>
            <a:fld id="{4C65C283-4DEC-439E-8EC5-DA619DA8B766}" type="slidenum">
              <a:rPr lang="en-US" altLang="en-US" smtClean="0"/>
              <a:pPr/>
              <a:t>‹#›</a:t>
            </a:fld>
            <a:endParaRPr lang="en-US" altLang="en-US" dirty="0"/>
          </a:p>
        </p:txBody>
      </p:sp>
      <p:sp>
        <p:nvSpPr>
          <p:cNvPr id="2" name="Title Placeholder 1">
            <a:extLst>
              <a:ext uri="{FF2B5EF4-FFF2-40B4-BE49-F238E27FC236}">
                <a16:creationId xmlns:a16="http://schemas.microsoft.com/office/drawing/2014/main" id="{5AE44490-BAA1-45DF-BBA6-F2883D5AC3B0}"/>
              </a:ext>
            </a:extLst>
          </p:cNvPr>
          <p:cNvSpPr>
            <a:spLocks noGrp="1"/>
          </p:cNvSpPr>
          <p:nvPr userDrawn="1">
            <p:ph type="title"/>
          </p:nvPr>
        </p:nvSpPr>
        <p:spPr>
          <a:xfrm>
            <a:off x="756000" y="1312193"/>
            <a:ext cx="77403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nchorCtr="0">
            <a:noAutofit/>
          </a:bodyPr>
          <a:lstStyle/>
          <a:p>
            <a:pPr lvl="0" algn="l"/>
            <a:r>
              <a:rPr lang="en-US"/>
              <a:t>Click to edit Master title style</a:t>
            </a:r>
            <a:endParaRPr lang="en-GB" dirty="0"/>
          </a:p>
        </p:txBody>
      </p:sp>
      <p:sp>
        <p:nvSpPr>
          <p:cNvPr id="3" name="Text Placeholder 2">
            <a:extLst>
              <a:ext uri="{FF2B5EF4-FFF2-40B4-BE49-F238E27FC236}">
                <a16:creationId xmlns:a16="http://schemas.microsoft.com/office/drawing/2014/main" id="{76B9177B-AC1F-4B1B-8EA1-B2DEA7092B43}"/>
              </a:ext>
            </a:extLst>
          </p:cNvPr>
          <p:cNvSpPr>
            <a:spLocks noGrp="1"/>
          </p:cNvSpPr>
          <p:nvPr userDrawn="1">
            <p:ph type="body" idx="1"/>
          </p:nvPr>
        </p:nvSpPr>
        <p:spPr>
          <a:xfrm>
            <a:off x="756000" y="2160000"/>
            <a:ext cx="7740300" cy="3960000"/>
          </a:xfrm>
          <a:prstGeom prst="rect">
            <a:avLst/>
          </a:prstGeom>
        </p:spPr>
        <p:txBody>
          <a:bodyPr vert="horz" lIns="0" tIns="0" rIns="0" bIns="0" rtlCol="0">
            <a:noAutofit/>
          </a:bodyPr>
          <a:lstStyle/>
          <a:p>
            <a:pPr lvl="0"/>
            <a:r>
              <a:rPr lang="en-US" dirty="0"/>
              <a:t>Edit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3">
            <a:extLst>
              <a:ext uri="{FF2B5EF4-FFF2-40B4-BE49-F238E27FC236}">
                <a16:creationId xmlns:a16="http://schemas.microsoft.com/office/drawing/2014/main" id="{FC3548B6-F2F7-4254-AC90-20CE3E6D15EF}"/>
              </a:ext>
            </a:extLst>
          </p:cNvPr>
          <p:cNvSpPr>
            <a:spLocks noGrp="1"/>
          </p:cNvSpPr>
          <p:nvPr userDrawn="1">
            <p:ph type="ftr" sz="quarter" idx="3"/>
          </p:nvPr>
        </p:nvSpPr>
        <p:spPr>
          <a:xfrm>
            <a:off x="3028950" y="6435209"/>
            <a:ext cx="3086100" cy="184666"/>
          </a:xfrm>
          <a:prstGeom prst="rect">
            <a:avLst/>
          </a:prstGeom>
        </p:spPr>
        <p:txBody>
          <a:bodyPr vert="horz" lIns="0" tIns="0" rIns="0" bIns="0" rtlCol="0" anchor="b" anchorCtr="0">
            <a:noAutofit/>
          </a:bodyPr>
          <a:lstStyle>
            <a:lvl1pPr algn="ctr">
              <a:defRPr sz="1200">
                <a:solidFill>
                  <a:schemeClr val="bg2"/>
                </a:solidFill>
                <a:latin typeface="+mn-lt"/>
              </a:defRPr>
            </a:lvl1pPr>
          </a:lstStyle>
          <a:p>
            <a:endParaRPr lang="en-GB" dirty="0"/>
          </a:p>
        </p:txBody>
      </p:sp>
    </p:spTree>
    <p:extLst>
      <p:ext uri="{BB962C8B-B14F-4D97-AF65-F5344CB8AC3E}">
        <p14:creationId xmlns:p14="http://schemas.microsoft.com/office/powerpoint/2010/main" val="1561479970"/>
      </p:ext>
    </p:extLst>
  </p:cSld>
  <p:clrMap bg1="lt1" tx1="dk1" bg2="lt2" tx2="dk2" accent1="accent1" accent2="accent2" accent3="accent3" accent4="accent4" accent5="accent5" accent6="accent6" hlink="hlink" folHlink="folHlink"/>
  <p:sldLayoutIdLst>
    <p:sldLayoutId id="2147483685" r:id="rId1"/>
    <p:sldLayoutId id="2147483673" r:id="rId2"/>
    <p:sldLayoutId id="2147483674" r:id="rId3"/>
    <p:sldLayoutId id="2147483689" r:id="rId4"/>
    <p:sldLayoutId id="2147483675" r:id="rId5"/>
    <p:sldLayoutId id="2147483684" r:id="rId6"/>
    <p:sldLayoutId id="2147483686" r:id="rId7"/>
    <p:sldLayoutId id="2147483690" r:id="rId8"/>
    <p:sldLayoutId id="2147483691" r:id="rId9"/>
    <p:sldLayoutId id="2147483687" r:id="rId10"/>
    <p:sldLayoutId id="2147483688" r:id="rId11"/>
  </p:sldLayoutIdLst>
  <p:transition spd="slow" advClick="0" advTm="20000"/>
  <p:hf hdr="0"/>
  <p:txStyles>
    <p:titleStyle>
      <a:lvl1pPr algn="ctr" rtl="0" eaLnBrk="1" fontAlgn="base" hangingPunct="1">
        <a:spcBef>
          <a:spcPct val="0"/>
        </a:spcBef>
        <a:spcAft>
          <a:spcPct val="0"/>
        </a:spcAft>
        <a:defRPr lang="en-GB" sz="3200" kern="1200" dirty="0" smtClean="0">
          <a:solidFill>
            <a:schemeClr val="tx2"/>
          </a:solidFill>
          <a:latin typeface="+mj-lt"/>
          <a:ea typeface="ＭＳ Ｐゴシック" charset="0"/>
          <a:cs typeface="Lato Bold"/>
        </a:defRPr>
      </a:lvl1pPr>
      <a:lvl2pPr algn="ctr" rtl="0" eaLnBrk="1" fontAlgn="base" hangingPunct="1">
        <a:spcBef>
          <a:spcPct val="0"/>
        </a:spcBef>
        <a:spcAft>
          <a:spcPct val="0"/>
        </a:spcAft>
        <a:defRPr sz="4400">
          <a:solidFill>
            <a:schemeClr val="tx2"/>
          </a:solidFill>
          <a:latin typeface="Times New Roman" pitchFamily="18" charset="0"/>
          <a:ea typeface="ＭＳ Ｐゴシック" charset="0"/>
          <a:cs typeface="ＭＳ Ｐゴシック" charset="0"/>
        </a:defRPr>
      </a:lvl2pPr>
      <a:lvl3pPr algn="ctr" rtl="0" eaLnBrk="1" fontAlgn="base" hangingPunct="1">
        <a:spcBef>
          <a:spcPct val="0"/>
        </a:spcBef>
        <a:spcAft>
          <a:spcPct val="0"/>
        </a:spcAft>
        <a:defRPr sz="4400">
          <a:solidFill>
            <a:schemeClr val="tx2"/>
          </a:solidFill>
          <a:latin typeface="Times New Roman" pitchFamily="18" charset="0"/>
          <a:ea typeface="ＭＳ Ｐゴシック" charset="0"/>
          <a:cs typeface="ＭＳ Ｐゴシック" charset="0"/>
        </a:defRPr>
      </a:lvl3pPr>
      <a:lvl4pPr algn="ctr" rtl="0" eaLnBrk="1" fontAlgn="base" hangingPunct="1">
        <a:spcBef>
          <a:spcPct val="0"/>
        </a:spcBef>
        <a:spcAft>
          <a:spcPct val="0"/>
        </a:spcAft>
        <a:defRPr sz="4400">
          <a:solidFill>
            <a:schemeClr val="tx2"/>
          </a:solidFill>
          <a:latin typeface="Times New Roman" pitchFamily="18" charset="0"/>
          <a:ea typeface="ＭＳ Ｐゴシック" charset="0"/>
          <a:cs typeface="ＭＳ Ｐゴシック" charset="0"/>
        </a:defRPr>
      </a:lvl4pPr>
      <a:lvl5pPr algn="ctr" rtl="0" eaLnBrk="1" fontAlgn="base" hangingPunct="1">
        <a:spcBef>
          <a:spcPct val="0"/>
        </a:spcBef>
        <a:spcAft>
          <a:spcPct val="0"/>
        </a:spcAft>
        <a:defRPr sz="4400">
          <a:solidFill>
            <a:schemeClr val="tx2"/>
          </a:solidFill>
          <a:latin typeface="Times New Roman" pitchFamily="18"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0" indent="0" algn="l" rtl="0" eaLnBrk="1" fontAlgn="base" hangingPunct="1">
        <a:spcBef>
          <a:spcPts val="0"/>
        </a:spcBef>
        <a:spcAft>
          <a:spcPts val="600"/>
        </a:spcAft>
        <a:buNone/>
        <a:defRPr sz="1600" b="1">
          <a:solidFill>
            <a:schemeClr val="tx2"/>
          </a:solidFill>
          <a:latin typeface="+mj-lt"/>
          <a:ea typeface="ＭＳ Ｐゴシック" charset="0"/>
          <a:cs typeface="+mn-cs"/>
        </a:defRPr>
      </a:lvl1pPr>
      <a:lvl2pPr marL="0" indent="0" algn="l" rtl="0" eaLnBrk="1" fontAlgn="base" hangingPunct="1">
        <a:spcBef>
          <a:spcPts val="0"/>
        </a:spcBef>
        <a:spcAft>
          <a:spcPts val="600"/>
        </a:spcAft>
        <a:buNone/>
        <a:defRPr sz="1600">
          <a:solidFill>
            <a:schemeClr val="bg2"/>
          </a:solidFill>
          <a:latin typeface="+mn-lt"/>
          <a:ea typeface="Lato Light"/>
          <a:cs typeface="+mn-cs"/>
        </a:defRPr>
      </a:lvl2pPr>
      <a:lvl3pPr marL="92075" indent="-92075" algn="l" rtl="0" eaLnBrk="1" fontAlgn="base" hangingPunct="1">
        <a:spcBef>
          <a:spcPts val="0"/>
        </a:spcBef>
        <a:spcAft>
          <a:spcPts val="300"/>
        </a:spcAft>
        <a:buFont typeface="Arial" panose="020B0604020202020204" pitchFamily="34" charset="0"/>
        <a:buChar char="•"/>
        <a:defRPr sz="1600">
          <a:solidFill>
            <a:schemeClr val="bg2"/>
          </a:solidFill>
          <a:latin typeface="+mn-lt"/>
          <a:ea typeface="Lato Light"/>
          <a:cs typeface="+mn-cs"/>
        </a:defRPr>
      </a:lvl3pPr>
      <a:lvl4pPr marL="182563" indent="-90488" algn="l" rtl="0" eaLnBrk="1" fontAlgn="base" hangingPunct="1">
        <a:spcBef>
          <a:spcPts val="0"/>
        </a:spcBef>
        <a:spcAft>
          <a:spcPts val="300"/>
        </a:spcAft>
        <a:buFont typeface="Arial" panose="020B0604020202020204" pitchFamily="34" charset="0"/>
        <a:buChar char="•"/>
        <a:defRPr sz="1600">
          <a:solidFill>
            <a:schemeClr val="bg2"/>
          </a:solidFill>
          <a:latin typeface="+mn-lt"/>
          <a:ea typeface="Lato Light"/>
          <a:cs typeface="+mn-cs"/>
        </a:defRPr>
      </a:lvl4pPr>
      <a:lvl5pPr marL="263525" indent="-80963" algn="l" rtl="0" eaLnBrk="1" fontAlgn="base" hangingPunct="1">
        <a:spcBef>
          <a:spcPts val="0"/>
        </a:spcBef>
        <a:spcAft>
          <a:spcPts val="300"/>
        </a:spcAft>
        <a:buFont typeface="Arial" panose="020B0604020202020204" pitchFamily="34" charset="0"/>
        <a:buChar char="•"/>
        <a:defRPr lang="en-GB" sz="1600" kern="1200" dirty="0">
          <a:solidFill>
            <a:schemeClr val="bg2"/>
          </a:solidFill>
          <a:latin typeface="+mn-lt"/>
          <a:ea typeface="ＭＳ Ｐゴシック" pitchFamily="34" charset="-128"/>
          <a:cs typeface="+mn-cs"/>
        </a:defRPr>
      </a:lvl5pPr>
      <a:lvl6pPr marL="2514600" indent="-228600" algn="l" rtl="0" eaLnBrk="1" fontAlgn="base" hangingPunct="1">
        <a:spcBef>
          <a:spcPct val="20000"/>
        </a:spcBef>
        <a:spcAft>
          <a:spcPct val="0"/>
        </a:spcAft>
        <a:buChar char="»"/>
        <a:defRPr sz="2000">
          <a:solidFill>
            <a:srgbClr val="FFFFFF"/>
          </a:solidFill>
          <a:latin typeface="+mn-lt"/>
          <a:cs typeface="+mn-cs"/>
        </a:defRPr>
      </a:lvl6pPr>
      <a:lvl7pPr marL="2971800" indent="-228600" algn="l" rtl="0" eaLnBrk="1" fontAlgn="base" hangingPunct="1">
        <a:spcBef>
          <a:spcPct val="20000"/>
        </a:spcBef>
        <a:spcAft>
          <a:spcPct val="0"/>
        </a:spcAft>
        <a:buChar char="»"/>
        <a:defRPr sz="2000">
          <a:solidFill>
            <a:srgbClr val="FFFFFF"/>
          </a:solidFill>
          <a:latin typeface="+mn-lt"/>
          <a:cs typeface="+mn-cs"/>
        </a:defRPr>
      </a:lvl7pPr>
      <a:lvl8pPr marL="3429000" indent="-228600" algn="l" rtl="0" eaLnBrk="1" fontAlgn="base" hangingPunct="1">
        <a:spcBef>
          <a:spcPct val="20000"/>
        </a:spcBef>
        <a:spcAft>
          <a:spcPct val="0"/>
        </a:spcAft>
        <a:buChar char="»"/>
        <a:defRPr sz="2000">
          <a:solidFill>
            <a:srgbClr val="FFFFFF"/>
          </a:solidFill>
          <a:latin typeface="+mn-lt"/>
          <a:cs typeface="+mn-cs"/>
        </a:defRPr>
      </a:lvl8pPr>
      <a:lvl9pPr marL="3886200" indent="-228600" algn="l" rtl="0" eaLnBrk="1" fontAlgn="base" hangingPunct="1">
        <a:spcBef>
          <a:spcPct val="20000"/>
        </a:spcBef>
        <a:spcAft>
          <a:spcPct val="0"/>
        </a:spcAft>
        <a:buChar char="»"/>
        <a:defRPr sz="2000">
          <a:solidFill>
            <a:srgbClr val="FFFF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8000" y="1247615"/>
            <a:ext cx="3600000" cy="239926"/>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1008000" y="2399259"/>
            <a:ext cx="7200000" cy="3358963"/>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2160000" y="6334044"/>
            <a:ext cx="2133600" cy="191941"/>
          </a:xfrm>
          <a:prstGeom prst="rect">
            <a:avLst/>
          </a:prstGeom>
        </p:spPr>
        <p:txBody>
          <a:bodyPr vert="horz" lIns="0" tIns="0" rIns="0" bIns="0" rtlCol="0" anchor="t" anchorCtr="0">
            <a:noAutofit/>
          </a:bodyPr>
          <a:lstStyle>
            <a:lvl1pPr algn="l">
              <a:lnSpc>
                <a:spcPct val="90000"/>
              </a:lnSpc>
              <a:defRPr sz="700">
                <a:solidFill>
                  <a:schemeClr val="tx1"/>
                </a:solidFill>
                <a:latin typeface="Lato" panose="020F0502020204030203" pitchFamily="34" charset="0"/>
              </a:defRPr>
            </a:lvl1pPr>
          </a:lstStyle>
          <a:p>
            <a:fld id="{36297DDC-F9F7-498C-B104-61F512D75A16}" type="datetime1">
              <a:rPr lang="en-GB" smtClean="0"/>
              <a:t>09/02/2026</a:t>
            </a:fld>
            <a:endParaRPr lang="en-GB"/>
          </a:p>
        </p:txBody>
      </p:sp>
      <p:sp>
        <p:nvSpPr>
          <p:cNvPr id="5" name="Footer Placeholder 4"/>
          <p:cNvSpPr>
            <a:spLocks noGrp="1"/>
          </p:cNvSpPr>
          <p:nvPr>
            <p:ph type="ftr" sz="quarter" idx="3"/>
          </p:nvPr>
        </p:nvSpPr>
        <p:spPr>
          <a:xfrm>
            <a:off x="6408000" y="6334044"/>
            <a:ext cx="1800000" cy="191941"/>
          </a:xfrm>
          <a:prstGeom prst="rect">
            <a:avLst/>
          </a:prstGeom>
        </p:spPr>
        <p:txBody>
          <a:bodyPr vert="horz" lIns="0" tIns="0" rIns="0" bIns="0" rtlCol="0" anchor="t" anchorCtr="0">
            <a:noAutofit/>
          </a:bodyPr>
          <a:lstStyle>
            <a:lvl1pPr algn="r">
              <a:lnSpc>
                <a:spcPct val="90000"/>
              </a:lnSpc>
              <a:defRPr sz="700">
                <a:solidFill>
                  <a:schemeClr val="tx1"/>
                </a:solidFill>
                <a:latin typeface="Lato" panose="020F0502020204030203" pitchFamily="34" charset="0"/>
              </a:defRPr>
            </a:lvl1pPr>
          </a:lstStyle>
          <a:p>
            <a:endParaRPr lang="en-GB"/>
          </a:p>
        </p:txBody>
      </p:sp>
      <p:sp>
        <p:nvSpPr>
          <p:cNvPr id="6" name="Slide Number Placeholder 5"/>
          <p:cNvSpPr>
            <a:spLocks noGrp="1"/>
          </p:cNvSpPr>
          <p:nvPr>
            <p:ph type="sldNum" sz="quarter" idx="4"/>
          </p:nvPr>
        </p:nvSpPr>
        <p:spPr>
          <a:xfrm>
            <a:off x="1224000" y="6334044"/>
            <a:ext cx="540000" cy="191941"/>
          </a:xfrm>
          <a:prstGeom prst="rect">
            <a:avLst/>
          </a:prstGeom>
        </p:spPr>
        <p:txBody>
          <a:bodyPr vert="horz" lIns="0" tIns="0" rIns="0" bIns="0" rtlCol="0" anchor="t" anchorCtr="0">
            <a:noAutofit/>
          </a:bodyPr>
          <a:lstStyle>
            <a:lvl1pPr algn="l">
              <a:lnSpc>
                <a:spcPct val="90000"/>
              </a:lnSpc>
              <a:defRPr sz="700">
                <a:solidFill>
                  <a:schemeClr val="tx1"/>
                </a:solidFill>
                <a:latin typeface="Lato" panose="020F0502020204030203" pitchFamily="34" charset="0"/>
              </a:defRPr>
            </a:lvl1pPr>
          </a:lstStyle>
          <a:p>
            <a:fld id="{0B868178-02AE-42FC-958D-6B8F13B60175}" type="slidenum">
              <a:rPr lang="en-GB" smtClean="0"/>
              <a:pPr/>
              <a:t>‹#›</a:t>
            </a:fld>
            <a:endParaRPr lang="en-GB"/>
          </a:p>
        </p:txBody>
      </p:sp>
      <p:sp>
        <p:nvSpPr>
          <p:cNvPr id="7" name="Rectangle 6">
            <a:extLst>
              <a:ext uri="{FF2B5EF4-FFF2-40B4-BE49-F238E27FC236}">
                <a16:creationId xmlns:a16="http://schemas.microsoft.com/office/drawing/2014/main" id="{E8AAAC60-01BC-43AF-912A-F35B34645CD1}"/>
              </a:ext>
            </a:extLst>
          </p:cNvPr>
          <p:cNvSpPr/>
          <p:nvPr userDrawn="1"/>
        </p:nvSpPr>
        <p:spPr>
          <a:xfrm>
            <a:off x="0" y="0"/>
            <a:ext cx="9144000" cy="9598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9" name="Graphic 8">
            <a:extLst>
              <a:ext uri="{FF2B5EF4-FFF2-40B4-BE49-F238E27FC236}">
                <a16:creationId xmlns:a16="http://schemas.microsoft.com/office/drawing/2014/main" id="{9084EA97-6E8B-406E-81B0-FB50A19E7716}"/>
              </a:ext>
            </a:extLst>
          </p:cNvPr>
          <p:cNvPicPr>
            <a:picLocks noChangeAspect="1"/>
          </p:cNvPicPr>
          <p:nvPr userDrawn="1"/>
        </p:nvPicPr>
        <p:blipFill>
          <a:blip r:embed="rId42">
            <a:extLst>
              <a:ext uri="{28A0092B-C50C-407E-A947-70E740481C1C}">
                <a14:useLocalDpi xmlns:a14="http://schemas.microsoft.com/office/drawing/2010/main" val="0"/>
              </a:ext>
              <a:ext uri="{96DAC541-7B7A-43D3-8B79-37D633B846F1}">
                <asvg:svgBlip xmlns:asvg="http://schemas.microsoft.com/office/drawing/2016/SVG/main" r:embed="rId43"/>
              </a:ext>
            </a:extLst>
          </a:blip>
          <a:stretch>
            <a:fillRect/>
          </a:stretch>
        </p:blipFill>
        <p:spPr>
          <a:xfrm>
            <a:off x="432000" y="302308"/>
            <a:ext cx="1104900" cy="393578"/>
          </a:xfrm>
          <a:prstGeom prst="rect">
            <a:avLst/>
          </a:prstGeom>
        </p:spPr>
      </p:pic>
      <p:sp>
        <p:nvSpPr>
          <p:cNvPr id="10" name="TextBox 9">
            <a:extLst>
              <a:ext uri="{FF2B5EF4-FFF2-40B4-BE49-F238E27FC236}">
                <a16:creationId xmlns:a16="http://schemas.microsoft.com/office/drawing/2014/main" id="{4FA8D584-45DF-4690-87AF-91830FB9C74E}"/>
              </a:ext>
            </a:extLst>
          </p:cNvPr>
          <p:cNvSpPr txBox="1"/>
          <p:nvPr userDrawn="1"/>
        </p:nvSpPr>
        <p:spPr>
          <a:xfrm>
            <a:off x="6912000" y="547031"/>
            <a:ext cx="1800000" cy="138499"/>
          </a:xfrm>
          <a:prstGeom prst="rect">
            <a:avLst/>
          </a:prstGeom>
          <a:noFill/>
        </p:spPr>
        <p:txBody>
          <a:bodyPr wrap="square" lIns="0" tIns="0" rIns="0" bIns="0" rtlCol="0">
            <a:spAutoFit/>
          </a:bodyPr>
          <a:lstStyle/>
          <a:p>
            <a:pPr algn="r">
              <a:lnSpc>
                <a:spcPct val="90000"/>
              </a:lnSpc>
            </a:pPr>
            <a:r>
              <a:rPr lang="en-GB" sz="1000">
                <a:solidFill>
                  <a:schemeClr val="accent2"/>
                </a:solidFill>
              </a:rPr>
              <a:t>www.blackstonechambers.com</a:t>
            </a:r>
          </a:p>
        </p:txBody>
      </p:sp>
      <p:sp>
        <p:nvSpPr>
          <p:cNvPr id="8" name="TextBox 7">
            <a:extLst>
              <a:ext uri="{FF2B5EF4-FFF2-40B4-BE49-F238E27FC236}">
                <a16:creationId xmlns:a16="http://schemas.microsoft.com/office/drawing/2014/main" id="{DD0C9DF5-3F74-4355-9FD1-67941DE8E49E}"/>
              </a:ext>
            </a:extLst>
          </p:cNvPr>
          <p:cNvSpPr txBox="1"/>
          <p:nvPr userDrawn="1"/>
        </p:nvSpPr>
        <p:spPr>
          <a:xfrm>
            <a:off x="1008000" y="6334044"/>
            <a:ext cx="216000" cy="96950"/>
          </a:xfrm>
          <a:prstGeom prst="rect">
            <a:avLst/>
          </a:prstGeom>
          <a:noFill/>
        </p:spPr>
        <p:txBody>
          <a:bodyPr wrap="square" lIns="0" tIns="0" rIns="0" bIns="0" rtlCol="0">
            <a:spAutoFit/>
          </a:bodyPr>
          <a:lstStyle/>
          <a:p>
            <a:pPr>
              <a:lnSpc>
                <a:spcPct val="90000"/>
              </a:lnSpc>
            </a:pPr>
            <a:r>
              <a:rPr lang="en-GB" sz="700">
                <a:latin typeface="Lato" panose="020F0502020204030203" pitchFamily="34" charset="0"/>
              </a:rPr>
              <a:t>Page</a:t>
            </a:r>
          </a:p>
        </p:txBody>
      </p:sp>
    </p:spTree>
    <p:extLst>
      <p:ext uri="{BB962C8B-B14F-4D97-AF65-F5344CB8AC3E}">
        <p14:creationId xmlns:p14="http://schemas.microsoft.com/office/powerpoint/2010/main" val="99872233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 id="2147483713" r:id="rId21"/>
    <p:sldLayoutId id="2147483714" r:id="rId22"/>
    <p:sldLayoutId id="2147483715" r:id="rId23"/>
    <p:sldLayoutId id="2147483716" r:id="rId24"/>
    <p:sldLayoutId id="2147483717" r:id="rId25"/>
    <p:sldLayoutId id="2147483718" r:id="rId26"/>
    <p:sldLayoutId id="2147483719" r:id="rId27"/>
    <p:sldLayoutId id="2147483720" r:id="rId28"/>
    <p:sldLayoutId id="2147483721" r:id="rId29"/>
    <p:sldLayoutId id="2147483722" r:id="rId30"/>
    <p:sldLayoutId id="2147483723" r:id="rId31"/>
    <p:sldLayoutId id="2147483724" r:id="rId32"/>
    <p:sldLayoutId id="2147483725" r:id="rId33"/>
    <p:sldLayoutId id="2147483726" r:id="rId34"/>
    <p:sldLayoutId id="2147483727" r:id="rId35"/>
    <p:sldLayoutId id="2147483728" r:id="rId36"/>
    <p:sldLayoutId id="2147483729" r:id="rId37"/>
    <p:sldLayoutId id="2147483730" r:id="rId38"/>
    <p:sldLayoutId id="2147483731" r:id="rId39"/>
    <p:sldLayoutId id="2147483732" r:id="rId40"/>
  </p:sldLayoutIdLst>
  <p:hf hdr="0" ftr="0" dt="0"/>
  <p:txStyles>
    <p:titleStyle>
      <a:lvl1pPr algn="l" defTabSz="685983" rtl="0" eaLnBrk="1" latinLnBrk="0" hangingPunct="1">
        <a:lnSpc>
          <a:spcPct val="90000"/>
        </a:lnSpc>
        <a:spcBef>
          <a:spcPct val="0"/>
        </a:spcBef>
        <a:buNone/>
        <a:defRPr sz="1500" kern="1200">
          <a:solidFill>
            <a:schemeClr val="tx1"/>
          </a:solidFill>
          <a:latin typeface="+mj-lt"/>
          <a:ea typeface="+mj-ea"/>
          <a:cs typeface="+mj-cs"/>
        </a:defRPr>
      </a:lvl1pPr>
    </p:titleStyle>
    <p:bodyStyle>
      <a:lvl1pPr marL="0" indent="0" algn="l" defTabSz="685983" rtl="0" eaLnBrk="1" latinLnBrk="0" hangingPunct="1">
        <a:spcBef>
          <a:spcPts val="0"/>
        </a:spcBef>
        <a:spcAft>
          <a:spcPts val="300"/>
        </a:spcAft>
        <a:buFont typeface="Arial" panose="020B0604020202020204" pitchFamily="34" charset="0"/>
        <a:buNone/>
        <a:defRPr sz="1100" kern="1200">
          <a:solidFill>
            <a:schemeClr val="tx1"/>
          </a:solidFill>
          <a:latin typeface="+mj-lt"/>
          <a:ea typeface="+mn-ea"/>
          <a:cs typeface="+mn-cs"/>
        </a:defRPr>
      </a:lvl1pPr>
      <a:lvl2pPr marL="0" indent="0" algn="l" defTabSz="685983" rtl="0" eaLnBrk="1" latinLnBrk="0" hangingPunct="1">
        <a:spcBef>
          <a:spcPts val="0"/>
        </a:spcBef>
        <a:spcAft>
          <a:spcPts val="300"/>
        </a:spcAft>
        <a:buFont typeface="Arial" panose="020B0604020202020204" pitchFamily="34" charset="0"/>
        <a:buNone/>
        <a:defRPr sz="900" kern="1200">
          <a:solidFill>
            <a:schemeClr val="tx1"/>
          </a:solidFill>
          <a:latin typeface="+mj-lt"/>
          <a:ea typeface="+mn-ea"/>
          <a:cs typeface="+mn-cs"/>
        </a:defRPr>
      </a:lvl2pPr>
      <a:lvl3pPr marL="0" indent="0" algn="l" defTabSz="685983" rtl="0" eaLnBrk="1" latinLnBrk="0" hangingPunct="1">
        <a:spcBef>
          <a:spcPts val="0"/>
        </a:spcBef>
        <a:spcAft>
          <a:spcPts val="1200"/>
        </a:spcAft>
        <a:buFont typeface="Arial" panose="020B0604020202020204" pitchFamily="34" charset="0"/>
        <a:buNone/>
        <a:defRPr sz="800" kern="1200">
          <a:solidFill>
            <a:schemeClr val="tx1"/>
          </a:solidFill>
          <a:latin typeface="+mn-lt"/>
          <a:ea typeface="+mn-ea"/>
          <a:cs typeface="+mn-cs"/>
        </a:defRPr>
      </a:lvl3pPr>
      <a:lvl4pPr marL="108000" indent="-108000" algn="l" defTabSz="685983" rtl="0" eaLnBrk="1" latinLnBrk="0" hangingPunct="1">
        <a:spcBef>
          <a:spcPts val="0"/>
        </a:spcBef>
        <a:spcAft>
          <a:spcPts val="300"/>
        </a:spcAft>
        <a:buFont typeface="Arial" panose="020B0604020202020204" pitchFamily="34" charset="0"/>
        <a:buChar char="•"/>
        <a:defRPr sz="800" kern="1200">
          <a:solidFill>
            <a:schemeClr val="tx1"/>
          </a:solidFill>
          <a:latin typeface="+mn-lt"/>
          <a:ea typeface="+mn-ea"/>
          <a:cs typeface="+mn-cs"/>
        </a:defRPr>
      </a:lvl4pPr>
      <a:lvl5pPr marL="216000" indent="-108000" algn="l" defTabSz="685983" rtl="0" eaLnBrk="1" latinLnBrk="0" hangingPunct="1">
        <a:spcBef>
          <a:spcPts val="0"/>
        </a:spcBef>
        <a:spcAft>
          <a:spcPts val="300"/>
        </a:spcAft>
        <a:buFont typeface="Arial" panose="020B0604020202020204" pitchFamily="34" charset="0"/>
        <a:buChar char="•"/>
        <a:defRPr sz="800" kern="1200">
          <a:solidFill>
            <a:schemeClr val="tx1"/>
          </a:solidFill>
          <a:latin typeface="+mn-lt"/>
          <a:ea typeface="+mn-ea"/>
          <a:cs typeface="+mn-cs"/>
        </a:defRPr>
      </a:lvl5pPr>
      <a:lvl6pPr marL="1886453" indent="-171496" algn="l" defTabSz="6859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9444" indent="-171496" algn="l" defTabSz="6859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2436" indent="-171496" algn="l" defTabSz="6859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5427" indent="-171496" algn="l" defTabSz="6859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shutterstock.com/search/board-directors-meeting" TargetMode="External"/><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6A2B5-A097-4E2E-900A-2371542428A6}"/>
              </a:ext>
            </a:extLst>
          </p:cNvPr>
          <p:cNvSpPr>
            <a:spLocks noGrp="1"/>
          </p:cNvSpPr>
          <p:nvPr>
            <p:ph type="ctrTitle"/>
          </p:nvPr>
        </p:nvSpPr>
        <p:spPr>
          <a:xfrm>
            <a:off x="1872000" y="3117022"/>
            <a:ext cx="5400000" cy="252000"/>
          </a:xfrm>
        </p:spPr>
        <p:txBody>
          <a:bodyPr/>
          <a:lstStyle/>
          <a:p>
            <a:pPr algn="ctr"/>
            <a:r>
              <a:rPr lang="en-GB" sz="2800" dirty="0"/>
              <a:t>DISGRUNTLED SHAREHOLDERS: acting for and against them</a:t>
            </a:r>
            <a:endParaRPr lang="en-GB" sz="2800" dirty="0">
              <a:latin typeface="Lato Light"/>
              <a:ea typeface="Lato Light"/>
              <a:cs typeface="Lato Light"/>
            </a:endParaRPr>
          </a:p>
        </p:txBody>
      </p:sp>
      <p:sp>
        <p:nvSpPr>
          <p:cNvPr id="4" name="Text Placeholder 3">
            <a:extLst>
              <a:ext uri="{FF2B5EF4-FFF2-40B4-BE49-F238E27FC236}">
                <a16:creationId xmlns:a16="http://schemas.microsoft.com/office/drawing/2014/main" id="{8BEA70EA-841D-4ED2-8AD8-DF0AF18810F0}"/>
              </a:ext>
            </a:extLst>
          </p:cNvPr>
          <p:cNvSpPr>
            <a:spLocks noGrp="1"/>
          </p:cNvSpPr>
          <p:nvPr>
            <p:ph type="body" sz="quarter" idx="13"/>
          </p:nvPr>
        </p:nvSpPr>
        <p:spPr/>
        <p:txBody>
          <a:bodyPr/>
          <a:lstStyle/>
          <a:p>
            <a:r>
              <a:rPr lang="en-GB" dirty="0"/>
              <a:t>10 February 2025</a:t>
            </a:r>
            <a:endParaRPr lang="en-GB" dirty="0">
              <a:ea typeface="Lato Light"/>
              <a:cs typeface="Lato Light"/>
            </a:endParaRPr>
          </a:p>
          <a:p>
            <a:pPr lvl="1"/>
            <a:endParaRPr lang="en-GB" dirty="0"/>
          </a:p>
        </p:txBody>
      </p:sp>
      <p:sp>
        <p:nvSpPr>
          <p:cNvPr id="6" name="Slide Number Placeholder 5">
            <a:extLst>
              <a:ext uri="{FF2B5EF4-FFF2-40B4-BE49-F238E27FC236}">
                <a16:creationId xmlns:a16="http://schemas.microsoft.com/office/drawing/2014/main" id="{FEEB6AFF-550A-4111-8AF5-9C1B5F262D0D}"/>
              </a:ext>
            </a:extLst>
          </p:cNvPr>
          <p:cNvSpPr>
            <a:spLocks noGrp="1"/>
          </p:cNvSpPr>
          <p:nvPr>
            <p:ph type="sldNum" sz="quarter" idx="12"/>
          </p:nvPr>
        </p:nvSpPr>
        <p:spPr/>
        <p:txBody>
          <a:bodyPr/>
          <a:lstStyle/>
          <a:p>
            <a:pPr defTabSz="914400"/>
            <a:fld id="{0B868178-02AE-42FC-958D-6B8F13B60175}" type="slidenum">
              <a:rPr lang="en-GB">
                <a:solidFill>
                  <a:srgbClr val="6AC5D8"/>
                </a:solidFill>
              </a:rPr>
              <a:pPr defTabSz="914400"/>
              <a:t>1</a:t>
            </a:fld>
            <a:endParaRPr lang="en-GB">
              <a:solidFill>
                <a:srgbClr val="6AC5D8"/>
              </a:solidFill>
            </a:endParaRPr>
          </a:p>
        </p:txBody>
      </p:sp>
      <p:sp>
        <p:nvSpPr>
          <p:cNvPr id="7" name="Subtitle 6">
            <a:extLst>
              <a:ext uri="{FF2B5EF4-FFF2-40B4-BE49-F238E27FC236}">
                <a16:creationId xmlns:a16="http://schemas.microsoft.com/office/drawing/2014/main" id="{BD321E4C-3DCB-127F-CF34-E0E10901BD6E}"/>
              </a:ext>
            </a:extLst>
          </p:cNvPr>
          <p:cNvSpPr>
            <a:spLocks noGrp="1"/>
          </p:cNvSpPr>
          <p:nvPr>
            <p:ph type="subTitle" idx="1"/>
          </p:nvPr>
        </p:nvSpPr>
        <p:spPr>
          <a:xfrm>
            <a:off x="1008000" y="4742116"/>
            <a:ext cx="5400000" cy="252000"/>
          </a:xfrm>
        </p:spPr>
        <p:txBody>
          <a:bodyPr/>
          <a:lstStyle/>
          <a:p>
            <a:r>
              <a:rPr lang="en-US" dirty="0"/>
              <a:t>Fraser Campbell KC</a:t>
            </a:r>
          </a:p>
          <a:p>
            <a:r>
              <a:rPr lang="en-US" dirty="0"/>
              <a:t>Gayatri Sarathy</a:t>
            </a:r>
          </a:p>
        </p:txBody>
      </p:sp>
    </p:spTree>
    <p:extLst>
      <p:ext uri="{BB962C8B-B14F-4D97-AF65-F5344CB8AC3E}">
        <p14:creationId xmlns:p14="http://schemas.microsoft.com/office/powerpoint/2010/main" val="126047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E77466-D58F-CD9C-B982-AAD2A2D4AE8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F8CE0F3-3BFF-A9E2-1210-FCDB9604A1E8}"/>
              </a:ext>
            </a:extLst>
          </p:cNvPr>
          <p:cNvSpPr>
            <a:spLocks noGrp="1"/>
          </p:cNvSpPr>
          <p:nvPr>
            <p:ph type="title"/>
          </p:nvPr>
        </p:nvSpPr>
        <p:spPr>
          <a:xfrm>
            <a:off x="701700" y="1309437"/>
            <a:ext cx="7740300" cy="492443"/>
          </a:xfrm>
        </p:spPr>
        <p:txBody>
          <a:bodyPr/>
          <a:lstStyle/>
          <a:p>
            <a:r>
              <a:rPr lang="en-GB" sz="2800" dirty="0"/>
              <a:t>Section 996 of the Companies Act 2006</a:t>
            </a:r>
          </a:p>
        </p:txBody>
      </p:sp>
      <p:sp>
        <p:nvSpPr>
          <p:cNvPr id="6" name="Slide Number Placeholder 5">
            <a:extLst>
              <a:ext uri="{FF2B5EF4-FFF2-40B4-BE49-F238E27FC236}">
                <a16:creationId xmlns:a16="http://schemas.microsoft.com/office/drawing/2014/main" id="{BB8DBC0A-8DA8-F62E-F095-CB3EF09AA048}"/>
              </a:ext>
            </a:extLst>
          </p:cNvPr>
          <p:cNvSpPr>
            <a:spLocks noGrp="1"/>
          </p:cNvSpPr>
          <p:nvPr>
            <p:ph type="sldNum" sz="quarter" idx="12"/>
          </p:nvPr>
        </p:nvSpPr>
        <p:spPr/>
        <p:txBody>
          <a:bodyPr/>
          <a:lstStyle/>
          <a:p>
            <a:fld id="{F4F6CD6F-ACD4-48FD-830F-6B841430D5A4}" type="slidenum">
              <a:rPr lang="en-GB" smtClean="0"/>
              <a:pPr/>
              <a:t>10</a:t>
            </a:fld>
            <a:endParaRPr lang="en-GB" dirty="0"/>
          </a:p>
        </p:txBody>
      </p:sp>
      <p:sp>
        <p:nvSpPr>
          <p:cNvPr id="8" name="Content Placeholder 7">
            <a:extLst>
              <a:ext uri="{FF2B5EF4-FFF2-40B4-BE49-F238E27FC236}">
                <a16:creationId xmlns:a16="http://schemas.microsoft.com/office/drawing/2014/main" id="{238F79B1-2352-B9F4-E0C1-6158BE6F8BE8}"/>
              </a:ext>
            </a:extLst>
          </p:cNvPr>
          <p:cNvSpPr>
            <a:spLocks noGrp="1"/>
          </p:cNvSpPr>
          <p:nvPr>
            <p:ph sz="quarter" idx="13"/>
          </p:nvPr>
        </p:nvSpPr>
        <p:spPr>
          <a:xfrm>
            <a:off x="702000" y="1950720"/>
            <a:ext cx="7740000" cy="4669155"/>
          </a:xfrm>
        </p:spPr>
        <p:txBody>
          <a:bodyPr/>
          <a:lstStyle/>
          <a:p>
            <a:r>
              <a:rPr lang="en-GB" sz="2000" dirty="0"/>
              <a:t>(1)If the court is satisfied that a petition under this Part is well founded, it may make such order as it thinks fit for giving relief in respect of the matters complained of.</a:t>
            </a:r>
          </a:p>
          <a:p>
            <a:endParaRPr lang="en-GB" sz="2000" dirty="0"/>
          </a:p>
          <a:p>
            <a:r>
              <a:rPr lang="en-GB" sz="2000" dirty="0"/>
              <a:t>(2)Without prejudice to the generality of subsection (1), the court's order may—</a:t>
            </a:r>
          </a:p>
          <a:p>
            <a:endParaRPr lang="en-GB" sz="2000" dirty="0"/>
          </a:p>
          <a:p>
            <a:r>
              <a:rPr lang="en-GB" sz="2000" dirty="0"/>
              <a:t>(a)regulate the conduct of the company's affairs in the future …</a:t>
            </a:r>
          </a:p>
          <a:p>
            <a:endParaRPr lang="en-GB" sz="2000" dirty="0"/>
          </a:p>
          <a:p>
            <a:r>
              <a:rPr lang="en-GB" sz="2000" dirty="0"/>
              <a:t>(e)provide for the purchase of the shares of any members of the company by other members or by the company itself and, in the case of a purchase by the company itself, the reduction of the company's capital accordingly.</a:t>
            </a:r>
          </a:p>
        </p:txBody>
      </p:sp>
    </p:spTree>
    <p:extLst>
      <p:ext uri="{BB962C8B-B14F-4D97-AF65-F5344CB8AC3E}">
        <p14:creationId xmlns:p14="http://schemas.microsoft.com/office/powerpoint/2010/main" val="403584377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ED7B85-E9D7-CE71-0143-75103DBC80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2B66FF-F5A2-A63E-1C05-1FD0B8B5CB61}"/>
              </a:ext>
            </a:extLst>
          </p:cNvPr>
          <p:cNvSpPr>
            <a:spLocks noGrp="1"/>
          </p:cNvSpPr>
          <p:nvPr>
            <p:ph type="title"/>
          </p:nvPr>
        </p:nvSpPr>
        <p:spPr/>
        <p:txBody>
          <a:bodyPr/>
          <a:lstStyle/>
          <a:p>
            <a:endParaRPr lang="en-GB"/>
          </a:p>
        </p:txBody>
      </p:sp>
      <p:sp>
        <p:nvSpPr>
          <p:cNvPr id="3" name="Footer Placeholder 2">
            <a:extLst>
              <a:ext uri="{FF2B5EF4-FFF2-40B4-BE49-F238E27FC236}">
                <a16:creationId xmlns:a16="http://schemas.microsoft.com/office/drawing/2014/main" id="{6501DBB1-790D-DFDE-68EA-D4C3CF35796D}"/>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53B833A4-DF02-2DF2-B74D-0F817B231D08}"/>
              </a:ext>
            </a:extLst>
          </p:cNvPr>
          <p:cNvSpPr>
            <a:spLocks noGrp="1"/>
          </p:cNvSpPr>
          <p:nvPr>
            <p:ph type="sldNum" sz="quarter" idx="12"/>
          </p:nvPr>
        </p:nvSpPr>
        <p:spPr/>
        <p:txBody>
          <a:bodyPr/>
          <a:lstStyle/>
          <a:p>
            <a:fld id="{4C65C283-4DEC-439E-8EC5-DA619DA8B766}" type="slidenum">
              <a:rPr lang="en-US" altLang="en-US" smtClean="0"/>
              <a:pPr/>
              <a:t>11</a:t>
            </a:fld>
            <a:endParaRPr lang="en-US" altLang="en-US" dirty="0"/>
          </a:p>
        </p:txBody>
      </p:sp>
      <p:sp>
        <p:nvSpPr>
          <p:cNvPr id="5" name="Content Placeholder 4">
            <a:extLst>
              <a:ext uri="{FF2B5EF4-FFF2-40B4-BE49-F238E27FC236}">
                <a16:creationId xmlns:a16="http://schemas.microsoft.com/office/drawing/2014/main" id="{79D772B2-FD2E-763F-C462-2C6018A5F0DF}"/>
              </a:ext>
            </a:extLst>
          </p:cNvPr>
          <p:cNvSpPr>
            <a:spLocks noGrp="1"/>
          </p:cNvSpPr>
          <p:nvPr>
            <p:ph sz="quarter" idx="13"/>
          </p:nvPr>
        </p:nvSpPr>
        <p:spPr/>
        <p:txBody>
          <a:bodyPr/>
          <a:lstStyle/>
          <a:p>
            <a:endParaRPr lang="en-GB"/>
          </a:p>
        </p:txBody>
      </p:sp>
      <p:pic>
        <p:nvPicPr>
          <p:cNvPr id="7" name="Picture 6">
            <a:extLst>
              <a:ext uri="{FF2B5EF4-FFF2-40B4-BE49-F238E27FC236}">
                <a16:creationId xmlns:a16="http://schemas.microsoft.com/office/drawing/2014/main" id="{389448CA-8DF3-4C6C-DB73-E4157EDFD421}"/>
              </a:ext>
            </a:extLst>
          </p:cNvPr>
          <p:cNvPicPr>
            <a:picLocks noChangeAspect="1"/>
          </p:cNvPicPr>
          <p:nvPr/>
        </p:nvPicPr>
        <p:blipFill>
          <a:blip r:embed="rId2"/>
          <a:stretch>
            <a:fillRect/>
          </a:stretch>
        </p:blipFill>
        <p:spPr>
          <a:xfrm>
            <a:off x="756000" y="1725524"/>
            <a:ext cx="7621064" cy="4286848"/>
          </a:xfrm>
          <a:prstGeom prst="rect">
            <a:avLst/>
          </a:prstGeom>
        </p:spPr>
      </p:pic>
    </p:spTree>
    <p:extLst>
      <p:ext uri="{BB962C8B-B14F-4D97-AF65-F5344CB8AC3E}">
        <p14:creationId xmlns:p14="http://schemas.microsoft.com/office/powerpoint/2010/main" val="1397059567"/>
      </p:ext>
    </p:extLst>
  </p:cSld>
  <p:clrMapOvr>
    <a:masterClrMapping/>
  </p:clrMapOvr>
  <p:transition spd="slow" advClick="0" advTm="20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56742-F56F-EEF8-15A3-3C0FF416A7BE}"/>
              </a:ext>
            </a:extLst>
          </p:cNvPr>
          <p:cNvSpPr>
            <a:spLocks noGrp="1"/>
          </p:cNvSpPr>
          <p:nvPr>
            <p:ph type="title"/>
          </p:nvPr>
        </p:nvSpPr>
        <p:spPr/>
        <p:txBody>
          <a:bodyPr/>
          <a:lstStyle/>
          <a:p>
            <a:endParaRPr lang="en-GB"/>
          </a:p>
        </p:txBody>
      </p:sp>
      <p:sp>
        <p:nvSpPr>
          <p:cNvPr id="3" name="Footer Placeholder 2">
            <a:extLst>
              <a:ext uri="{FF2B5EF4-FFF2-40B4-BE49-F238E27FC236}">
                <a16:creationId xmlns:a16="http://schemas.microsoft.com/office/drawing/2014/main" id="{2DCFEF3B-B976-A0AB-5FC4-B9476454769B}"/>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8F1B67F0-637A-8AE7-19D1-B4320D7AF20F}"/>
              </a:ext>
            </a:extLst>
          </p:cNvPr>
          <p:cNvSpPr>
            <a:spLocks noGrp="1"/>
          </p:cNvSpPr>
          <p:nvPr>
            <p:ph type="sldNum" sz="quarter" idx="12"/>
          </p:nvPr>
        </p:nvSpPr>
        <p:spPr/>
        <p:txBody>
          <a:bodyPr/>
          <a:lstStyle/>
          <a:p>
            <a:fld id="{4C65C283-4DEC-439E-8EC5-DA619DA8B766}" type="slidenum">
              <a:rPr lang="en-US" altLang="en-US" smtClean="0"/>
              <a:pPr/>
              <a:t>12</a:t>
            </a:fld>
            <a:endParaRPr lang="en-US" altLang="en-US" dirty="0"/>
          </a:p>
        </p:txBody>
      </p:sp>
      <p:pic>
        <p:nvPicPr>
          <p:cNvPr id="14" name="Content Placeholder 13">
            <a:extLst>
              <a:ext uri="{FF2B5EF4-FFF2-40B4-BE49-F238E27FC236}">
                <a16:creationId xmlns:a16="http://schemas.microsoft.com/office/drawing/2014/main" id="{F24867E5-E300-1059-CDCF-8FA7A4E5F74F}"/>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rcRect b="15227"/>
          <a:stretch>
            <a:fillRect/>
          </a:stretch>
        </p:blipFill>
        <p:spPr>
          <a:xfrm>
            <a:off x="2856501" y="1457186"/>
            <a:ext cx="3430997" cy="4362839"/>
          </a:xfrm>
        </p:spPr>
      </p:pic>
    </p:spTree>
    <p:extLst>
      <p:ext uri="{BB962C8B-B14F-4D97-AF65-F5344CB8AC3E}">
        <p14:creationId xmlns:p14="http://schemas.microsoft.com/office/powerpoint/2010/main" val="525575481"/>
      </p:ext>
    </p:extLst>
  </p:cSld>
  <p:clrMapOvr>
    <a:masterClrMapping/>
  </p:clrMapOvr>
  <p:transition spd="slow" advClick="0" advTm="20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FB6645-7B34-6B33-F934-14E884A7D73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BBCE31DF-93B5-1EDF-7C96-77F23B14789C}"/>
              </a:ext>
            </a:extLst>
          </p:cNvPr>
          <p:cNvSpPr>
            <a:spLocks noGrp="1"/>
          </p:cNvSpPr>
          <p:nvPr>
            <p:ph type="title"/>
          </p:nvPr>
        </p:nvSpPr>
        <p:spPr>
          <a:xfrm>
            <a:off x="701700" y="1309437"/>
            <a:ext cx="7740300" cy="492443"/>
          </a:xfrm>
        </p:spPr>
        <p:txBody>
          <a:bodyPr/>
          <a:lstStyle/>
          <a:p>
            <a:r>
              <a:rPr lang="en-GB" sz="2800" dirty="0"/>
              <a:t>Tactical considerations</a:t>
            </a:r>
          </a:p>
        </p:txBody>
      </p:sp>
      <p:sp>
        <p:nvSpPr>
          <p:cNvPr id="6" name="Slide Number Placeholder 5">
            <a:extLst>
              <a:ext uri="{FF2B5EF4-FFF2-40B4-BE49-F238E27FC236}">
                <a16:creationId xmlns:a16="http://schemas.microsoft.com/office/drawing/2014/main" id="{A4A9B37E-F1D3-69BF-1D1F-FA4CD44A1353}"/>
              </a:ext>
            </a:extLst>
          </p:cNvPr>
          <p:cNvSpPr>
            <a:spLocks noGrp="1"/>
          </p:cNvSpPr>
          <p:nvPr>
            <p:ph type="sldNum" sz="quarter" idx="12"/>
          </p:nvPr>
        </p:nvSpPr>
        <p:spPr/>
        <p:txBody>
          <a:bodyPr/>
          <a:lstStyle/>
          <a:p>
            <a:fld id="{F4F6CD6F-ACD4-48FD-830F-6B841430D5A4}" type="slidenum">
              <a:rPr lang="en-GB" smtClean="0"/>
              <a:pPr/>
              <a:t>13</a:t>
            </a:fld>
            <a:endParaRPr lang="en-GB" dirty="0"/>
          </a:p>
        </p:txBody>
      </p:sp>
      <p:sp>
        <p:nvSpPr>
          <p:cNvPr id="8" name="Content Placeholder 7">
            <a:extLst>
              <a:ext uri="{FF2B5EF4-FFF2-40B4-BE49-F238E27FC236}">
                <a16:creationId xmlns:a16="http://schemas.microsoft.com/office/drawing/2014/main" id="{516BF54B-A1BF-E517-6050-9F3F782813FD}"/>
              </a:ext>
            </a:extLst>
          </p:cNvPr>
          <p:cNvSpPr>
            <a:spLocks noGrp="1"/>
          </p:cNvSpPr>
          <p:nvPr>
            <p:ph sz="quarter" idx="13"/>
          </p:nvPr>
        </p:nvSpPr>
        <p:spPr>
          <a:xfrm>
            <a:off x="701700" y="2095177"/>
            <a:ext cx="7740000" cy="4669155"/>
          </a:xfrm>
        </p:spPr>
        <p:txBody>
          <a:bodyPr/>
          <a:lstStyle/>
          <a:p>
            <a:pPr marL="342900" indent="-342900">
              <a:buFont typeface="Arial" panose="020B0604020202020204" pitchFamily="34" charset="0"/>
              <a:buChar char="•"/>
            </a:pPr>
            <a:endParaRPr lang="en-GB" sz="2800" dirty="0"/>
          </a:p>
          <a:p>
            <a:pPr marL="342900" indent="-342900">
              <a:buFont typeface="Arial" panose="020B0604020202020204" pitchFamily="34" charset="0"/>
              <a:buChar char="•"/>
            </a:pPr>
            <a:r>
              <a:rPr lang="en-GB" sz="2800" dirty="0"/>
              <a:t>Targets</a:t>
            </a:r>
          </a:p>
          <a:p>
            <a:pPr marL="342900" indent="-342900">
              <a:buFont typeface="Arial" panose="020B0604020202020204" pitchFamily="34" charset="0"/>
              <a:buChar char="•"/>
            </a:pPr>
            <a:r>
              <a:rPr lang="en-GB" sz="2800" dirty="0"/>
              <a:t>Kitchen-sink claims</a:t>
            </a:r>
          </a:p>
          <a:p>
            <a:pPr marL="342900" indent="-342900">
              <a:buFont typeface="Arial" panose="020B0604020202020204" pitchFamily="34" charset="0"/>
              <a:buChar char="•"/>
            </a:pPr>
            <a:r>
              <a:rPr lang="en-GB" sz="2800" dirty="0"/>
              <a:t>Putting it right</a:t>
            </a:r>
          </a:p>
          <a:p>
            <a:pPr marL="342900" indent="-342900">
              <a:buFont typeface="Arial" panose="020B0604020202020204" pitchFamily="34" charset="0"/>
              <a:buChar char="•"/>
            </a:pPr>
            <a:r>
              <a:rPr lang="en-GB" sz="2800" dirty="0"/>
              <a:t>Interim remedies</a:t>
            </a:r>
          </a:p>
          <a:p>
            <a:pPr marL="342900" indent="-342900">
              <a:buFont typeface="Arial" panose="020B0604020202020204" pitchFamily="34" charset="0"/>
              <a:buChar char="•"/>
            </a:pPr>
            <a:r>
              <a:rPr lang="en-GB" sz="2800" dirty="0"/>
              <a:t>Split trials / preliminary issues</a:t>
            </a:r>
          </a:p>
          <a:p>
            <a:pPr marL="342900" indent="-342900">
              <a:buFont typeface="Arial" panose="020B0604020202020204" pitchFamily="34" charset="0"/>
              <a:buChar char="•"/>
            </a:pPr>
            <a:r>
              <a:rPr lang="en-GB" sz="2800" dirty="0"/>
              <a:t>Privilege in company documents</a:t>
            </a:r>
          </a:p>
        </p:txBody>
      </p:sp>
    </p:spTree>
    <p:extLst>
      <p:ext uri="{BB962C8B-B14F-4D97-AF65-F5344CB8AC3E}">
        <p14:creationId xmlns:p14="http://schemas.microsoft.com/office/powerpoint/2010/main" val="252820558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9BEF86-56E2-1CA5-0146-B33E2F99360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E1CA077-1BE1-C387-D876-F3674D9D622D}"/>
              </a:ext>
            </a:extLst>
          </p:cNvPr>
          <p:cNvSpPr>
            <a:spLocks noGrp="1"/>
          </p:cNvSpPr>
          <p:nvPr>
            <p:ph type="title"/>
          </p:nvPr>
        </p:nvSpPr>
        <p:spPr>
          <a:xfrm>
            <a:off x="701700" y="1309437"/>
            <a:ext cx="7740300" cy="492443"/>
          </a:xfrm>
        </p:spPr>
        <p:txBody>
          <a:bodyPr/>
          <a:lstStyle/>
          <a:p>
            <a:endParaRPr lang="en-GB" sz="2800" dirty="0"/>
          </a:p>
        </p:txBody>
      </p:sp>
      <p:sp>
        <p:nvSpPr>
          <p:cNvPr id="6" name="Slide Number Placeholder 5">
            <a:extLst>
              <a:ext uri="{FF2B5EF4-FFF2-40B4-BE49-F238E27FC236}">
                <a16:creationId xmlns:a16="http://schemas.microsoft.com/office/drawing/2014/main" id="{A71C5C63-25F7-8859-70DF-54B68E46E8B2}"/>
              </a:ext>
            </a:extLst>
          </p:cNvPr>
          <p:cNvSpPr>
            <a:spLocks noGrp="1"/>
          </p:cNvSpPr>
          <p:nvPr>
            <p:ph type="sldNum" sz="quarter" idx="12"/>
          </p:nvPr>
        </p:nvSpPr>
        <p:spPr/>
        <p:txBody>
          <a:bodyPr/>
          <a:lstStyle/>
          <a:p>
            <a:fld id="{F4F6CD6F-ACD4-48FD-830F-6B841430D5A4}" type="slidenum">
              <a:rPr lang="en-GB" smtClean="0"/>
              <a:pPr/>
              <a:t>14</a:t>
            </a:fld>
            <a:endParaRPr lang="en-GB" dirty="0"/>
          </a:p>
        </p:txBody>
      </p:sp>
      <p:sp>
        <p:nvSpPr>
          <p:cNvPr id="8" name="Content Placeholder 7">
            <a:extLst>
              <a:ext uri="{FF2B5EF4-FFF2-40B4-BE49-F238E27FC236}">
                <a16:creationId xmlns:a16="http://schemas.microsoft.com/office/drawing/2014/main" id="{3320205A-A81C-A555-E202-D91CBF4025B2}"/>
              </a:ext>
            </a:extLst>
          </p:cNvPr>
          <p:cNvSpPr>
            <a:spLocks noGrp="1"/>
          </p:cNvSpPr>
          <p:nvPr>
            <p:ph sz="quarter" idx="13"/>
          </p:nvPr>
        </p:nvSpPr>
        <p:spPr>
          <a:xfrm>
            <a:off x="702000" y="1950720"/>
            <a:ext cx="7740000" cy="4669155"/>
          </a:xfrm>
        </p:spPr>
        <p:txBody>
          <a:bodyPr/>
          <a:lstStyle/>
          <a:p>
            <a:endParaRPr lang="en-GB" sz="1800" dirty="0"/>
          </a:p>
        </p:txBody>
      </p:sp>
      <p:pic>
        <p:nvPicPr>
          <p:cNvPr id="5122" name="Picture 2" descr="29,693 Crosshairs Stock Vectors and Vector Art | Shutterstock">
            <a:extLst>
              <a:ext uri="{FF2B5EF4-FFF2-40B4-BE49-F238E27FC236}">
                <a16:creationId xmlns:a16="http://schemas.microsoft.com/office/drawing/2014/main" id="{AC659B32-7C7E-34C8-AE21-C5AD2B22AB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7877" y="1801880"/>
            <a:ext cx="4047945" cy="4047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8997"/>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652118-C139-170F-C208-C8394DDD36CC}"/>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FBBB93F-0AA6-91AE-1B2E-D97D31FAA0DA}"/>
              </a:ext>
            </a:extLst>
          </p:cNvPr>
          <p:cNvSpPr>
            <a:spLocks noGrp="1"/>
          </p:cNvSpPr>
          <p:nvPr>
            <p:ph type="title"/>
          </p:nvPr>
        </p:nvSpPr>
        <p:spPr>
          <a:xfrm>
            <a:off x="701700" y="1309437"/>
            <a:ext cx="7740300" cy="492443"/>
          </a:xfrm>
        </p:spPr>
        <p:txBody>
          <a:bodyPr/>
          <a:lstStyle/>
          <a:p>
            <a:endParaRPr lang="en-GB" sz="2800" dirty="0"/>
          </a:p>
        </p:txBody>
      </p:sp>
      <p:sp>
        <p:nvSpPr>
          <p:cNvPr id="6" name="Slide Number Placeholder 5">
            <a:extLst>
              <a:ext uri="{FF2B5EF4-FFF2-40B4-BE49-F238E27FC236}">
                <a16:creationId xmlns:a16="http://schemas.microsoft.com/office/drawing/2014/main" id="{4E77B64A-0C5C-5ED0-5696-38F56717847C}"/>
              </a:ext>
            </a:extLst>
          </p:cNvPr>
          <p:cNvSpPr>
            <a:spLocks noGrp="1"/>
          </p:cNvSpPr>
          <p:nvPr>
            <p:ph type="sldNum" sz="quarter" idx="12"/>
          </p:nvPr>
        </p:nvSpPr>
        <p:spPr/>
        <p:txBody>
          <a:bodyPr/>
          <a:lstStyle/>
          <a:p>
            <a:fld id="{F4F6CD6F-ACD4-48FD-830F-6B841430D5A4}" type="slidenum">
              <a:rPr lang="en-GB" smtClean="0"/>
              <a:pPr/>
              <a:t>15</a:t>
            </a:fld>
            <a:endParaRPr lang="en-GB" dirty="0"/>
          </a:p>
        </p:txBody>
      </p:sp>
      <p:pic>
        <p:nvPicPr>
          <p:cNvPr id="4" name="Content Placeholder 3">
            <a:extLst>
              <a:ext uri="{FF2B5EF4-FFF2-40B4-BE49-F238E27FC236}">
                <a16:creationId xmlns:a16="http://schemas.microsoft.com/office/drawing/2014/main" id="{3FCC0C19-B8A0-43F9-DC94-ACE1AD7C7D3A}"/>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rcRect t="4033" b="13154"/>
          <a:stretch>
            <a:fillRect/>
          </a:stretch>
        </p:blipFill>
        <p:spPr>
          <a:xfrm>
            <a:off x="2704526" y="1621765"/>
            <a:ext cx="3734647" cy="4639169"/>
          </a:xfrm>
        </p:spPr>
      </p:pic>
    </p:spTree>
    <p:extLst>
      <p:ext uri="{BB962C8B-B14F-4D97-AF65-F5344CB8AC3E}">
        <p14:creationId xmlns:p14="http://schemas.microsoft.com/office/powerpoint/2010/main" val="256492810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732BA0-7B7E-9A92-0EEA-9E6B40544E0A}"/>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BD4BFB88-6465-4316-BD37-46F95304159D}"/>
              </a:ext>
            </a:extLst>
          </p:cNvPr>
          <p:cNvSpPr>
            <a:spLocks noGrp="1"/>
          </p:cNvSpPr>
          <p:nvPr>
            <p:ph type="title"/>
          </p:nvPr>
        </p:nvSpPr>
        <p:spPr>
          <a:xfrm>
            <a:off x="701700" y="1309437"/>
            <a:ext cx="7740300" cy="492443"/>
          </a:xfrm>
        </p:spPr>
        <p:txBody>
          <a:bodyPr/>
          <a:lstStyle/>
          <a:p>
            <a:endParaRPr lang="en-GB" sz="2800" dirty="0"/>
          </a:p>
        </p:txBody>
      </p:sp>
      <p:sp>
        <p:nvSpPr>
          <p:cNvPr id="6" name="Slide Number Placeholder 5">
            <a:extLst>
              <a:ext uri="{FF2B5EF4-FFF2-40B4-BE49-F238E27FC236}">
                <a16:creationId xmlns:a16="http://schemas.microsoft.com/office/drawing/2014/main" id="{8F8AA209-1F3C-001D-00DE-4A18ECCFE2E4}"/>
              </a:ext>
            </a:extLst>
          </p:cNvPr>
          <p:cNvSpPr>
            <a:spLocks noGrp="1"/>
          </p:cNvSpPr>
          <p:nvPr>
            <p:ph type="sldNum" sz="quarter" idx="12"/>
          </p:nvPr>
        </p:nvSpPr>
        <p:spPr/>
        <p:txBody>
          <a:bodyPr/>
          <a:lstStyle/>
          <a:p>
            <a:fld id="{F4F6CD6F-ACD4-48FD-830F-6B841430D5A4}" type="slidenum">
              <a:rPr lang="en-GB" smtClean="0"/>
              <a:pPr/>
              <a:t>16</a:t>
            </a:fld>
            <a:endParaRPr lang="en-GB" dirty="0"/>
          </a:p>
        </p:txBody>
      </p:sp>
      <p:sp>
        <p:nvSpPr>
          <p:cNvPr id="8" name="Content Placeholder 7">
            <a:extLst>
              <a:ext uri="{FF2B5EF4-FFF2-40B4-BE49-F238E27FC236}">
                <a16:creationId xmlns:a16="http://schemas.microsoft.com/office/drawing/2014/main" id="{CD544AE8-8A4F-87EC-12BD-26DEF68B78CA}"/>
              </a:ext>
            </a:extLst>
          </p:cNvPr>
          <p:cNvSpPr>
            <a:spLocks noGrp="1"/>
          </p:cNvSpPr>
          <p:nvPr>
            <p:ph sz="quarter" idx="13"/>
          </p:nvPr>
        </p:nvSpPr>
        <p:spPr>
          <a:xfrm>
            <a:off x="702000" y="1950720"/>
            <a:ext cx="7740000" cy="4669155"/>
          </a:xfrm>
        </p:spPr>
        <p:txBody>
          <a:bodyPr/>
          <a:lstStyle/>
          <a:p>
            <a:endParaRPr lang="en-GB" sz="1800" dirty="0"/>
          </a:p>
        </p:txBody>
      </p:sp>
      <p:pic>
        <p:nvPicPr>
          <p:cNvPr id="7170" name="Picture 2" descr="Sticking plaster | Premium Vector">
            <a:extLst>
              <a:ext uri="{FF2B5EF4-FFF2-40B4-BE49-F238E27FC236}">
                <a16:creationId xmlns:a16="http://schemas.microsoft.com/office/drawing/2014/main" id="{E8448264-EDA8-FD22-A92C-F5A6696AED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1459" y="1738222"/>
            <a:ext cx="4240782" cy="4240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9067477"/>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346602-A59A-01A2-7F5B-577472D0DB5B}"/>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74F51F84-E4A7-F008-E007-BFC8A3005A93}"/>
              </a:ext>
            </a:extLst>
          </p:cNvPr>
          <p:cNvSpPr>
            <a:spLocks noGrp="1"/>
          </p:cNvSpPr>
          <p:nvPr>
            <p:ph type="title"/>
          </p:nvPr>
        </p:nvSpPr>
        <p:spPr>
          <a:xfrm>
            <a:off x="701700" y="1309437"/>
            <a:ext cx="7740300" cy="492443"/>
          </a:xfrm>
        </p:spPr>
        <p:txBody>
          <a:bodyPr/>
          <a:lstStyle/>
          <a:p>
            <a:r>
              <a:rPr lang="en-GB" sz="2800"/>
              <a:t>Interim remedies</a:t>
            </a:r>
            <a:endParaRPr lang="en-GB" sz="2800" dirty="0"/>
          </a:p>
        </p:txBody>
      </p:sp>
      <p:sp>
        <p:nvSpPr>
          <p:cNvPr id="6" name="Slide Number Placeholder 5">
            <a:extLst>
              <a:ext uri="{FF2B5EF4-FFF2-40B4-BE49-F238E27FC236}">
                <a16:creationId xmlns:a16="http://schemas.microsoft.com/office/drawing/2014/main" id="{253AE45D-CA83-1497-2766-C2931F62DBE5}"/>
              </a:ext>
            </a:extLst>
          </p:cNvPr>
          <p:cNvSpPr>
            <a:spLocks noGrp="1"/>
          </p:cNvSpPr>
          <p:nvPr>
            <p:ph type="sldNum" sz="quarter" idx="12"/>
          </p:nvPr>
        </p:nvSpPr>
        <p:spPr/>
        <p:txBody>
          <a:bodyPr/>
          <a:lstStyle/>
          <a:p>
            <a:fld id="{F4F6CD6F-ACD4-48FD-830F-6B841430D5A4}" type="slidenum">
              <a:rPr lang="en-GB" smtClean="0"/>
              <a:pPr/>
              <a:t>17</a:t>
            </a:fld>
            <a:endParaRPr lang="en-GB" dirty="0"/>
          </a:p>
        </p:txBody>
      </p:sp>
      <p:sp>
        <p:nvSpPr>
          <p:cNvPr id="8" name="Content Placeholder 7">
            <a:extLst>
              <a:ext uri="{FF2B5EF4-FFF2-40B4-BE49-F238E27FC236}">
                <a16:creationId xmlns:a16="http://schemas.microsoft.com/office/drawing/2014/main" id="{E0A0D2E2-1D3A-0190-96C0-64D2F03D8B5A}"/>
              </a:ext>
            </a:extLst>
          </p:cNvPr>
          <p:cNvSpPr>
            <a:spLocks noGrp="1"/>
          </p:cNvSpPr>
          <p:nvPr>
            <p:ph sz="quarter" idx="13"/>
          </p:nvPr>
        </p:nvSpPr>
        <p:spPr>
          <a:xfrm>
            <a:off x="701700" y="2095177"/>
            <a:ext cx="7740000" cy="4669155"/>
          </a:xfrm>
        </p:spPr>
        <p:txBody>
          <a:bodyPr/>
          <a:lstStyle/>
          <a:p>
            <a:pPr marL="342900" indent="-342900">
              <a:buFont typeface="Arial" panose="020B0604020202020204" pitchFamily="34" charset="0"/>
              <a:buChar char="•"/>
            </a:pPr>
            <a:r>
              <a:rPr lang="en-US" sz="2400" dirty="0"/>
              <a:t>Preventing the use of company funds: </a:t>
            </a:r>
            <a:r>
              <a:rPr lang="nn-NO" sz="2400" i="1" dirty="0"/>
              <a:t>Koza Ltd v Koza Altin Isletmeleri AS</a:t>
            </a:r>
            <a:r>
              <a:rPr lang="nn-NO" sz="2400" dirty="0"/>
              <a:t> [2021] EWHC 786 (Ch).</a:t>
            </a:r>
          </a:p>
          <a:p>
            <a:pPr marL="342900" indent="-342900">
              <a:buFont typeface="Arial" panose="020B0604020202020204" pitchFamily="34" charset="0"/>
              <a:buChar char="•"/>
            </a:pPr>
            <a:r>
              <a:rPr lang="nn-NO" sz="2400" dirty="0"/>
              <a:t>Removal and appointment of directors: </a:t>
            </a:r>
            <a:r>
              <a:rPr lang="nn-NO" sz="2400" i="1" dirty="0"/>
              <a:t>Re Volorem Holdings Ltd</a:t>
            </a:r>
            <a:r>
              <a:rPr lang="nn-NO" sz="2400" dirty="0"/>
              <a:t> [2023] EWHC 2625 (Ch).</a:t>
            </a:r>
          </a:p>
          <a:p>
            <a:pPr marL="342900" indent="-342900">
              <a:buFont typeface="Arial" panose="020B0604020202020204" pitchFamily="34" charset="0"/>
              <a:buChar char="•"/>
            </a:pPr>
            <a:r>
              <a:rPr lang="nn-NO" sz="2400" dirty="0"/>
              <a:t>Requiring board approval for significant transactions: </a:t>
            </a:r>
            <a:r>
              <a:rPr lang="en-US" sz="2400" i="1" dirty="0"/>
              <a:t>Dilato Holdings Pty Ltd v Learning Possibilities Ltd </a:t>
            </a:r>
            <a:r>
              <a:rPr lang="en-US" sz="2400" dirty="0"/>
              <a:t>[2015] EWHC 592 (Ch).</a:t>
            </a:r>
          </a:p>
          <a:p>
            <a:pPr marL="342900" indent="-342900">
              <a:buFont typeface="Arial" panose="020B0604020202020204" pitchFamily="34" charset="0"/>
              <a:buChar char="•"/>
            </a:pPr>
            <a:r>
              <a:rPr lang="en-US" sz="2400" dirty="0"/>
              <a:t>Preventing a company from issuing new shares and loan notes: </a:t>
            </a:r>
            <a:r>
              <a:rPr lang="en-US" sz="2400" i="1" dirty="0"/>
              <a:t>Re Brickvest Ltd </a:t>
            </a:r>
            <a:r>
              <a:rPr lang="en-US" sz="2400" dirty="0"/>
              <a:t>[2019] EWHC 2662 (Ch).</a:t>
            </a:r>
          </a:p>
          <a:p>
            <a:pPr marL="342900" indent="-342900">
              <a:buFont typeface="Arial" panose="020B0604020202020204" pitchFamily="34" charset="0"/>
              <a:buChar char="•"/>
            </a:pPr>
            <a:endParaRPr lang="nn-NO" sz="2000" dirty="0"/>
          </a:p>
          <a:p>
            <a:pPr marL="342900" indent="-342900">
              <a:buFont typeface="Arial" panose="020B0604020202020204" pitchFamily="34" charset="0"/>
              <a:buChar char="•"/>
            </a:pPr>
            <a:endParaRPr lang="nn-NO" sz="2000" dirty="0"/>
          </a:p>
          <a:p>
            <a:pPr marL="342900"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399859126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87396-168C-A096-33F9-8D2BDDBD3C89}"/>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178E899-62FF-4BB3-ACE5-4C3474A79F43}"/>
              </a:ext>
            </a:extLst>
          </p:cNvPr>
          <p:cNvSpPr>
            <a:spLocks noGrp="1"/>
          </p:cNvSpPr>
          <p:nvPr>
            <p:ph type="title"/>
          </p:nvPr>
        </p:nvSpPr>
        <p:spPr>
          <a:xfrm>
            <a:off x="701700" y="1309437"/>
            <a:ext cx="7740300" cy="492443"/>
          </a:xfrm>
        </p:spPr>
        <p:txBody>
          <a:bodyPr/>
          <a:lstStyle/>
          <a:p>
            <a:endParaRPr lang="en-GB" sz="2800" dirty="0"/>
          </a:p>
        </p:txBody>
      </p:sp>
      <p:sp>
        <p:nvSpPr>
          <p:cNvPr id="6" name="Slide Number Placeholder 5">
            <a:extLst>
              <a:ext uri="{FF2B5EF4-FFF2-40B4-BE49-F238E27FC236}">
                <a16:creationId xmlns:a16="http://schemas.microsoft.com/office/drawing/2014/main" id="{32D18143-FC7E-2C75-5B78-CB31B3D177E7}"/>
              </a:ext>
            </a:extLst>
          </p:cNvPr>
          <p:cNvSpPr>
            <a:spLocks noGrp="1"/>
          </p:cNvSpPr>
          <p:nvPr>
            <p:ph type="sldNum" sz="quarter" idx="12"/>
          </p:nvPr>
        </p:nvSpPr>
        <p:spPr/>
        <p:txBody>
          <a:bodyPr/>
          <a:lstStyle/>
          <a:p>
            <a:fld id="{F4F6CD6F-ACD4-48FD-830F-6B841430D5A4}" type="slidenum">
              <a:rPr lang="en-GB" smtClean="0"/>
              <a:pPr/>
              <a:t>18</a:t>
            </a:fld>
            <a:endParaRPr lang="en-GB" dirty="0"/>
          </a:p>
        </p:txBody>
      </p:sp>
      <p:sp>
        <p:nvSpPr>
          <p:cNvPr id="8" name="Content Placeholder 7">
            <a:extLst>
              <a:ext uri="{FF2B5EF4-FFF2-40B4-BE49-F238E27FC236}">
                <a16:creationId xmlns:a16="http://schemas.microsoft.com/office/drawing/2014/main" id="{5850B3C1-14F5-7FCF-5A1A-D82C44F89876}"/>
              </a:ext>
            </a:extLst>
          </p:cNvPr>
          <p:cNvSpPr>
            <a:spLocks noGrp="1"/>
          </p:cNvSpPr>
          <p:nvPr>
            <p:ph sz="quarter" idx="13"/>
          </p:nvPr>
        </p:nvSpPr>
        <p:spPr>
          <a:xfrm>
            <a:off x="702000" y="1950720"/>
            <a:ext cx="7740000" cy="4669155"/>
          </a:xfrm>
        </p:spPr>
        <p:txBody>
          <a:bodyPr/>
          <a:lstStyle/>
          <a:p>
            <a:endParaRPr lang="en-GB" sz="1800" dirty="0"/>
          </a:p>
        </p:txBody>
      </p:sp>
      <p:pic>
        <p:nvPicPr>
          <p:cNvPr id="8194" name="Picture 2" descr="1,100+ Ice Floe Ice Broken Cracked Stock Photos, Pictures &amp; Royalty-Free  Images - iStock">
            <a:extLst>
              <a:ext uri="{FF2B5EF4-FFF2-40B4-BE49-F238E27FC236}">
                <a16:creationId xmlns:a16="http://schemas.microsoft.com/office/drawing/2014/main" id="{40CDF46E-0D2B-1599-AC31-87FF5BA7EC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7200" y="2103228"/>
            <a:ext cx="5829300" cy="3857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754693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324036-7E63-191E-84D9-C92778737AE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1914BB7-EF35-276B-22F3-5A4068D9453F}"/>
              </a:ext>
            </a:extLst>
          </p:cNvPr>
          <p:cNvSpPr>
            <a:spLocks noGrp="1"/>
          </p:cNvSpPr>
          <p:nvPr>
            <p:ph type="title"/>
          </p:nvPr>
        </p:nvSpPr>
        <p:spPr>
          <a:xfrm>
            <a:off x="701400" y="1622175"/>
            <a:ext cx="7740300" cy="492443"/>
          </a:xfrm>
        </p:spPr>
        <p:txBody>
          <a:bodyPr/>
          <a:lstStyle/>
          <a:p>
            <a:r>
              <a:rPr lang="en-US" sz="2800" i="1" dirty="0"/>
              <a:t>Jardine Strategic Ltd v Oasis Investments II Master Fund Ltd </a:t>
            </a:r>
            <a:r>
              <a:rPr lang="en-US" sz="2800" dirty="0"/>
              <a:t>[2025] AC 1558</a:t>
            </a:r>
            <a:endParaRPr lang="en-GB" sz="2800" i="1" dirty="0"/>
          </a:p>
        </p:txBody>
      </p:sp>
      <p:sp>
        <p:nvSpPr>
          <p:cNvPr id="6" name="Slide Number Placeholder 5">
            <a:extLst>
              <a:ext uri="{FF2B5EF4-FFF2-40B4-BE49-F238E27FC236}">
                <a16:creationId xmlns:a16="http://schemas.microsoft.com/office/drawing/2014/main" id="{01B67A44-C57B-9E9A-6734-E7800A13AC73}"/>
              </a:ext>
            </a:extLst>
          </p:cNvPr>
          <p:cNvSpPr>
            <a:spLocks noGrp="1"/>
          </p:cNvSpPr>
          <p:nvPr>
            <p:ph type="sldNum" sz="quarter" idx="12"/>
          </p:nvPr>
        </p:nvSpPr>
        <p:spPr/>
        <p:txBody>
          <a:bodyPr/>
          <a:lstStyle/>
          <a:p>
            <a:fld id="{F4F6CD6F-ACD4-48FD-830F-6B841430D5A4}" type="slidenum">
              <a:rPr lang="en-GB" smtClean="0"/>
              <a:pPr/>
              <a:t>19</a:t>
            </a:fld>
            <a:endParaRPr lang="en-GB" dirty="0"/>
          </a:p>
        </p:txBody>
      </p:sp>
      <p:sp>
        <p:nvSpPr>
          <p:cNvPr id="8" name="Content Placeholder 7">
            <a:extLst>
              <a:ext uri="{FF2B5EF4-FFF2-40B4-BE49-F238E27FC236}">
                <a16:creationId xmlns:a16="http://schemas.microsoft.com/office/drawing/2014/main" id="{F6B4B0C6-09EE-A1C6-223E-D3AAB80C95B0}"/>
              </a:ext>
            </a:extLst>
          </p:cNvPr>
          <p:cNvSpPr>
            <a:spLocks noGrp="1"/>
          </p:cNvSpPr>
          <p:nvPr>
            <p:ph sz="quarter" idx="13"/>
          </p:nvPr>
        </p:nvSpPr>
        <p:spPr>
          <a:xfrm>
            <a:off x="701700" y="2259075"/>
            <a:ext cx="7740000" cy="4669155"/>
          </a:xfrm>
        </p:spPr>
        <p:txBody>
          <a:bodyPr/>
          <a:lstStyle/>
          <a:p>
            <a:r>
              <a:rPr lang="en-GB" sz="2400" dirty="0"/>
              <a:t>“80. </a:t>
            </a:r>
            <a:r>
              <a:rPr lang="en-US" sz="2400" dirty="0"/>
              <a:t>The Board is satisfied that the Shareholder Rule forms no part of the law of Bermuda, and that it ought not to continue to be </a:t>
            </a:r>
            <a:r>
              <a:rPr lang="en-US" sz="2400" dirty="0" err="1"/>
              <a:t>recognised</a:t>
            </a:r>
            <a:r>
              <a:rPr lang="en-US" sz="2400" dirty="0"/>
              <a:t> in England and Wales either. </a:t>
            </a:r>
          </a:p>
          <a:p>
            <a:r>
              <a:rPr lang="en-US" sz="2400" dirty="0"/>
              <a:t>…</a:t>
            </a:r>
          </a:p>
          <a:p>
            <a:r>
              <a:rPr lang="en-US" sz="2400" dirty="0"/>
              <a:t>82. The status-based automatic Shareholder Rule is therefore now, and in truth has always been, a rule without justification. Like the emperor wearing no clothes in the folktale, it is time to </a:t>
            </a:r>
            <a:r>
              <a:rPr lang="en-US" sz="2400" dirty="0" err="1"/>
              <a:t>recognise</a:t>
            </a:r>
            <a:r>
              <a:rPr lang="en-US" sz="2400" dirty="0"/>
              <a:t> and declare that the Rule is altogether unclothed.”</a:t>
            </a:r>
            <a:endParaRPr lang="en-GB" sz="2400" dirty="0"/>
          </a:p>
        </p:txBody>
      </p:sp>
    </p:spTree>
    <p:extLst>
      <p:ext uri="{BB962C8B-B14F-4D97-AF65-F5344CB8AC3E}">
        <p14:creationId xmlns:p14="http://schemas.microsoft.com/office/powerpoint/2010/main" val="23066902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FDD410F-A94D-415E-A084-4F7511EABA23}"/>
              </a:ext>
            </a:extLst>
          </p:cNvPr>
          <p:cNvSpPr>
            <a:spLocks noGrp="1"/>
          </p:cNvSpPr>
          <p:nvPr>
            <p:ph type="title"/>
          </p:nvPr>
        </p:nvSpPr>
        <p:spPr>
          <a:xfrm>
            <a:off x="701700" y="1309437"/>
            <a:ext cx="7740300" cy="492443"/>
          </a:xfrm>
        </p:spPr>
        <p:txBody>
          <a:bodyPr/>
          <a:lstStyle/>
          <a:p>
            <a:r>
              <a:rPr lang="en-GB" sz="2800" dirty="0"/>
              <a:t>Different kinds of dispute</a:t>
            </a:r>
          </a:p>
        </p:txBody>
      </p:sp>
      <p:sp>
        <p:nvSpPr>
          <p:cNvPr id="6" name="Slide Number Placeholder 5">
            <a:extLst>
              <a:ext uri="{FF2B5EF4-FFF2-40B4-BE49-F238E27FC236}">
                <a16:creationId xmlns:a16="http://schemas.microsoft.com/office/drawing/2014/main" id="{52E8151C-8091-4235-B3A2-60FADE154B45}"/>
              </a:ext>
            </a:extLst>
          </p:cNvPr>
          <p:cNvSpPr>
            <a:spLocks noGrp="1"/>
          </p:cNvSpPr>
          <p:nvPr>
            <p:ph type="sldNum" sz="quarter" idx="12"/>
          </p:nvPr>
        </p:nvSpPr>
        <p:spPr/>
        <p:txBody>
          <a:bodyPr/>
          <a:lstStyle/>
          <a:p>
            <a:fld id="{F4F6CD6F-ACD4-48FD-830F-6B841430D5A4}" type="slidenum">
              <a:rPr lang="en-GB" smtClean="0"/>
              <a:pPr/>
              <a:t>2</a:t>
            </a:fld>
            <a:endParaRPr lang="en-GB" dirty="0"/>
          </a:p>
        </p:txBody>
      </p:sp>
      <p:sp>
        <p:nvSpPr>
          <p:cNvPr id="8" name="Content Placeholder 7">
            <a:extLst>
              <a:ext uri="{FF2B5EF4-FFF2-40B4-BE49-F238E27FC236}">
                <a16:creationId xmlns:a16="http://schemas.microsoft.com/office/drawing/2014/main" id="{9D61D807-FFB8-45D9-9324-84EC6A546AE3}"/>
              </a:ext>
            </a:extLst>
          </p:cNvPr>
          <p:cNvSpPr>
            <a:spLocks noGrp="1"/>
          </p:cNvSpPr>
          <p:nvPr>
            <p:ph sz="quarter" idx="13"/>
          </p:nvPr>
        </p:nvSpPr>
        <p:spPr>
          <a:xfrm>
            <a:off x="701700" y="2095177"/>
            <a:ext cx="7740000" cy="4669155"/>
          </a:xfrm>
        </p:spPr>
        <p:txBody>
          <a:bodyPr/>
          <a:lstStyle/>
          <a:p>
            <a:pPr marL="342900" indent="-342900">
              <a:buFont typeface="Arial" panose="020B0604020202020204" pitchFamily="34" charset="0"/>
              <a:buChar char="•"/>
            </a:pPr>
            <a:endParaRPr lang="en-GB" sz="2800" dirty="0"/>
          </a:p>
          <a:p>
            <a:pPr marL="342900" indent="-342900">
              <a:buFont typeface="Arial" panose="020B0604020202020204" pitchFamily="34" charset="0"/>
              <a:buChar char="•"/>
            </a:pPr>
            <a:r>
              <a:rPr lang="en-GB" sz="2800" dirty="0"/>
              <a:t>Co-founders</a:t>
            </a:r>
          </a:p>
          <a:p>
            <a:pPr marL="342900" indent="-342900">
              <a:buFont typeface="Arial" panose="020B0604020202020204" pitchFamily="34" charset="0"/>
              <a:buChar char="•"/>
            </a:pPr>
            <a:r>
              <a:rPr lang="en-GB" sz="2800" dirty="0"/>
              <a:t>Family companies</a:t>
            </a:r>
          </a:p>
          <a:p>
            <a:pPr marL="342900" indent="-342900">
              <a:buFont typeface="Arial" panose="020B0604020202020204" pitchFamily="34" charset="0"/>
              <a:buChar char="•"/>
            </a:pPr>
            <a:r>
              <a:rPr lang="en-GB" sz="2800" dirty="0"/>
              <a:t>Private equity</a:t>
            </a:r>
          </a:p>
          <a:p>
            <a:pPr marL="342900" indent="-342900">
              <a:buFont typeface="Arial" panose="020B0604020202020204" pitchFamily="34" charset="0"/>
              <a:buChar char="•"/>
            </a:pPr>
            <a:r>
              <a:rPr lang="en-GB" sz="2800" dirty="0"/>
              <a:t>Activist shareholders</a:t>
            </a:r>
          </a:p>
        </p:txBody>
      </p:sp>
    </p:spTree>
    <p:extLst>
      <p:ext uri="{BB962C8B-B14F-4D97-AF65-F5344CB8AC3E}">
        <p14:creationId xmlns:p14="http://schemas.microsoft.com/office/powerpoint/2010/main" val="334320005"/>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36E28A99-1808-4A98-9338-73C16E017B60}"/>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l="64" r="64"/>
          <a:stretch/>
        </p:blipFill>
        <p:spPr/>
      </p:pic>
    </p:spTree>
    <p:extLst>
      <p:ext uri="{BB962C8B-B14F-4D97-AF65-F5344CB8AC3E}">
        <p14:creationId xmlns:p14="http://schemas.microsoft.com/office/powerpoint/2010/main" val="177702350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006D8-74FB-1969-1DAF-58CB13F8522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D815289-DE82-4FD8-15EB-6715F52357AB}"/>
              </a:ext>
            </a:extLst>
          </p:cNvPr>
          <p:cNvSpPr>
            <a:spLocks noGrp="1"/>
          </p:cNvSpPr>
          <p:nvPr>
            <p:ph type="title"/>
          </p:nvPr>
        </p:nvSpPr>
        <p:spPr>
          <a:xfrm>
            <a:off x="701700" y="1309437"/>
            <a:ext cx="7740300" cy="492443"/>
          </a:xfrm>
        </p:spPr>
        <p:txBody>
          <a:bodyPr/>
          <a:lstStyle/>
          <a:p>
            <a:r>
              <a:rPr lang="en-GB" sz="2800" dirty="0"/>
              <a:t>Different kinds of action</a:t>
            </a:r>
          </a:p>
        </p:txBody>
      </p:sp>
      <p:sp>
        <p:nvSpPr>
          <p:cNvPr id="6" name="Slide Number Placeholder 5">
            <a:extLst>
              <a:ext uri="{FF2B5EF4-FFF2-40B4-BE49-F238E27FC236}">
                <a16:creationId xmlns:a16="http://schemas.microsoft.com/office/drawing/2014/main" id="{E63B5E31-D32C-E169-307A-46F068D7354D}"/>
              </a:ext>
            </a:extLst>
          </p:cNvPr>
          <p:cNvSpPr>
            <a:spLocks noGrp="1"/>
          </p:cNvSpPr>
          <p:nvPr>
            <p:ph type="sldNum" sz="quarter" idx="12"/>
          </p:nvPr>
        </p:nvSpPr>
        <p:spPr/>
        <p:txBody>
          <a:bodyPr/>
          <a:lstStyle/>
          <a:p>
            <a:fld id="{F4F6CD6F-ACD4-48FD-830F-6B841430D5A4}" type="slidenum">
              <a:rPr lang="en-GB" smtClean="0"/>
              <a:pPr/>
              <a:t>3</a:t>
            </a:fld>
            <a:endParaRPr lang="en-GB" dirty="0"/>
          </a:p>
        </p:txBody>
      </p:sp>
      <p:sp>
        <p:nvSpPr>
          <p:cNvPr id="8" name="Content Placeholder 7">
            <a:extLst>
              <a:ext uri="{FF2B5EF4-FFF2-40B4-BE49-F238E27FC236}">
                <a16:creationId xmlns:a16="http://schemas.microsoft.com/office/drawing/2014/main" id="{3F8844F3-0E93-1A3A-2C13-61B543477411}"/>
              </a:ext>
            </a:extLst>
          </p:cNvPr>
          <p:cNvSpPr>
            <a:spLocks noGrp="1"/>
          </p:cNvSpPr>
          <p:nvPr>
            <p:ph sz="quarter" idx="13"/>
          </p:nvPr>
        </p:nvSpPr>
        <p:spPr>
          <a:xfrm>
            <a:off x="701700" y="2095177"/>
            <a:ext cx="7740000" cy="4669155"/>
          </a:xfrm>
        </p:spPr>
        <p:txBody>
          <a:bodyPr/>
          <a:lstStyle/>
          <a:p>
            <a:pPr marL="342900" indent="-342900">
              <a:buFont typeface="Arial" panose="020B0604020202020204" pitchFamily="34" charset="0"/>
              <a:buChar char="•"/>
            </a:pPr>
            <a:endParaRPr lang="en-GB" sz="2800" dirty="0"/>
          </a:p>
          <a:p>
            <a:pPr marL="342900" indent="-342900">
              <a:buFont typeface="Arial" panose="020B0604020202020204" pitchFamily="34" charset="0"/>
              <a:buChar char="•"/>
            </a:pPr>
            <a:r>
              <a:rPr lang="en-GB" sz="2800" dirty="0"/>
              <a:t>Unfair prejudice (s. 994 CA 2006)</a:t>
            </a:r>
          </a:p>
          <a:p>
            <a:pPr marL="342900" indent="-342900">
              <a:buFont typeface="Arial" panose="020B0604020202020204" pitchFamily="34" charset="0"/>
              <a:buChar char="•"/>
            </a:pPr>
            <a:r>
              <a:rPr lang="en-GB" sz="2800" dirty="0"/>
              <a:t>Derivative claims</a:t>
            </a:r>
          </a:p>
          <a:p>
            <a:pPr marL="342900" indent="-342900">
              <a:buFont typeface="Arial" panose="020B0604020202020204" pitchFamily="34" charset="0"/>
              <a:buChar char="•"/>
            </a:pPr>
            <a:r>
              <a:rPr lang="en-GB" sz="2800" dirty="0"/>
              <a:t>Claims against directors </a:t>
            </a:r>
          </a:p>
          <a:p>
            <a:pPr marL="342900" indent="-342900">
              <a:buFont typeface="Arial" panose="020B0604020202020204" pitchFamily="34" charset="0"/>
              <a:buChar char="•"/>
            </a:pPr>
            <a:r>
              <a:rPr lang="en-GB" sz="2800" dirty="0"/>
              <a:t>JVA/SHA claims</a:t>
            </a:r>
          </a:p>
          <a:p>
            <a:pPr marL="342900" indent="-342900">
              <a:buFont typeface="Arial" panose="020B0604020202020204" pitchFamily="34" charset="0"/>
              <a:buChar char="•"/>
            </a:pPr>
            <a:r>
              <a:rPr lang="en-GB" sz="2800" dirty="0"/>
              <a:t>Just and equitable winding up</a:t>
            </a:r>
          </a:p>
        </p:txBody>
      </p:sp>
    </p:spTree>
    <p:extLst>
      <p:ext uri="{BB962C8B-B14F-4D97-AF65-F5344CB8AC3E}">
        <p14:creationId xmlns:p14="http://schemas.microsoft.com/office/powerpoint/2010/main" val="37950202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66C76-0672-047D-1D28-396315C59F0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FFBE16D4-FF8B-979E-C5FC-B42B92BA82A5}"/>
              </a:ext>
            </a:extLst>
          </p:cNvPr>
          <p:cNvSpPr>
            <a:spLocks noGrp="1"/>
          </p:cNvSpPr>
          <p:nvPr>
            <p:ph type="title"/>
          </p:nvPr>
        </p:nvSpPr>
        <p:spPr>
          <a:xfrm>
            <a:off x="701700" y="1309437"/>
            <a:ext cx="7740300" cy="492443"/>
          </a:xfrm>
        </p:spPr>
        <p:txBody>
          <a:bodyPr/>
          <a:lstStyle/>
          <a:p>
            <a:r>
              <a:rPr lang="en-GB" sz="2800" dirty="0"/>
              <a:t>Section 994 of the Companies Act 2006</a:t>
            </a:r>
          </a:p>
        </p:txBody>
      </p:sp>
      <p:sp>
        <p:nvSpPr>
          <p:cNvPr id="6" name="Slide Number Placeholder 5">
            <a:extLst>
              <a:ext uri="{FF2B5EF4-FFF2-40B4-BE49-F238E27FC236}">
                <a16:creationId xmlns:a16="http://schemas.microsoft.com/office/drawing/2014/main" id="{D6CF2CF8-DC0E-4FE1-4CDB-49C7F938542F}"/>
              </a:ext>
            </a:extLst>
          </p:cNvPr>
          <p:cNvSpPr>
            <a:spLocks noGrp="1"/>
          </p:cNvSpPr>
          <p:nvPr>
            <p:ph type="sldNum" sz="quarter" idx="12"/>
          </p:nvPr>
        </p:nvSpPr>
        <p:spPr/>
        <p:txBody>
          <a:bodyPr/>
          <a:lstStyle/>
          <a:p>
            <a:fld id="{F4F6CD6F-ACD4-48FD-830F-6B841430D5A4}" type="slidenum">
              <a:rPr lang="en-GB" smtClean="0"/>
              <a:pPr/>
              <a:t>4</a:t>
            </a:fld>
            <a:endParaRPr lang="en-GB" dirty="0"/>
          </a:p>
        </p:txBody>
      </p:sp>
      <p:sp>
        <p:nvSpPr>
          <p:cNvPr id="8" name="Content Placeholder 7">
            <a:extLst>
              <a:ext uri="{FF2B5EF4-FFF2-40B4-BE49-F238E27FC236}">
                <a16:creationId xmlns:a16="http://schemas.microsoft.com/office/drawing/2014/main" id="{C5EB47A0-55A7-EAE6-B3C5-CD33C0880EBF}"/>
              </a:ext>
            </a:extLst>
          </p:cNvPr>
          <p:cNvSpPr>
            <a:spLocks noGrp="1"/>
          </p:cNvSpPr>
          <p:nvPr>
            <p:ph sz="quarter" idx="13"/>
          </p:nvPr>
        </p:nvSpPr>
        <p:spPr>
          <a:xfrm>
            <a:off x="688785" y="1950720"/>
            <a:ext cx="7740000" cy="4669155"/>
          </a:xfrm>
        </p:spPr>
        <p:txBody>
          <a:bodyPr/>
          <a:lstStyle/>
          <a:p>
            <a:endParaRPr lang="en-US" sz="2000" dirty="0"/>
          </a:p>
          <a:p>
            <a:r>
              <a:rPr lang="en-US" sz="2400" dirty="0"/>
              <a:t>(1)  A member of a company may apply to the court by petition for an order under this Part on the ground – </a:t>
            </a:r>
            <a:endParaRPr lang="en-GB" sz="2400" dirty="0"/>
          </a:p>
          <a:p>
            <a:r>
              <a:rPr lang="en-US" sz="2400" dirty="0"/>
              <a:t>(a)  that the company’s affairs are being or have been conducted in a manner that is unfairly prejudicial to the interests of members generally or of some part of its members (including at least himself), or</a:t>
            </a:r>
            <a:endParaRPr lang="en-GB" sz="2400" dirty="0"/>
          </a:p>
          <a:p>
            <a:r>
              <a:rPr lang="en-US" sz="2400" dirty="0"/>
              <a:t>(b)  that an actual or proposed act or omission of the company (including an act or omission on its behalf) is or would be so prejudicial</a:t>
            </a:r>
            <a:r>
              <a:rPr lang="en-GB" sz="2400" dirty="0"/>
              <a:t> …</a:t>
            </a:r>
          </a:p>
        </p:txBody>
      </p:sp>
    </p:spTree>
    <p:extLst>
      <p:ext uri="{BB962C8B-B14F-4D97-AF65-F5344CB8AC3E}">
        <p14:creationId xmlns:p14="http://schemas.microsoft.com/office/powerpoint/2010/main" val="250318398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6E02D-2D17-650A-F23E-3E657763606C}"/>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8B59C58-22EA-CD39-BB5C-A95D0334A2E6}"/>
              </a:ext>
            </a:extLst>
          </p:cNvPr>
          <p:cNvSpPr>
            <a:spLocks noGrp="1"/>
          </p:cNvSpPr>
          <p:nvPr>
            <p:ph type="title"/>
          </p:nvPr>
        </p:nvSpPr>
        <p:spPr>
          <a:xfrm>
            <a:off x="701700" y="1309437"/>
            <a:ext cx="7740300" cy="492443"/>
          </a:xfrm>
        </p:spPr>
        <p:txBody>
          <a:bodyPr/>
          <a:lstStyle/>
          <a:p>
            <a:r>
              <a:rPr lang="en-GB" sz="2800" i="1" dirty="0"/>
              <a:t>ClientEarth v Shell Plc </a:t>
            </a:r>
            <a:r>
              <a:rPr lang="en-GB" sz="2800" dirty="0"/>
              <a:t>[2023] EWHC 1897 (Ch)</a:t>
            </a:r>
            <a:endParaRPr lang="en-GB" sz="2800" i="1" dirty="0"/>
          </a:p>
        </p:txBody>
      </p:sp>
      <p:sp>
        <p:nvSpPr>
          <p:cNvPr id="6" name="Slide Number Placeholder 5">
            <a:extLst>
              <a:ext uri="{FF2B5EF4-FFF2-40B4-BE49-F238E27FC236}">
                <a16:creationId xmlns:a16="http://schemas.microsoft.com/office/drawing/2014/main" id="{1F8E85F2-6077-547E-4402-278B975EAA36}"/>
              </a:ext>
            </a:extLst>
          </p:cNvPr>
          <p:cNvSpPr>
            <a:spLocks noGrp="1"/>
          </p:cNvSpPr>
          <p:nvPr>
            <p:ph type="sldNum" sz="quarter" idx="12"/>
          </p:nvPr>
        </p:nvSpPr>
        <p:spPr/>
        <p:txBody>
          <a:bodyPr/>
          <a:lstStyle/>
          <a:p>
            <a:fld id="{F4F6CD6F-ACD4-48FD-830F-6B841430D5A4}" type="slidenum">
              <a:rPr lang="en-GB" smtClean="0"/>
              <a:pPr/>
              <a:t>5</a:t>
            </a:fld>
            <a:endParaRPr lang="en-GB" dirty="0"/>
          </a:p>
        </p:txBody>
      </p:sp>
      <p:sp>
        <p:nvSpPr>
          <p:cNvPr id="8" name="Content Placeholder 7">
            <a:extLst>
              <a:ext uri="{FF2B5EF4-FFF2-40B4-BE49-F238E27FC236}">
                <a16:creationId xmlns:a16="http://schemas.microsoft.com/office/drawing/2014/main" id="{77FEACC4-E354-E377-B0C8-2988F8989D2D}"/>
              </a:ext>
            </a:extLst>
          </p:cNvPr>
          <p:cNvSpPr>
            <a:spLocks noGrp="1"/>
          </p:cNvSpPr>
          <p:nvPr>
            <p:ph sz="quarter" idx="13"/>
          </p:nvPr>
        </p:nvSpPr>
        <p:spPr>
          <a:xfrm>
            <a:off x="701700" y="2095177"/>
            <a:ext cx="7740000" cy="4669155"/>
          </a:xfrm>
        </p:spPr>
        <p:txBody>
          <a:bodyPr/>
          <a:lstStyle/>
          <a:p>
            <a:r>
              <a:rPr lang="en-GB" sz="2300" dirty="0"/>
              <a:t>84. … </a:t>
            </a:r>
            <a:r>
              <a:rPr lang="en-US" sz="2300" dirty="0"/>
              <a:t>I do not consider that ClientEarth has made out a prima facie case that the Directors are in breach of their duties in the respects alleged. Shell also submitted that, standing back from the detail, it is far-fetched to think that an independent director, acting in accordance with their duties under s.172 of CA 2006, would consider it appropriate to launch the kind of litigation contemplated in the present case against the entire board of Shell. I think that this is a useful question for the court to ask itself. In my view the application and the evidence adduced in support of it admit of only one answer: such a director would not do anything other than decline to continue the claim. </a:t>
            </a:r>
            <a:endParaRPr lang="en-GB" sz="2300" dirty="0"/>
          </a:p>
        </p:txBody>
      </p:sp>
    </p:spTree>
    <p:extLst>
      <p:ext uri="{BB962C8B-B14F-4D97-AF65-F5344CB8AC3E}">
        <p14:creationId xmlns:p14="http://schemas.microsoft.com/office/powerpoint/2010/main" val="226383488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F0CFA-4D38-9603-D55F-A2E9B06110A4}"/>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7496FFC-EE48-5923-5D3E-A04114154494}"/>
              </a:ext>
            </a:extLst>
          </p:cNvPr>
          <p:cNvSpPr>
            <a:spLocks noGrp="1"/>
          </p:cNvSpPr>
          <p:nvPr>
            <p:ph type="sldNum" sz="quarter" idx="12"/>
          </p:nvPr>
        </p:nvSpPr>
        <p:spPr/>
        <p:txBody>
          <a:bodyPr/>
          <a:lstStyle/>
          <a:p>
            <a:fld id="{F4F6CD6F-ACD4-48FD-830F-6B841430D5A4}" type="slidenum">
              <a:rPr lang="en-GB" smtClean="0"/>
              <a:pPr/>
              <a:t>6</a:t>
            </a:fld>
            <a:endParaRPr lang="en-GB" dirty="0"/>
          </a:p>
        </p:txBody>
      </p:sp>
      <p:sp>
        <p:nvSpPr>
          <p:cNvPr id="3" name="Content Placeholder 2">
            <a:extLst>
              <a:ext uri="{FF2B5EF4-FFF2-40B4-BE49-F238E27FC236}">
                <a16:creationId xmlns:a16="http://schemas.microsoft.com/office/drawing/2014/main" id="{6D15D37A-D1E9-A36C-6EA6-9FEB79D42C98}"/>
              </a:ext>
            </a:extLst>
          </p:cNvPr>
          <p:cNvSpPr>
            <a:spLocks noGrp="1"/>
          </p:cNvSpPr>
          <p:nvPr>
            <p:ph sz="quarter" idx="13"/>
          </p:nvPr>
        </p:nvSpPr>
        <p:spPr/>
        <p:txBody>
          <a:bodyPr/>
          <a:lstStyle/>
          <a:p>
            <a:endParaRPr lang="en-GB"/>
          </a:p>
        </p:txBody>
      </p:sp>
      <p:sp>
        <p:nvSpPr>
          <p:cNvPr id="4" name="Title 3">
            <a:extLst>
              <a:ext uri="{FF2B5EF4-FFF2-40B4-BE49-F238E27FC236}">
                <a16:creationId xmlns:a16="http://schemas.microsoft.com/office/drawing/2014/main" id="{E648B932-555D-7926-20EE-CA91D196B934}"/>
              </a:ext>
            </a:extLst>
          </p:cNvPr>
          <p:cNvSpPr>
            <a:spLocks noGrp="1"/>
          </p:cNvSpPr>
          <p:nvPr>
            <p:ph type="title"/>
          </p:nvPr>
        </p:nvSpPr>
        <p:spPr/>
        <p:txBody>
          <a:bodyPr/>
          <a:lstStyle/>
          <a:p>
            <a:endParaRPr lang="en-GB"/>
          </a:p>
        </p:txBody>
      </p:sp>
      <p:sp>
        <p:nvSpPr>
          <p:cNvPr id="2" name="Rectangle 1">
            <a:extLst>
              <a:ext uri="{FF2B5EF4-FFF2-40B4-BE49-F238E27FC236}">
                <a16:creationId xmlns:a16="http://schemas.microsoft.com/office/drawing/2014/main" id="{3FBCA62D-D025-C898-FA21-06377037946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B57D0"/>
                </a:solidFill>
                <a:effectLst/>
                <a:latin typeface="Google Sans Text"/>
              </a:rPr>
              <a:t>  </a:t>
            </a:r>
            <a:r>
              <a:rPr kumimoji="0" lang="en-US" altLang="en-US" sz="12000" b="0" i="0" u="none" strike="noStrike" cap="none" normalizeH="0" baseline="0">
                <a:ln>
                  <a:noFill/>
                </a:ln>
                <a:solidFill>
                  <a:srgbClr val="0B57D0"/>
                </a:solidFill>
                <a:effectLst/>
                <a:latin typeface="Google Sans Text"/>
                <a:hlinkClick r:id="rId2"/>
              </a:rPr>
              <a:t>       </a:t>
            </a:r>
            <a:r>
              <a:rPr kumimoji="0" lang="en-US" altLang="en-US" sz="1800" b="0" i="0" u="none" strike="noStrike" cap="none" normalizeH="0" baseline="0">
                <a:ln>
                  <a:noFill/>
                </a:ln>
                <a:solidFill>
                  <a:srgbClr val="0B57D0"/>
                </a:solidFill>
                <a:effectLst/>
                <a:latin typeface="Google Sans Text"/>
                <a:hlinkClick r:id="rId2"/>
              </a:rPr>
              <a:t> Opens in a new window </a:t>
            </a:r>
            <a:r>
              <a:rPr kumimoji="0" lang="en-US" altLang="en-US" sz="1800" b="0" i="0" u="none" strike="noStrike" cap="none" normalizeH="0" baseline="0">
                <a:ln>
                  <a:noFill/>
                </a:ln>
                <a:solidFill>
                  <a:srgbClr val="0B57D0"/>
                </a:solidFill>
                <a:effectLst/>
                <a:latin typeface="Google Sans Text"/>
              </a:rPr>
              <a:t>  </a:t>
            </a:r>
            <a:r>
              <a:rPr kumimoji="0" lang="en-US" altLang="en-US" sz="1900" b="0" i="0" u="none" strike="noStrike" cap="none" normalizeH="0" baseline="0">
                <a:ln>
                  <a:noFill/>
                </a:ln>
                <a:solidFill>
                  <a:srgbClr val="0B57D0"/>
                </a:solidFill>
                <a:effectLst/>
                <a:latin typeface="Google Sans Text"/>
                <a:hlinkClick r:id="rId2"/>
              </a:rPr>
              <a:t>      </a:t>
            </a:r>
            <a:r>
              <a:rPr kumimoji="0" lang="en-US" altLang="en-US" sz="1800" b="0" i="0" u="none" strike="noStrike" cap="none" normalizeH="0" baseline="0">
                <a:ln>
                  <a:noFill/>
                </a:ln>
                <a:solidFill>
                  <a:srgbClr val="444746"/>
                </a:solidFill>
                <a:effectLst/>
                <a:latin typeface="Google Sans Text"/>
                <a:hlinkClick r:id="rId2"/>
              </a:rPr>
              <a:t>www.shutterstock.com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027" name="Picture 3">
            <a:hlinkClick r:id="rId2"/>
            <a:extLst>
              <a:ext uri="{FF2B5EF4-FFF2-40B4-BE49-F238E27FC236}">
                <a16:creationId xmlns:a16="http://schemas.microsoft.com/office/drawing/2014/main" id="{3045BB55-3284-7B76-644D-98EE455268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9144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10+ Thousand Board Directors Meeting Royalty-Free Images, Stock Photos &amp;  Pictures | Shutterstock">
            <a:extLst>
              <a:ext uri="{FF2B5EF4-FFF2-40B4-BE49-F238E27FC236}">
                <a16:creationId xmlns:a16="http://schemas.microsoft.com/office/drawing/2014/main" id="{012A4E95-3298-B626-E272-B6DE58A87F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0547" y="1629903"/>
            <a:ext cx="5397290" cy="3598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873877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69EE29-C13B-E22A-37A0-DCF9E86B673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2641ACE-003B-AA55-EB45-8EA7C5BF6938}"/>
              </a:ext>
            </a:extLst>
          </p:cNvPr>
          <p:cNvSpPr>
            <a:spLocks noGrp="1"/>
          </p:cNvSpPr>
          <p:nvPr>
            <p:ph type="title"/>
          </p:nvPr>
        </p:nvSpPr>
        <p:spPr>
          <a:xfrm>
            <a:off x="701700" y="1309437"/>
            <a:ext cx="7740300" cy="492443"/>
          </a:xfrm>
        </p:spPr>
        <p:txBody>
          <a:bodyPr/>
          <a:lstStyle/>
          <a:p>
            <a:r>
              <a:rPr lang="en-GB" sz="2800" i="1" dirty="0"/>
              <a:t>Bates v Post Office Ltd </a:t>
            </a:r>
            <a:r>
              <a:rPr lang="en-GB" sz="2800" dirty="0"/>
              <a:t>[2019] EWHC 606 (QB)</a:t>
            </a:r>
            <a:endParaRPr lang="en-GB" sz="2800" i="1" dirty="0"/>
          </a:p>
        </p:txBody>
      </p:sp>
      <p:sp>
        <p:nvSpPr>
          <p:cNvPr id="6" name="Slide Number Placeholder 5">
            <a:extLst>
              <a:ext uri="{FF2B5EF4-FFF2-40B4-BE49-F238E27FC236}">
                <a16:creationId xmlns:a16="http://schemas.microsoft.com/office/drawing/2014/main" id="{901197B4-8101-E8CF-5E3D-E8632EE43F62}"/>
              </a:ext>
            </a:extLst>
          </p:cNvPr>
          <p:cNvSpPr>
            <a:spLocks noGrp="1"/>
          </p:cNvSpPr>
          <p:nvPr>
            <p:ph type="sldNum" sz="quarter" idx="12"/>
          </p:nvPr>
        </p:nvSpPr>
        <p:spPr/>
        <p:txBody>
          <a:bodyPr/>
          <a:lstStyle/>
          <a:p>
            <a:fld id="{F4F6CD6F-ACD4-48FD-830F-6B841430D5A4}" type="slidenum">
              <a:rPr lang="en-GB" smtClean="0"/>
              <a:pPr/>
              <a:t>7</a:t>
            </a:fld>
            <a:endParaRPr lang="en-GB" dirty="0"/>
          </a:p>
        </p:txBody>
      </p:sp>
      <p:sp>
        <p:nvSpPr>
          <p:cNvPr id="8" name="Content Placeholder 7">
            <a:extLst>
              <a:ext uri="{FF2B5EF4-FFF2-40B4-BE49-F238E27FC236}">
                <a16:creationId xmlns:a16="http://schemas.microsoft.com/office/drawing/2014/main" id="{5EB614F2-F614-4C9A-9922-FB14EB67802E}"/>
              </a:ext>
            </a:extLst>
          </p:cNvPr>
          <p:cNvSpPr>
            <a:spLocks noGrp="1"/>
          </p:cNvSpPr>
          <p:nvPr>
            <p:ph sz="quarter" idx="13"/>
          </p:nvPr>
        </p:nvSpPr>
        <p:spPr>
          <a:xfrm>
            <a:off x="701700" y="2095177"/>
            <a:ext cx="7740000" cy="4669155"/>
          </a:xfrm>
        </p:spPr>
        <p:txBody>
          <a:bodyPr/>
          <a:lstStyle/>
          <a:p>
            <a:r>
              <a:rPr lang="en-GB" sz="2400" dirty="0"/>
              <a:t>711. </a:t>
            </a:r>
            <a:r>
              <a:rPr lang="en-US" sz="2400" dirty="0"/>
              <a:t>I consider that there is a specie of contracts, which are most usefully termed “relational contracts”, in which there is implied an obligation of good faith (which is also termed “fair dealing” in some of the cases). This means that the parties must refrain from conduct which in the relevant context would be regarded as commercially unacceptable by reasonable and honest people. An implied duty of good faith does not mean solely that the parties must be honest.</a:t>
            </a:r>
            <a:endParaRPr lang="en-GB" sz="2400" dirty="0"/>
          </a:p>
        </p:txBody>
      </p:sp>
    </p:spTree>
    <p:extLst>
      <p:ext uri="{BB962C8B-B14F-4D97-AF65-F5344CB8AC3E}">
        <p14:creationId xmlns:p14="http://schemas.microsoft.com/office/powerpoint/2010/main" val="303560613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F09F1-79BC-6238-C4E9-72902481C2C8}"/>
              </a:ext>
            </a:extLst>
          </p:cNvPr>
          <p:cNvSpPr>
            <a:spLocks noGrp="1"/>
          </p:cNvSpPr>
          <p:nvPr>
            <p:ph type="title"/>
          </p:nvPr>
        </p:nvSpPr>
        <p:spPr/>
        <p:txBody>
          <a:bodyPr/>
          <a:lstStyle/>
          <a:p>
            <a:endParaRPr lang="en-GB"/>
          </a:p>
        </p:txBody>
      </p:sp>
      <p:sp>
        <p:nvSpPr>
          <p:cNvPr id="3" name="Footer Placeholder 2">
            <a:extLst>
              <a:ext uri="{FF2B5EF4-FFF2-40B4-BE49-F238E27FC236}">
                <a16:creationId xmlns:a16="http://schemas.microsoft.com/office/drawing/2014/main" id="{F62A830D-47B6-0087-9A60-A4191E57EA26}"/>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44B7ABD5-345F-197F-C399-F502F872CFB0}"/>
              </a:ext>
            </a:extLst>
          </p:cNvPr>
          <p:cNvSpPr>
            <a:spLocks noGrp="1"/>
          </p:cNvSpPr>
          <p:nvPr>
            <p:ph type="sldNum" sz="quarter" idx="12"/>
          </p:nvPr>
        </p:nvSpPr>
        <p:spPr/>
        <p:txBody>
          <a:bodyPr/>
          <a:lstStyle/>
          <a:p>
            <a:fld id="{4C65C283-4DEC-439E-8EC5-DA619DA8B766}" type="slidenum">
              <a:rPr lang="en-US" altLang="en-US" smtClean="0"/>
              <a:pPr/>
              <a:t>8</a:t>
            </a:fld>
            <a:endParaRPr lang="en-US" altLang="en-US" dirty="0"/>
          </a:p>
        </p:txBody>
      </p:sp>
      <p:sp>
        <p:nvSpPr>
          <p:cNvPr id="5" name="Content Placeholder 4">
            <a:extLst>
              <a:ext uri="{FF2B5EF4-FFF2-40B4-BE49-F238E27FC236}">
                <a16:creationId xmlns:a16="http://schemas.microsoft.com/office/drawing/2014/main" id="{F0FA1CF2-F49C-DAB0-9EB9-9411F6CE920B}"/>
              </a:ext>
            </a:extLst>
          </p:cNvPr>
          <p:cNvSpPr>
            <a:spLocks noGrp="1"/>
          </p:cNvSpPr>
          <p:nvPr>
            <p:ph sz="quarter" idx="13"/>
          </p:nvPr>
        </p:nvSpPr>
        <p:spPr/>
        <p:txBody>
          <a:bodyPr/>
          <a:lstStyle/>
          <a:p>
            <a:endParaRPr lang="en-GB"/>
          </a:p>
        </p:txBody>
      </p:sp>
      <p:pic>
        <p:nvPicPr>
          <p:cNvPr id="1026" name="Picture 2" descr="The Mushroom Cloud">
            <a:extLst>
              <a:ext uri="{FF2B5EF4-FFF2-40B4-BE49-F238E27FC236}">
                <a16:creationId xmlns:a16="http://schemas.microsoft.com/office/drawing/2014/main" id="{1BCD9BDB-A71D-C93C-23EB-B468DDFAD0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8015" y="2119845"/>
            <a:ext cx="4247970" cy="3398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1039703"/>
      </p:ext>
    </p:extLst>
  </p:cSld>
  <p:clrMapOvr>
    <a:masterClrMapping/>
  </p:clrMapOvr>
  <p:transition spd="slow" advClick="0" advTm="20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A7A29E-5320-C1B2-B4D6-D206AB7CA3C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909A860-467D-103E-76FA-B63381D588F1}"/>
              </a:ext>
            </a:extLst>
          </p:cNvPr>
          <p:cNvSpPr>
            <a:spLocks noGrp="1"/>
          </p:cNvSpPr>
          <p:nvPr>
            <p:ph type="title"/>
          </p:nvPr>
        </p:nvSpPr>
        <p:spPr>
          <a:xfrm>
            <a:off x="701700" y="1309437"/>
            <a:ext cx="7740300" cy="492443"/>
          </a:xfrm>
        </p:spPr>
        <p:txBody>
          <a:bodyPr/>
          <a:lstStyle/>
          <a:p>
            <a:r>
              <a:rPr lang="en-GB" sz="2800" dirty="0"/>
              <a:t>Unfair prejudice: remedial considerations</a:t>
            </a:r>
          </a:p>
        </p:txBody>
      </p:sp>
      <p:sp>
        <p:nvSpPr>
          <p:cNvPr id="6" name="Slide Number Placeholder 5">
            <a:extLst>
              <a:ext uri="{FF2B5EF4-FFF2-40B4-BE49-F238E27FC236}">
                <a16:creationId xmlns:a16="http://schemas.microsoft.com/office/drawing/2014/main" id="{360FEF7C-B53F-02E4-0108-966747317FF6}"/>
              </a:ext>
            </a:extLst>
          </p:cNvPr>
          <p:cNvSpPr>
            <a:spLocks noGrp="1"/>
          </p:cNvSpPr>
          <p:nvPr>
            <p:ph type="sldNum" sz="quarter" idx="12"/>
          </p:nvPr>
        </p:nvSpPr>
        <p:spPr/>
        <p:txBody>
          <a:bodyPr/>
          <a:lstStyle/>
          <a:p>
            <a:fld id="{F4F6CD6F-ACD4-48FD-830F-6B841430D5A4}" type="slidenum">
              <a:rPr lang="en-GB" smtClean="0"/>
              <a:pPr/>
              <a:t>9</a:t>
            </a:fld>
            <a:endParaRPr lang="en-GB" dirty="0"/>
          </a:p>
        </p:txBody>
      </p:sp>
      <p:sp>
        <p:nvSpPr>
          <p:cNvPr id="8" name="Content Placeholder 7">
            <a:extLst>
              <a:ext uri="{FF2B5EF4-FFF2-40B4-BE49-F238E27FC236}">
                <a16:creationId xmlns:a16="http://schemas.microsoft.com/office/drawing/2014/main" id="{18636590-0F7A-73FD-6C6D-E174BCB501D4}"/>
              </a:ext>
            </a:extLst>
          </p:cNvPr>
          <p:cNvSpPr>
            <a:spLocks noGrp="1"/>
          </p:cNvSpPr>
          <p:nvPr>
            <p:ph sz="quarter" idx="13"/>
          </p:nvPr>
        </p:nvSpPr>
        <p:spPr>
          <a:xfrm>
            <a:off x="701700" y="2095177"/>
            <a:ext cx="7740000" cy="4669155"/>
          </a:xfrm>
        </p:spPr>
        <p:txBody>
          <a:bodyPr/>
          <a:lstStyle/>
          <a:p>
            <a:endParaRPr lang="en-GB" sz="2800" dirty="0"/>
          </a:p>
          <a:p>
            <a:pPr marL="342900" indent="-342900">
              <a:buFont typeface="Arial" panose="020B0604020202020204" pitchFamily="34" charset="0"/>
              <a:buChar char="•"/>
            </a:pPr>
            <a:r>
              <a:rPr lang="en-GB" sz="2800" dirty="0"/>
              <a:t>Broad discretion</a:t>
            </a:r>
          </a:p>
          <a:p>
            <a:pPr marL="342900" indent="-342900">
              <a:buFont typeface="Arial" panose="020B0604020202020204" pitchFamily="34" charset="0"/>
              <a:buChar char="•"/>
            </a:pPr>
            <a:r>
              <a:rPr lang="en-GB" sz="2800" dirty="0"/>
              <a:t>Buy-out assumptions</a:t>
            </a:r>
          </a:p>
          <a:p>
            <a:pPr marL="342900" indent="-342900">
              <a:buFont typeface="Arial" panose="020B0604020202020204" pitchFamily="34" charset="0"/>
              <a:buChar char="•"/>
            </a:pPr>
            <a:r>
              <a:rPr lang="en-GB" sz="2800" dirty="0"/>
              <a:t>Valuation issues</a:t>
            </a:r>
          </a:p>
        </p:txBody>
      </p:sp>
    </p:spTree>
    <p:extLst>
      <p:ext uri="{BB962C8B-B14F-4D97-AF65-F5344CB8AC3E}">
        <p14:creationId xmlns:p14="http://schemas.microsoft.com/office/powerpoint/2010/main" val="497564829"/>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8ce696e9412443ecc57c32ed4796326ae4778a"/>
</p:tagLst>
</file>

<file path=ppt/theme/theme1.xml><?xml version="1.0" encoding="utf-8"?>
<a:theme xmlns:a="http://schemas.openxmlformats.org/drawingml/2006/main" name="Blackstone Chambers">
  <a:themeElements>
    <a:clrScheme name="Blackstone Chambers">
      <a:dk1>
        <a:srgbClr val="000000"/>
      </a:dk1>
      <a:lt1>
        <a:srgbClr val="FFFFFF"/>
      </a:lt1>
      <a:dk2>
        <a:srgbClr val="000334"/>
      </a:dk2>
      <a:lt2>
        <a:srgbClr val="898989"/>
      </a:lt2>
      <a:accent1>
        <a:srgbClr val="69CCDA"/>
      </a:accent1>
      <a:accent2>
        <a:srgbClr val="E0187D"/>
      </a:accent2>
      <a:accent3>
        <a:srgbClr val="D8D8D8"/>
      </a:accent3>
      <a:accent4>
        <a:srgbClr val="000334"/>
      </a:accent4>
      <a:accent5>
        <a:srgbClr val="EF71B1"/>
      </a:accent5>
      <a:accent6>
        <a:srgbClr val="0009A6"/>
      </a:accent6>
      <a:hlink>
        <a:srgbClr val="000334"/>
      </a:hlink>
      <a:folHlink>
        <a:srgbClr val="000334"/>
      </a:folHlink>
    </a:clrScheme>
    <a:fontScheme name="Blackstone Chambers">
      <a:majorFont>
        <a:latin typeface="Lato Bold"/>
        <a:ea typeface=""/>
        <a:cs typeface=""/>
      </a:majorFont>
      <a:minorFont>
        <a:latin typeface="Lato Light"/>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6350"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1800" b="0" i="0" u="none" strike="noStrike" cap="none" normalizeH="0" baseline="0" smtClean="0">
            <a:ln>
              <a:noFill/>
            </a:ln>
            <a:solidFill>
              <a:schemeClr val="tx1"/>
            </a:solidFill>
            <a:effectLst/>
            <a:latin typeface="Arial" charset="0"/>
          </a:defRPr>
        </a:defPPr>
      </a:lstStyle>
    </a:spDef>
    <a:lnDef>
      <a:spPr bwMode="auto">
        <a:solidFill>
          <a:schemeClr val="accent1"/>
        </a:solidFill>
        <a:ln w="6350" cap="flat" cmpd="sng" algn="ctr">
          <a:solidFill>
            <a:schemeClr val="accent1"/>
          </a:solidFill>
          <a:prstDash val="solid"/>
          <a:round/>
          <a:headEnd type="none" w="med" len="med"/>
          <a:tailEnd type="none" w="med" len="med"/>
        </a:ln>
        <a:effectLst/>
      </a:spPr>
      <a:bodyPr/>
      <a:lstStyle/>
    </a:lnDef>
    <a:txDef>
      <a:spPr>
        <a:noFill/>
      </a:spPr>
      <a:bodyPr wrap="square" lIns="0" tIns="0" rIns="0" bIns="0" rtlCol="0">
        <a:noAutofit/>
      </a:bodyPr>
      <a:lstStyle>
        <a:defPPr algn="l">
          <a:defRPr sz="1400" dirty="0">
            <a:solidFill>
              <a:schemeClr val="tx2"/>
            </a:solidFill>
            <a:latin typeface="Lato Light"/>
          </a:defRPr>
        </a:defPPr>
      </a:lstStyle>
    </a:txDef>
  </a:objectDefaults>
  <a:extraClrSchemeLst>
    <a:extraClrScheme>
      <a:clrScheme name="BlackstoneChambersPowerpoint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ckstoneChambersPowerpoint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ckstoneChambersPowerpoint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ckstoneChambersPowerpoint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ckstoneChambersPowerpoint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ckstoneChambersPowerpoint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ckstoneChambersPowerpoint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iscretion &amp; Garden Leave DSG &amp; GS May 2019" id="{7F49A564-0CFA-429D-8B1F-0668CD886682}" vid="{F6F0E4BD-E7B7-4703-950D-2369AAC7A400}"/>
    </a:ext>
  </a:extLst>
</a:theme>
</file>

<file path=ppt/theme/theme2.xml><?xml version="1.0" encoding="utf-8"?>
<a:theme xmlns:a="http://schemas.openxmlformats.org/drawingml/2006/main" name="Office Theme">
  <a:themeElements>
    <a:clrScheme name="Overture - Blackstone Chambers">
      <a:dk1>
        <a:srgbClr val="201747"/>
      </a:dk1>
      <a:lt1>
        <a:srgbClr val="FFFFFF"/>
      </a:lt1>
      <a:dk2>
        <a:srgbClr val="201747"/>
      </a:dk2>
      <a:lt2>
        <a:srgbClr val="FFFFFF"/>
      </a:lt2>
      <a:accent1>
        <a:srgbClr val="283583"/>
      </a:accent1>
      <a:accent2>
        <a:srgbClr val="6AC5D8"/>
      </a:accent2>
      <a:accent3>
        <a:srgbClr val="F29DC3"/>
      </a:accent3>
      <a:accent4>
        <a:srgbClr val="78C195"/>
      </a:accent4>
      <a:accent5>
        <a:srgbClr val="F07E4A"/>
      </a:accent5>
      <a:accent6>
        <a:srgbClr val="8E79B6"/>
      </a:accent6>
      <a:hlink>
        <a:srgbClr val="6AC5D8"/>
      </a:hlink>
      <a:folHlink>
        <a:srgbClr val="F29DC3"/>
      </a:folHlink>
    </a:clrScheme>
    <a:fontScheme name="Custom 1">
      <a:majorFont>
        <a:latin typeface="Lato Bold"/>
        <a:ea typeface=""/>
        <a:cs typeface=""/>
      </a:majorFont>
      <a:minorFont>
        <a:latin typeface="Lato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Blackstone Chambers PowerPoint template" id="{E73D22B8-2518-466B-90B4-ED89032250AC}" vid="{9401F692-7A93-4693-8C17-9890B182D10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Discretion &amp; Garden Leave DSG &amp; GS May 2019</Template>
  <TotalTime>2300</TotalTime>
  <Words>775</Words>
  <Application>Microsoft Macintosh PowerPoint</Application>
  <PresentationFormat>On-screen Show (4:3)</PresentationFormat>
  <Paragraphs>77</Paragraphs>
  <Slides>20</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Arial</vt:lpstr>
      <vt:lpstr>Calibri</vt:lpstr>
      <vt:lpstr>Google Sans Text</vt:lpstr>
      <vt:lpstr>Lato</vt:lpstr>
      <vt:lpstr>Lato Bold</vt:lpstr>
      <vt:lpstr>Lato Light</vt:lpstr>
      <vt:lpstr>Times New Roman</vt:lpstr>
      <vt:lpstr>Blackstone Chambers</vt:lpstr>
      <vt:lpstr>Office Theme</vt:lpstr>
      <vt:lpstr>DISGRUNTLED SHAREHOLDERS: acting for and against them</vt:lpstr>
      <vt:lpstr>Different kinds of dispute</vt:lpstr>
      <vt:lpstr>Different kinds of action</vt:lpstr>
      <vt:lpstr>Section 994 of the Companies Act 2006</vt:lpstr>
      <vt:lpstr>ClientEarth v Shell Plc [2023] EWHC 1897 (Ch)</vt:lpstr>
      <vt:lpstr>PowerPoint Presentation</vt:lpstr>
      <vt:lpstr>Bates v Post Office Ltd [2019] EWHC 606 (QB)</vt:lpstr>
      <vt:lpstr>PowerPoint Presentation</vt:lpstr>
      <vt:lpstr>Unfair prejudice: remedial considerations</vt:lpstr>
      <vt:lpstr>Section 996 of the Companies Act 2006</vt:lpstr>
      <vt:lpstr>PowerPoint Presentation</vt:lpstr>
      <vt:lpstr>PowerPoint Presentation</vt:lpstr>
      <vt:lpstr>Tactical considerations</vt:lpstr>
      <vt:lpstr>PowerPoint Presentation</vt:lpstr>
      <vt:lpstr>PowerPoint Presentation</vt:lpstr>
      <vt:lpstr>PowerPoint Presentation</vt:lpstr>
      <vt:lpstr>Interim remedies</vt:lpstr>
      <vt:lpstr>PowerPoint Presentation</vt:lpstr>
      <vt:lpstr>Jardine Strategic Ltd v Oasis Investments II Master Fund Ltd [2025] AC 1558</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DISCRETION &amp; GARDEN LEAVE FOLLOWING BRAGANZA  Diya Sen Gupta QC Gayatri Sarathi</dc:title>
  <dc:creator>Diya Sen Gupta</dc:creator>
  <cp:lastModifiedBy>Helen Groth</cp:lastModifiedBy>
  <cp:revision>47</cp:revision>
  <dcterms:created xsi:type="dcterms:W3CDTF">2019-05-14T09:18:55Z</dcterms:created>
  <dcterms:modified xsi:type="dcterms:W3CDTF">2026-02-09T22:00:15Z</dcterms:modified>
</cp:coreProperties>
</file>