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33"/>
  </p:notesMasterIdLst>
  <p:sldIdLst>
    <p:sldId id="256" r:id="rId5"/>
    <p:sldId id="260" r:id="rId6"/>
    <p:sldId id="262" r:id="rId7"/>
    <p:sldId id="288" r:id="rId8"/>
    <p:sldId id="299" r:id="rId9"/>
    <p:sldId id="289" r:id="rId10"/>
    <p:sldId id="290" r:id="rId11"/>
    <p:sldId id="302" r:id="rId12"/>
    <p:sldId id="300" r:id="rId13"/>
    <p:sldId id="301" r:id="rId14"/>
    <p:sldId id="304" r:id="rId15"/>
    <p:sldId id="294" r:id="rId16"/>
    <p:sldId id="303"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283"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8"/>
    <a:srgbClr val="1B4C75"/>
    <a:srgbClr val="9BBF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51E05-4302-4A85-BD57-A5FDAE520A44}" type="datetimeFigureOut">
              <a:rPr lang="en-GB" smtClean="0"/>
              <a:t>09/09/2025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C30E03-0675-4621-A2A0-8719E1E976AD}" type="slidenum">
              <a:rPr lang="en-GB" smtClean="0"/>
              <a:t>‹#›</a:t>
            </a:fld>
            <a:endParaRPr lang="en-GB"/>
          </a:p>
        </p:txBody>
      </p:sp>
    </p:spTree>
    <p:extLst>
      <p:ext uri="{BB962C8B-B14F-4D97-AF65-F5344CB8AC3E}">
        <p14:creationId xmlns:p14="http://schemas.microsoft.com/office/powerpoint/2010/main" val="99752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7CEEC7-DCF0-4F4C-9D8A-7BF0E0F731D3}" type="slidenum">
              <a:rPr lang="en-GB" smtClean="0"/>
              <a:t>22</a:t>
            </a:fld>
            <a:endParaRPr lang="en-GB"/>
          </a:p>
        </p:txBody>
      </p:sp>
    </p:spTree>
    <p:extLst>
      <p:ext uri="{BB962C8B-B14F-4D97-AF65-F5344CB8AC3E}">
        <p14:creationId xmlns:p14="http://schemas.microsoft.com/office/powerpoint/2010/main" val="1457598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8258" y="1324214"/>
            <a:ext cx="5365305" cy="1072277"/>
          </a:xfrm>
        </p:spPr>
        <p:txBody>
          <a:bodyPr anchor="t" anchorCtr="0">
            <a:normAutofit/>
          </a:bodyPr>
          <a:lstStyle>
            <a:lvl1pPr algn="l">
              <a:defRPr sz="440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258255" y="2520317"/>
            <a:ext cx="5365304" cy="576089"/>
          </a:xfrm>
        </p:spPr>
        <p:txBody>
          <a:bodyPr>
            <a:normAutofit/>
          </a:bodyPr>
          <a:lstStyle>
            <a:lvl1pPr marL="0" indent="0" algn="l">
              <a:buNone/>
              <a:defRPr sz="26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Name</a:t>
            </a:r>
          </a:p>
        </p:txBody>
      </p:sp>
      <p:sp>
        <p:nvSpPr>
          <p:cNvPr id="6" name="Slide Number Placeholder 5"/>
          <p:cNvSpPr>
            <a:spLocks noGrp="1"/>
          </p:cNvSpPr>
          <p:nvPr>
            <p:ph type="sldNum" sz="quarter" idx="12"/>
          </p:nvPr>
        </p:nvSpPr>
        <p:spPr>
          <a:xfrm>
            <a:off x="8351520" y="4807269"/>
            <a:ext cx="598170" cy="273844"/>
          </a:xfrm>
          <a:prstGeom prst="rect">
            <a:avLst/>
          </a:prstGeom>
        </p:spPr>
        <p:txBody>
          <a:bodyPr/>
          <a:lstStyle>
            <a:lvl1pPr>
              <a:defRPr sz="675">
                <a:solidFill>
                  <a:schemeClr val="bg1"/>
                </a:solidFill>
              </a:defRPr>
            </a:lvl1pPr>
          </a:lstStyle>
          <a:p>
            <a:fld id="{375A5551-8D38-450D-9456-AA8FB3888142}" type="slidenum">
              <a:rPr lang="en-GB" smtClean="0"/>
              <a:pPr/>
              <a:t>‹#›</a:t>
            </a:fld>
            <a:endParaRPr lang="en-GB" dirty="0"/>
          </a:p>
        </p:txBody>
      </p:sp>
      <p:sp>
        <p:nvSpPr>
          <p:cNvPr id="13" name="Text Placeholder 12">
            <a:extLst>
              <a:ext uri="{FF2B5EF4-FFF2-40B4-BE49-F238E27FC236}">
                <a16:creationId xmlns:a16="http://schemas.microsoft.com/office/drawing/2014/main" id="{2C7F7343-D7F4-4882-A240-09A241FD2ABE}"/>
              </a:ext>
            </a:extLst>
          </p:cNvPr>
          <p:cNvSpPr>
            <a:spLocks noGrp="1"/>
          </p:cNvSpPr>
          <p:nvPr>
            <p:ph type="body" sz="quarter" idx="13" hasCustomPrompt="1"/>
          </p:nvPr>
        </p:nvSpPr>
        <p:spPr>
          <a:xfrm>
            <a:off x="258763" y="3217785"/>
            <a:ext cx="5364796" cy="525065"/>
          </a:xfrm>
        </p:spPr>
        <p:txBody>
          <a:bodyPr>
            <a:normAutofit/>
          </a:bodyPr>
          <a:lstStyle>
            <a:lvl1pPr marL="0" indent="0">
              <a:buNone/>
              <a:defRPr sz="1400">
                <a:solidFill>
                  <a:srgbClr val="9BBFC6"/>
                </a:solidFill>
              </a:defRPr>
            </a:lvl1pPr>
            <a:lvl2pPr marL="342892" indent="0">
              <a:buNone/>
              <a:defRPr>
                <a:solidFill>
                  <a:schemeClr val="accent1"/>
                </a:solidFill>
              </a:defRPr>
            </a:lvl2pPr>
            <a:lvl3pPr marL="685783" indent="0">
              <a:buNone/>
              <a:defRPr>
                <a:solidFill>
                  <a:schemeClr val="accent1"/>
                </a:solidFill>
              </a:defRPr>
            </a:lvl3pPr>
            <a:lvl4pPr marL="1028675" indent="0">
              <a:buNone/>
              <a:defRPr>
                <a:solidFill>
                  <a:schemeClr val="accent1"/>
                </a:solidFill>
              </a:defRPr>
            </a:lvl4pPr>
            <a:lvl5pPr marL="1371566" indent="0">
              <a:buNone/>
              <a:defRPr>
                <a:solidFill>
                  <a:schemeClr val="accent1"/>
                </a:solidFill>
              </a:defRPr>
            </a:lvl5pPr>
          </a:lstStyle>
          <a:p>
            <a:pPr lvl="0"/>
            <a:r>
              <a:rPr lang="en-US" dirty="0"/>
              <a:t>Date</a:t>
            </a:r>
          </a:p>
        </p:txBody>
      </p:sp>
      <p:sp>
        <p:nvSpPr>
          <p:cNvPr id="22" name="TextBox 21">
            <a:extLst>
              <a:ext uri="{FF2B5EF4-FFF2-40B4-BE49-F238E27FC236}">
                <a16:creationId xmlns:a16="http://schemas.microsoft.com/office/drawing/2014/main" id="{325A4AF6-690D-4942-9525-F95529754589}"/>
              </a:ext>
            </a:extLst>
          </p:cNvPr>
          <p:cNvSpPr txBox="1"/>
          <p:nvPr userDrawn="1"/>
        </p:nvSpPr>
        <p:spPr>
          <a:xfrm>
            <a:off x="271066" y="4692589"/>
            <a:ext cx="1078832" cy="28854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75"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3 Verulam Buildings</a:t>
            </a:r>
          </a:p>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75"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Gray’s Inn London WC1R 5NT</a:t>
            </a:r>
          </a:p>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75"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DX: LDE 331</a:t>
            </a:r>
          </a:p>
          <a:p>
            <a:pPr marL="0" indent="0">
              <a:lnSpc>
                <a:spcPct val="100000"/>
              </a:lnSpc>
              <a:spcBef>
                <a:spcPts val="0"/>
              </a:spcBef>
              <a:buFont typeface="Arial" panose="020B0604020202020204" pitchFamily="34" charset="0"/>
              <a:buNone/>
            </a:pPr>
            <a:endParaRPr lang="en-GB" sz="150" dirty="0">
              <a:solidFill>
                <a:schemeClr val="bg1"/>
              </a:solidFill>
            </a:endParaRPr>
          </a:p>
        </p:txBody>
      </p:sp>
      <p:sp>
        <p:nvSpPr>
          <p:cNvPr id="23" name="TextBox 22">
            <a:extLst>
              <a:ext uri="{FF2B5EF4-FFF2-40B4-BE49-F238E27FC236}">
                <a16:creationId xmlns:a16="http://schemas.microsoft.com/office/drawing/2014/main" id="{472070C3-5D96-4FBC-A79D-3331AF8FC974}"/>
              </a:ext>
            </a:extLst>
          </p:cNvPr>
          <p:cNvSpPr txBox="1"/>
          <p:nvPr userDrawn="1"/>
        </p:nvSpPr>
        <p:spPr>
          <a:xfrm>
            <a:off x="1261671" y="4692589"/>
            <a:ext cx="912393" cy="265457"/>
          </a:xfrm>
          <a:prstGeom prst="rect">
            <a:avLst/>
          </a:prstGeom>
          <a:noFill/>
        </p:spPr>
        <p:txBody>
          <a:bodyPr wrap="square" rtlCol="0">
            <a:spAutoFit/>
          </a:bodyPr>
          <a:lstStyle/>
          <a:p>
            <a:pPr marL="0" lvl="0" indent="0" algn="l" rtl="0" eaLnBrk="1" latinLnBrk="0" hangingPunct="1">
              <a:lnSpc>
                <a:spcPct val="100000"/>
              </a:lnSpc>
              <a:spcBef>
                <a:spcPts val="0"/>
              </a:spcBef>
              <a:buFont typeface="Arial" panose="020B0604020202020204" pitchFamily="34" charset="0"/>
              <a:buNone/>
            </a:pPr>
            <a:r>
              <a:rPr kumimoji="0" lang="en-US" sz="375" b="0" i="0" u="none" strike="noStrike" kern="1200" cap="none" spc="0" normalizeH="0" baseline="0" dirty="0">
                <a:ln>
                  <a:noFill/>
                </a:ln>
                <a:solidFill>
                  <a:srgbClr val="9BBFC6"/>
                </a:solidFill>
                <a:effectLst/>
                <a:uLnTx/>
                <a:uFillTx/>
                <a:latin typeface="Arial" panose="020B0604020202020204" pitchFamily="34" charset="0"/>
                <a:ea typeface="+mn-ea"/>
                <a:cs typeface="Arial" panose="020B0604020202020204" pitchFamily="34" charset="0"/>
              </a:rPr>
              <a:t>T.</a:t>
            </a:r>
            <a:r>
              <a:rPr kumimoji="0" lang="en-US" sz="375"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+44 (0)20 7831 8441</a:t>
            </a:r>
          </a:p>
          <a:p>
            <a:pPr marL="0" lvl="0" indent="0" algn="l" rtl="0" eaLnBrk="1" latinLnBrk="0" hangingPunct="1">
              <a:lnSpc>
                <a:spcPct val="100000"/>
              </a:lnSpc>
              <a:spcBef>
                <a:spcPts val="0"/>
              </a:spcBef>
              <a:buFont typeface="Arial" panose="020B0604020202020204" pitchFamily="34" charset="0"/>
              <a:buNone/>
            </a:pPr>
            <a:r>
              <a:rPr kumimoji="0" lang="en-US" sz="375" b="0"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E.</a:t>
            </a:r>
            <a:r>
              <a:rPr kumimoji="0" lang="en-US" sz="375"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chambers@3vb.com</a:t>
            </a:r>
          </a:p>
          <a:p>
            <a:pPr marL="0" lvl="0" indent="0" algn="l" rtl="0" eaLnBrk="1" latinLnBrk="0" hangingPunct="1">
              <a:lnSpc>
                <a:spcPct val="100000"/>
              </a:lnSpc>
              <a:spcBef>
                <a:spcPts val="0"/>
              </a:spcBef>
              <a:buFont typeface="Arial" panose="020B0604020202020204" pitchFamily="34" charset="0"/>
              <a:buNone/>
            </a:pPr>
            <a:r>
              <a:rPr kumimoji="0" lang="en-US" sz="375" b="0" i="0" u="none" strike="noStrike" kern="1200" cap="none" spc="0" normalizeH="0" baseline="0" dirty="0">
                <a:ln>
                  <a:noFill/>
                </a:ln>
                <a:solidFill>
                  <a:schemeClr val="accent1"/>
                </a:solidFill>
                <a:effectLst/>
                <a:uLnTx/>
                <a:uFillTx/>
                <a:latin typeface="Arial" panose="020B0604020202020204" pitchFamily="34" charset="0"/>
                <a:ea typeface="+mn-ea"/>
                <a:cs typeface="Arial" panose="020B0604020202020204" pitchFamily="34" charset="0"/>
              </a:rPr>
              <a:t>W.</a:t>
            </a:r>
            <a:r>
              <a:rPr kumimoji="0" lang="en-US" sz="375"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www.3vb.com</a:t>
            </a:r>
          </a:p>
        </p:txBody>
      </p:sp>
      <p:grpSp>
        <p:nvGrpSpPr>
          <p:cNvPr id="19" name="3VB logo">
            <a:extLst>
              <a:ext uri="{FF2B5EF4-FFF2-40B4-BE49-F238E27FC236}">
                <a16:creationId xmlns:a16="http://schemas.microsoft.com/office/drawing/2014/main" id="{15D29626-5156-CBE7-91DC-315FB55EEE67}"/>
              </a:ext>
            </a:extLst>
          </p:cNvPr>
          <p:cNvGrpSpPr>
            <a:grpSpLocks noChangeAspect="1"/>
          </p:cNvGrpSpPr>
          <p:nvPr userDrawn="1"/>
        </p:nvGrpSpPr>
        <p:grpSpPr>
          <a:xfrm>
            <a:off x="375871" y="275711"/>
            <a:ext cx="1051884" cy="514800"/>
            <a:chOff x="2493279" y="-970730"/>
            <a:chExt cx="3470909" cy="1698688"/>
          </a:xfrm>
          <a:solidFill>
            <a:schemeClr val="bg1"/>
          </a:solidFill>
        </p:grpSpPr>
        <p:sp>
          <p:nvSpPr>
            <p:cNvPr id="20" name="Text">
              <a:extLst>
                <a:ext uri="{FF2B5EF4-FFF2-40B4-BE49-F238E27FC236}">
                  <a16:creationId xmlns:a16="http://schemas.microsoft.com/office/drawing/2014/main" id="{1EF4D552-D707-7084-9C49-A6AACEB7FAAA}"/>
                </a:ext>
              </a:extLst>
            </p:cNvPr>
            <p:cNvSpPr/>
            <p:nvPr/>
          </p:nvSpPr>
          <p:spPr>
            <a:xfrm>
              <a:off x="4372656" y="-762894"/>
              <a:ext cx="1591532" cy="1285970"/>
            </a:xfrm>
            <a:custGeom>
              <a:avLst/>
              <a:gdLst>
                <a:gd name="connsiteX0" fmla="*/ 7429 w 1591532"/>
                <a:gd name="connsiteY0" fmla="*/ 31623 h 1285970"/>
                <a:gd name="connsiteX1" fmla="*/ 7429 w 1591532"/>
                <a:gd name="connsiteY1" fmla="*/ 0 h 1285970"/>
                <a:gd name="connsiteX2" fmla="*/ 232886 w 1591532"/>
                <a:gd name="connsiteY2" fmla="*/ 0 h 1285970"/>
                <a:gd name="connsiteX3" fmla="*/ 232886 w 1591532"/>
                <a:gd name="connsiteY3" fmla="*/ 31623 h 1285970"/>
                <a:gd name="connsiteX4" fmla="*/ 138875 w 1591532"/>
                <a:gd name="connsiteY4" fmla="*/ 31623 h 1285970"/>
                <a:gd name="connsiteX5" fmla="*/ 138875 w 1591532"/>
                <a:gd name="connsiteY5" fmla="*/ 282035 h 1285970"/>
                <a:gd name="connsiteX6" fmla="*/ 101346 w 1591532"/>
                <a:gd name="connsiteY6" fmla="*/ 282035 h 1285970"/>
                <a:gd name="connsiteX7" fmla="*/ 101346 w 1591532"/>
                <a:gd name="connsiteY7" fmla="*/ 31623 h 1285970"/>
                <a:gd name="connsiteX8" fmla="*/ 7334 w 1591532"/>
                <a:gd name="connsiteY8" fmla="*/ 31623 h 1285970"/>
                <a:gd name="connsiteX9" fmla="*/ 286988 w 1591532"/>
                <a:gd name="connsiteY9" fmla="*/ 0 h 1285970"/>
                <a:gd name="connsiteX10" fmla="*/ 286988 w 1591532"/>
                <a:gd name="connsiteY10" fmla="*/ 107823 h 1285970"/>
                <a:gd name="connsiteX11" fmla="*/ 287750 w 1591532"/>
                <a:gd name="connsiteY11" fmla="*/ 107823 h 1285970"/>
                <a:gd name="connsiteX12" fmla="*/ 298799 w 1591532"/>
                <a:gd name="connsiteY12" fmla="*/ 91821 h 1285970"/>
                <a:gd name="connsiteX13" fmla="*/ 314801 w 1591532"/>
                <a:gd name="connsiteY13" fmla="*/ 81153 h 1285970"/>
                <a:gd name="connsiteX14" fmla="*/ 333375 w 1591532"/>
                <a:gd name="connsiteY14" fmla="*/ 75057 h 1285970"/>
                <a:gd name="connsiteX15" fmla="*/ 352139 w 1591532"/>
                <a:gd name="connsiteY15" fmla="*/ 73057 h 1285970"/>
                <a:gd name="connsiteX16" fmla="*/ 385667 w 1591532"/>
                <a:gd name="connsiteY16" fmla="*/ 78581 h 1285970"/>
                <a:gd name="connsiteX17" fmla="*/ 407384 w 1591532"/>
                <a:gd name="connsiteY17" fmla="*/ 94012 h 1285970"/>
                <a:gd name="connsiteX18" fmla="*/ 419005 w 1591532"/>
                <a:gd name="connsiteY18" fmla="*/ 117539 h 1285970"/>
                <a:gd name="connsiteX19" fmla="*/ 422338 w 1591532"/>
                <a:gd name="connsiteY19" fmla="*/ 147733 h 1285970"/>
                <a:gd name="connsiteX20" fmla="*/ 422338 w 1591532"/>
                <a:gd name="connsiteY20" fmla="*/ 282035 h 1285970"/>
                <a:gd name="connsiteX21" fmla="*/ 388811 w 1591532"/>
                <a:gd name="connsiteY21" fmla="*/ 282035 h 1285970"/>
                <a:gd name="connsiteX22" fmla="*/ 388811 w 1591532"/>
                <a:gd name="connsiteY22" fmla="*/ 143827 h 1285970"/>
                <a:gd name="connsiteX23" fmla="*/ 377762 w 1591532"/>
                <a:gd name="connsiteY23" fmla="*/ 113824 h 1285970"/>
                <a:gd name="connsiteX24" fmla="*/ 347377 w 1591532"/>
                <a:gd name="connsiteY24" fmla="*/ 102775 h 1285970"/>
                <a:gd name="connsiteX25" fmla="*/ 320707 w 1591532"/>
                <a:gd name="connsiteY25" fmla="*/ 107537 h 1285970"/>
                <a:gd name="connsiteX26" fmla="*/ 301942 w 1591532"/>
                <a:gd name="connsiteY26" fmla="*/ 120968 h 1285970"/>
                <a:gd name="connsiteX27" fmla="*/ 290703 w 1591532"/>
                <a:gd name="connsiteY27" fmla="*/ 141351 h 1285970"/>
                <a:gd name="connsiteX28" fmla="*/ 286988 w 1591532"/>
                <a:gd name="connsiteY28" fmla="*/ 166783 h 1285970"/>
                <a:gd name="connsiteX29" fmla="*/ 286988 w 1591532"/>
                <a:gd name="connsiteY29" fmla="*/ 282131 h 1285970"/>
                <a:gd name="connsiteX30" fmla="*/ 253460 w 1591532"/>
                <a:gd name="connsiteY30" fmla="*/ 282131 h 1285970"/>
                <a:gd name="connsiteX31" fmla="*/ 253460 w 1591532"/>
                <a:gd name="connsiteY31" fmla="*/ 191 h 1285970"/>
                <a:gd name="connsiteX32" fmla="*/ 286988 w 1591532"/>
                <a:gd name="connsiteY32" fmla="*/ 191 h 1285970"/>
                <a:gd name="connsiteX33" fmla="*/ 484918 w 1591532"/>
                <a:gd name="connsiteY33" fmla="*/ 77819 h 1285970"/>
                <a:gd name="connsiteX34" fmla="*/ 484918 w 1591532"/>
                <a:gd name="connsiteY34" fmla="*/ 120872 h 1285970"/>
                <a:gd name="connsiteX35" fmla="*/ 485680 w 1591532"/>
                <a:gd name="connsiteY35" fmla="*/ 120872 h 1285970"/>
                <a:gd name="connsiteX36" fmla="*/ 515684 w 1591532"/>
                <a:gd name="connsiteY36" fmla="*/ 84106 h 1285970"/>
                <a:gd name="connsiteX37" fmla="*/ 560737 w 1591532"/>
                <a:gd name="connsiteY37" fmla="*/ 73057 h 1285970"/>
                <a:gd name="connsiteX38" fmla="*/ 560737 w 1591532"/>
                <a:gd name="connsiteY38" fmla="*/ 108585 h 1285970"/>
                <a:gd name="connsiteX39" fmla="*/ 526352 w 1591532"/>
                <a:gd name="connsiteY39" fmla="*/ 114109 h 1285970"/>
                <a:gd name="connsiteX40" fmla="*/ 503492 w 1591532"/>
                <a:gd name="connsiteY40" fmla="*/ 130302 h 1285970"/>
                <a:gd name="connsiteX41" fmla="*/ 490823 w 1591532"/>
                <a:gd name="connsiteY41" fmla="*/ 156210 h 1285970"/>
                <a:gd name="connsiteX42" fmla="*/ 486823 w 1591532"/>
                <a:gd name="connsiteY42" fmla="*/ 191167 h 1285970"/>
                <a:gd name="connsiteX43" fmla="*/ 486823 w 1591532"/>
                <a:gd name="connsiteY43" fmla="*/ 282035 h 1285970"/>
                <a:gd name="connsiteX44" fmla="*/ 453295 w 1591532"/>
                <a:gd name="connsiteY44" fmla="*/ 282035 h 1285970"/>
                <a:gd name="connsiteX45" fmla="*/ 453295 w 1591532"/>
                <a:gd name="connsiteY45" fmla="*/ 77819 h 1285970"/>
                <a:gd name="connsiteX46" fmla="*/ 484918 w 1591532"/>
                <a:gd name="connsiteY46" fmla="*/ 77819 h 1285970"/>
                <a:gd name="connsiteX47" fmla="*/ 718471 w 1591532"/>
                <a:gd name="connsiteY47" fmla="*/ 268986 h 1285970"/>
                <a:gd name="connsiteX48" fmla="*/ 653891 w 1591532"/>
                <a:gd name="connsiteY48" fmla="*/ 286322 h 1285970"/>
                <a:gd name="connsiteX49" fmla="*/ 618363 w 1591532"/>
                <a:gd name="connsiteY49" fmla="*/ 278416 h 1285970"/>
                <a:gd name="connsiteX50" fmla="*/ 588169 w 1591532"/>
                <a:gd name="connsiteY50" fmla="*/ 256318 h 1285970"/>
                <a:gd name="connsiteX51" fmla="*/ 569786 w 1591532"/>
                <a:gd name="connsiteY51" fmla="*/ 222314 h 1285970"/>
                <a:gd name="connsiteX52" fmla="*/ 562832 w 1591532"/>
                <a:gd name="connsiteY52" fmla="*/ 179261 h 1285970"/>
                <a:gd name="connsiteX53" fmla="*/ 569976 w 1591532"/>
                <a:gd name="connsiteY53" fmla="*/ 136589 h 1285970"/>
                <a:gd name="connsiteX54" fmla="*/ 589883 w 1591532"/>
                <a:gd name="connsiteY54" fmla="*/ 103061 h 1285970"/>
                <a:gd name="connsiteX55" fmla="*/ 620268 w 1591532"/>
                <a:gd name="connsiteY55" fmla="*/ 80963 h 1285970"/>
                <a:gd name="connsiteX56" fmla="*/ 658749 w 1591532"/>
                <a:gd name="connsiteY56" fmla="*/ 73057 h 1285970"/>
                <a:gd name="connsiteX57" fmla="*/ 703993 w 1591532"/>
                <a:gd name="connsiteY57" fmla="*/ 84296 h 1285970"/>
                <a:gd name="connsiteX58" fmla="*/ 732854 w 1591532"/>
                <a:gd name="connsiteY58" fmla="*/ 112967 h 1285970"/>
                <a:gd name="connsiteX59" fmla="*/ 747808 w 1591532"/>
                <a:gd name="connsiteY59" fmla="*/ 150876 h 1285970"/>
                <a:gd name="connsiteX60" fmla="*/ 751142 w 1591532"/>
                <a:gd name="connsiteY60" fmla="*/ 189928 h 1285970"/>
                <a:gd name="connsiteX61" fmla="*/ 598361 w 1591532"/>
                <a:gd name="connsiteY61" fmla="*/ 189928 h 1285970"/>
                <a:gd name="connsiteX62" fmla="*/ 601504 w 1591532"/>
                <a:gd name="connsiteY62" fmla="*/ 215360 h 1285970"/>
                <a:gd name="connsiteX63" fmla="*/ 612934 w 1591532"/>
                <a:gd name="connsiteY63" fmla="*/ 236696 h 1285970"/>
                <a:gd name="connsiteX64" fmla="*/ 633031 w 1591532"/>
                <a:gd name="connsiteY64" fmla="*/ 251555 h 1285970"/>
                <a:gd name="connsiteX65" fmla="*/ 661892 w 1591532"/>
                <a:gd name="connsiteY65" fmla="*/ 257080 h 1285970"/>
                <a:gd name="connsiteX66" fmla="*/ 696849 w 1591532"/>
                <a:gd name="connsiteY66" fmla="*/ 247174 h 1285970"/>
                <a:gd name="connsiteX67" fmla="*/ 714851 w 1591532"/>
                <a:gd name="connsiteY67" fmla="*/ 217170 h 1285970"/>
                <a:gd name="connsiteX68" fmla="*/ 747998 w 1591532"/>
                <a:gd name="connsiteY68" fmla="*/ 217170 h 1285970"/>
                <a:gd name="connsiteX69" fmla="*/ 718376 w 1591532"/>
                <a:gd name="connsiteY69" fmla="*/ 268891 h 1285970"/>
                <a:gd name="connsiteX70" fmla="*/ 710375 w 1591532"/>
                <a:gd name="connsiteY70" fmla="*/ 137827 h 1285970"/>
                <a:gd name="connsiteX71" fmla="*/ 698182 w 1591532"/>
                <a:gd name="connsiteY71" fmla="*/ 119444 h 1285970"/>
                <a:gd name="connsiteX72" fmla="*/ 679990 w 1591532"/>
                <a:gd name="connsiteY72" fmla="*/ 107156 h 1285970"/>
                <a:gd name="connsiteX73" fmla="*/ 656844 w 1591532"/>
                <a:gd name="connsiteY73" fmla="*/ 102584 h 1285970"/>
                <a:gd name="connsiteX74" fmla="*/ 633317 w 1591532"/>
                <a:gd name="connsiteY74" fmla="*/ 107156 h 1285970"/>
                <a:gd name="connsiteX75" fmla="*/ 615315 w 1591532"/>
                <a:gd name="connsiteY75" fmla="*/ 119634 h 1285970"/>
                <a:gd name="connsiteX76" fmla="*/ 603504 w 1591532"/>
                <a:gd name="connsiteY76" fmla="*/ 138017 h 1285970"/>
                <a:gd name="connsiteX77" fmla="*/ 598361 w 1591532"/>
                <a:gd name="connsiteY77" fmla="*/ 160306 h 1285970"/>
                <a:gd name="connsiteX78" fmla="*/ 715613 w 1591532"/>
                <a:gd name="connsiteY78" fmla="*/ 160306 h 1285970"/>
                <a:gd name="connsiteX79" fmla="*/ 710279 w 1591532"/>
                <a:gd name="connsiteY79" fmla="*/ 137827 h 1285970"/>
                <a:gd name="connsiteX80" fmla="*/ 925639 w 1591532"/>
                <a:gd name="connsiteY80" fmla="*/ 268986 h 1285970"/>
                <a:gd name="connsiteX81" fmla="*/ 861060 w 1591532"/>
                <a:gd name="connsiteY81" fmla="*/ 286322 h 1285970"/>
                <a:gd name="connsiteX82" fmla="*/ 825532 w 1591532"/>
                <a:gd name="connsiteY82" fmla="*/ 278416 h 1285970"/>
                <a:gd name="connsiteX83" fmla="*/ 795338 w 1591532"/>
                <a:gd name="connsiteY83" fmla="*/ 256318 h 1285970"/>
                <a:gd name="connsiteX84" fmla="*/ 776954 w 1591532"/>
                <a:gd name="connsiteY84" fmla="*/ 222314 h 1285970"/>
                <a:gd name="connsiteX85" fmla="*/ 770001 w 1591532"/>
                <a:gd name="connsiteY85" fmla="*/ 179261 h 1285970"/>
                <a:gd name="connsiteX86" fmla="*/ 777145 w 1591532"/>
                <a:gd name="connsiteY86" fmla="*/ 136589 h 1285970"/>
                <a:gd name="connsiteX87" fmla="*/ 797052 w 1591532"/>
                <a:gd name="connsiteY87" fmla="*/ 103061 h 1285970"/>
                <a:gd name="connsiteX88" fmla="*/ 827437 w 1591532"/>
                <a:gd name="connsiteY88" fmla="*/ 80963 h 1285970"/>
                <a:gd name="connsiteX89" fmla="*/ 865918 w 1591532"/>
                <a:gd name="connsiteY89" fmla="*/ 73057 h 1285970"/>
                <a:gd name="connsiteX90" fmla="*/ 911162 w 1591532"/>
                <a:gd name="connsiteY90" fmla="*/ 84296 h 1285970"/>
                <a:gd name="connsiteX91" fmla="*/ 940022 w 1591532"/>
                <a:gd name="connsiteY91" fmla="*/ 112967 h 1285970"/>
                <a:gd name="connsiteX92" fmla="*/ 954977 w 1591532"/>
                <a:gd name="connsiteY92" fmla="*/ 150876 h 1285970"/>
                <a:gd name="connsiteX93" fmla="*/ 958310 w 1591532"/>
                <a:gd name="connsiteY93" fmla="*/ 189928 h 1285970"/>
                <a:gd name="connsiteX94" fmla="*/ 805529 w 1591532"/>
                <a:gd name="connsiteY94" fmla="*/ 189928 h 1285970"/>
                <a:gd name="connsiteX95" fmla="*/ 808672 w 1591532"/>
                <a:gd name="connsiteY95" fmla="*/ 215360 h 1285970"/>
                <a:gd name="connsiteX96" fmla="*/ 820103 w 1591532"/>
                <a:gd name="connsiteY96" fmla="*/ 236696 h 1285970"/>
                <a:gd name="connsiteX97" fmla="*/ 840200 w 1591532"/>
                <a:gd name="connsiteY97" fmla="*/ 251555 h 1285970"/>
                <a:gd name="connsiteX98" fmla="*/ 869061 w 1591532"/>
                <a:gd name="connsiteY98" fmla="*/ 257080 h 1285970"/>
                <a:gd name="connsiteX99" fmla="*/ 904018 w 1591532"/>
                <a:gd name="connsiteY99" fmla="*/ 247174 h 1285970"/>
                <a:gd name="connsiteX100" fmla="*/ 922020 w 1591532"/>
                <a:gd name="connsiteY100" fmla="*/ 217170 h 1285970"/>
                <a:gd name="connsiteX101" fmla="*/ 955167 w 1591532"/>
                <a:gd name="connsiteY101" fmla="*/ 217170 h 1285970"/>
                <a:gd name="connsiteX102" fmla="*/ 925544 w 1591532"/>
                <a:gd name="connsiteY102" fmla="*/ 268891 h 1285970"/>
                <a:gd name="connsiteX103" fmla="*/ 917543 w 1591532"/>
                <a:gd name="connsiteY103" fmla="*/ 137827 h 1285970"/>
                <a:gd name="connsiteX104" fmla="*/ 905351 w 1591532"/>
                <a:gd name="connsiteY104" fmla="*/ 119444 h 1285970"/>
                <a:gd name="connsiteX105" fmla="*/ 887159 w 1591532"/>
                <a:gd name="connsiteY105" fmla="*/ 107156 h 1285970"/>
                <a:gd name="connsiteX106" fmla="*/ 864013 w 1591532"/>
                <a:gd name="connsiteY106" fmla="*/ 102584 h 1285970"/>
                <a:gd name="connsiteX107" fmla="*/ 840486 w 1591532"/>
                <a:gd name="connsiteY107" fmla="*/ 107156 h 1285970"/>
                <a:gd name="connsiteX108" fmla="*/ 822484 w 1591532"/>
                <a:gd name="connsiteY108" fmla="*/ 119634 h 1285970"/>
                <a:gd name="connsiteX109" fmla="*/ 810673 w 1591532"/>
                <a:gd name="connsiteY109" fmla="*/ 138017 h 1285970"/>
                <a:gd name="connsiteX110" fmla="*/ 805529 w 1591532"/>
                <a:gd name="connsiteY110" fmla="*/ 160306 h 1285970"/>
                <a:gd name="connsiteX111" fmla="*/ 922782 w 1591532"/>
                <a:gd name="connsiteY111" fmla="*/ 160306 h 1285970"/>
                <a:gd name="connsiteX112" fmla="*/ 917448 w 1591532"/>
                <a:gd name="connsiteY112" fmla="*/ 137827 h 1285970"/>
                <a:gd name="connsiteX113" fmla="*/ 99155 w 1591532"/>
                <a:gd name="connsiteY113" fmla="*/ 615220 h 1285970"/>
                <a:gd name="connsiteX114" fmla="*/ 0 w 1591532"/>
                <a:gd name="connsiteY114" fmla="*/ 333280 h 1285970"/>
                <a:gd name="connsiteX115" fmla="*/ 40291 w 1591532"/>
                <a:gd name="connsiteY115" fmla="*/ 333280 h 1285970"/>
                <a:gd name="connsiteX116" fmla="*/ 120872 w 1591532"/>
                <a:gd name="connsiteY116" fmla="*/ 577787 h 1285970"/>
                <a:gd name="connsiteX117" fmla="*/ 121634 w 1591532"/>
                <a:gd name="connsiteY117" fmla="*/ 577787 h 1285970"/>
                <a:gd name="connsiteX118" fmla="*/ 202978 w 1591532"/>
                <a:gd name="connsiteY118" fmla="*/ 333280 h 1285970"/>
                <a:gd name="connsiteX119" fmla="*/ 242030 w 1591532"/>
                <a:gd name="connsiteY119" fmla="*/ 333280 h 1285970"/>
                <a:gd name="connsiteX120" fmla="*/ 141732 w 1591532"/>
                <a:gd name="connsiteY120" fmla="*/ 615220 h 1285970"/>
                <a:gd name="connsiteX121" fmla="*/ 99060 w 1591532"/>
                <a:gd name="connsiteY121" fmla="*/ 615220 h 1285970"/>
                <a:gd name="connsiteX122" fmla="*/ 370808 w 1591532"/>
                <a:gd name="connsiteY122" fmla="*/ 602171 h 1285970"/>
                <a:gd name="connsiteX123" fmla="*/ 313182 w 1591532"/>
                <a:gd name="connsiteY123" fmla="*/ 619506 h 1285970"/>
                <a:gd name="connsiteX124" fmla="*/ 270700 w 1591532"/>
                <a:gd name="connsiteY124" fmla="*/ 611600 h 1285970"/>
                <a:gd name="connsiteX125" fmla="*/ 240506 w 1591532"/>
                <a:gd name="connsiteY125" fmla="*/ 589502 h 1285970"/>
                <a:gd name="connsiteX126" fmla="*/ 222123 w 1591532"/>
                <a:gd name="connsiteY126" fmla="*/ 555498 h 1285970"/>
                <a:gd name="connsiteX127" fmla="*/ 215170 w 1591532"/>
                <a:gd name="connsiteY127" fmla="*/ 512445 h 1285970"/>
                <a:gd name="connsiteX128" fmla="*/ 222313 w 1591532"/>
                <a:gd name="connsiteY128" fmla="*/ 469773 h 1285970"/>
                <a:gd name="connsiteX129" fmla="*/ 242221 w 1591532"/>
                <a:gd name="connsiteY129" fmla="*/ 436245 h 1285970"/>
                <a:gd name="connsiteX130" fmla="*/ 272605 w 1591532"/>
                <a:gd name="connsiteY130" fmla="*/ 414147 h 1285970"/>
                <a:gd name="connsiteX131" fmla="*/ 311087 w 1591532"/>
                <a:gd name="connsiteY131" fmla="*/ 406241 h 1285970"/>
                <a:gd name="connsiteX132" fmla="*/ 356330 w 1591532"/>
                <a:gd name="connsiteY132" fmla="*/ 417481 h 1285970"/>
                <a:gd name="connsiteX133" fmla="*/ 385191 w 1591532"/>
                <a:gd name="connsiteY133" fmla="*/ 446151 h 1285970"/>
                <a:gd name="connsiteX134" fmla="*/ 400145 w 1591532"/>
                <a:gd name="connsiteY134" fmla="*/ 484061 h 1285970"/>
                <a:gd name="connsiteX135" fmla="*/ 403479 w 1591532"/>
                <a:gd name="connsiteY135" fmla="*/ 523113 h 1285970"/>
                <a:gd name="connsiteX136" fmla="*/ 250698 w 1591532"/>
                <a:gd name="connsiteY136" fmla="*/ 523113 h 1285970"/>
                <a:gd name="connsiteX137" fmla="*/ 253841 w 1591532"/>
                <a:gd name="connsiteY137" fmla="*/ 548545 h 1285970"/>
                <a:gd name="connsiteX138" fmla="*/ 265271 w 1591532"/>
                <a:gd name="connsiteY138" fmla="*/ 569881 h 1285970"/>
                <a:gd name="connsiteX139" fmla="*/ 285369 w 1591532"/>
                <a:gd name="connsiteY139" fmla="*/ 584740 h 1285970"/>
                <a:gd name="connsiteX140" fmla="*/ 314230 w 1591532"/>
                <a:gd name="connsiteY140" fmla="*/ 590264 h 1285970"/>
                <a:gd name="connsiteX141" fmla="*/ 349187 w 1591532"/>
                <a:gd name="connsiteY141" fmla="*/ 580358 h 1285970"/>
                <a:gd name="connsiteX142" fmla="*/ 367189 w 1591532"/>
                <a:gd name="connsiteY142" fmla="*/ 550355 h 1285970"/>
                <a:gd name="connsiteX143" fmla="*/ 400336 w 1591532"/>
                <a:gd name="connsiteY143" fmla="*/ 550355 h 1285970"/>
                <a:gd name="connsiteX144" fmla="*/ 370713 w 1591532"/>
                <a:gd name="connsiteY144" fmla="*/ 602075 h 1285970"/>
                <a:gd name="connsiteX145" fmla="*/ 362712 w 1591532"/>
                <a:gd name="connsiteY145" fmla="*/ 471011 h 1285970"/>
                <a:gd name="connsiteX146" fmla="*/ 350520 w 1591532"/>
                <a:gd name="connsiteY146" fmla="*/ 452628 h 1285970"/>
                <a:gd name="connsiteX147" fmla="*/ 332327 w 1591532"/>
                <a:gd name="connsiteY147" fmla="*/ 440341 h 1285970"/>
                <a:gd name="connsiteX148" fmla="*/ 309182 w 1591532"/>
                <a:gd name="connsiteY148" fmla="*/ 435769 h 1285970"/>
                <a:gd name="connsiteX149" fmla="*/ 285655 w 1591532"/>
                <a:gd name="connsiteY149" fmla="*/ 440341 h 1285970"/>
                <a:gd name="connsiteX150" fmla="*/ 267653 w 1591532"/>
                <a:gd name="connsiteY150" fmla="*/ 452819 h 1285970"/>
                <a:gd name="connsiteX151" fmla="*/ 255842 w 1591532"/>
                <a:gd name="connsiteY151" fmla="*/ 471202 h 1285970"/>
                <a:gd name="connsiteX152" fmla="*/ 250698 w 1591532"/>
                <a:gd name="connsiteY152" fmla="*/ 493490 h 1285970"/>
                <a:gd name="connsiteX153" fmla="*/ 367951 w 1591532"/>
                <a:gd name="connsiteY153" fmla="*/ 493490 h 1285970"/>
                <a:gd name="connsiteX154" fmla="*/ 362617 w 1591532"/>
                <a:gd name="connsiteY154" fmla="*/ 471011 h 1285970"/>
                <a:gd name="connsiteX155" fmla="*/ 463677 w 1591532"/>
                <a:gd name="connsiteY155" fmla="*/ 411004 h 1285970"/>
                <a:gd name="connsiteX156" fmla="*/ 463677 w 1591532"/>
                <a:gd name="connsiteY156" fmla="*/ 454057 h 1285970"/>
                <a:gd name="connsiteX157" fmla="*/ 464439 w 1591532"/>
                <a:gd name="connsiteY157" fmla="*/ 454057 h 1285970"/>
                <a:gd name="connsiteX158" fmla="*/ 494443 w 1591532"/>
                <a:gd name="connsiteY158" fmla="*/ 417290 h 1285970"/>
                <a:gd name="connsiteX159" fmla="*/ 539496 w 1591532"/>
                <a:gd name="connsiteY159" fmla="*/ 406241 h 1285970"/>
                <a:gd name="connsiteX160" fmla="*/ 539496 w 1591532"/>
                <a:gd name="connsiteY160" fmla="*/ 441769 h 1285970"/>
                <a:gd name="connsiteX161" fmla="*/ 505111 w 1591532"/>
                <a:gd name="connsiteY161" fmla="*/ 447294 h 1285970"/>
                <a:gd name="connsiteX162" fmla="*/ 482251 w 1591532"/>
                <a:gd name="connsiteY162" fmla="*/ 463487 h 1285970"/>
                <a:gd name="connsiteX163" fmla="*/ 469583 w 1591532"/>
                <a:gd name="connsiteY163" fmla="*/ 489394 h 1285970"/>
                <a:gd name="connsiteX164" fmla="*/ 465582 w 1591532"/>
                <a:gd name="connsiteY164" fmla="*/ 524351 h 1285970"/>
                <a:gd name="connsiteX165" fmla="*/ 465582 w 1591532"/>
                <a:gd name="connsiteY165" fmla="*/ 615220 h 1285970"/>
                <a:gd name="connsiteX166" fmla="*/ 432054 w 1591532"/>
                <a:gd name="connsiteY166" fmla="*/ 615220 h 1285970"/>
                <a:gd name="connsiteX167" fmla="*/ 432054 w 1591532"/>
                <a:gd name="connsiteY167" fmla="*/ 411004 h 1285970"/>
                <a:gd name="connsiteX168" fmla="*/ 463677 w 1591532"/>
                <a:gd name="connsiteY168" fmla="*/ 411004 h 1285970"/>
                <a:gd name="connsiteX169" fmla="*/ 703326 w 1591532"/>
                <a:gd name="connsiteY169" fmla="*/ 615220 h 1285970"/>
                <a:gd name="connsiteX170" fmla="*/ 703326 w 1591532"/>
                <a:gd name="connsiteY170" fmla="*/ 582835 h 1285970"/>
                <a:gd name="connsiteX171" fmla="*/ 702564 w 1591532"/>
                <a:gd name="connsiteY171" fmla="*/ 582835 h 1285970"/>
                <a:gd name="connsiteX172" fmla="*/ 675322 w 1591532"/>
                <a:gd name="connsiteY172" fmla="*/ 610648 h 1285970"/>
                <a:gd name="connsiteX173" fmla="*/ 636270 w 1591532"/>
                <a:gd name="connsiteY173" fmla="*/ 619506 h 1285970"/>
                <a:gd name="connsiteX174" fmla="*/ 602742 w 1591532"/>
                <a:gd name="connsiteY174" fmla="*/ 614172 h 1285970"/>
                <a:gd name="connsiteX175" fmla="*/ 581025 w 1591532"/>
                <a:gd name="connsiteY175" fmla="*/ 598932 h 1285970"/>
                <a:gd name="connsiteX176" fmla="*/ 569405 w 1591532"/>
                <a:gd name="connsiteY176" fmla="*/ 575405 h 1285970"/>
                <a:gd name="connsiteX177" fmla="*/ 566071 w 1591532"/>
                <a:gd name="connsiteY177" fmla="*/ 545211 h 1285970"/>
                <a:gd name="connsiteX178" fmla="*/ 566071 w 1591532"/>
                <a:gd name="connsiteY178" fmla="*/ 410909 h 1285970"/>
                <a:gd name="connsiteX179" fmla="*/ 599599 w 1591532"/>
                <a:gd name="connsiteY179" fmla="*/ 410909 h 1285970"/>
                <a:gd name="connsiteX180" fmla="*/ 599599 w 1591532"/>
                <a:gd name="connsiteY180" fmla="*/ 549116 h 1285970"/>
                <a:gd name="connsiteX181" fmla="*/ 610648 w 1591532"/>
                <a:gd name="connsiteY181" fmla="*/ 579120 h 1285970"/>
                <a:gd name="connsiteX182" fmla="*/ 641032 w 1591532"/>
                <a:gd name="connsiteY182" fmla="*/ 590169 h 1285970"/>
                <a:gd name="connsiteX183" fmla="*/ 667703 w 1591532"/>
                <a:gd name="connsiteY183" fmla="*/ 585407 h 1285970"/>
                <a:gd name="connsiteX184" fmla="*/ 686467 w 1591532"/>
                <a:gd name="connsiteY184" fmla="*/ 571976 h 1285970"/>
                <a:gd name="connsiteX185" fmla="*/ 697706 w 1591532"/>
                <a:gd name="connsiteY185" fmla="*/ 551593 h 1285970"/>
                <a:gd name="connsiteX186" fmla="*/ 701421 w 1591532"/>
                <a:gd name="connsiteY186" fmla="*/ 526161 h 1285970"/>
                <a:gd name="connsiteX187" fmla="*/ 701421 w 1591532"/>
                <a:gd name="connsiteY187" fmla="*/ 410813 h 1285970"/>
                <a:gd name="connsiteX188" fmla="*/ 734949 w 1591532"/>
                <a:gd name="connsiteY188" fmla="*/ 410813 h 1285970"/>
                <a:gd name="connsiteX189" fmla="*/ 734949 w 1591532"/>
                <a:gd name="connsiteY189" fmla="*/ 615029 h 1285970"/>
                <a:gd name="connsiteX190" fmla="*/ 703326 w 1591532"/>
                <a:gd name="connsiteY190" fmla="*/ 615029 h 1285970"/>
                <a:gd name="connsiteX191" fmla="*/ 803053 w 1591532"/>
                <a:gd name="connsiteY191" fmla="*/ 333280 h 1285970"/>
                <a:gd name="connsiteX192" fmla="*/ 803053 w 1591532"/>
                <a:gd name="connsiteY192" fmla="*/ 615220 h 1285970"/>
                <a:gd name="connsiteX193" fmla="*/ 769525 w 1591532"/>
                <a:gd name="connsiteY193" fmla="*/ 615220 h 1285970"/>
                <a:gd name="connsiteX194" fmla="*/ 769525 w 1591532"/>
                <a:gd name="connsiteY194" fmla="*/ 333280 h 1285970"/>
                <a:gd name="connsiteX195" fmla="*/ 803053 w 1591532"/>
                <a:gd name="connsiteY195" fmla="*/ 333280 h 1285970"/>
                <a:gd name="connsiteX196" fmla="*/ 1024223 w 1591532"/>
                <a:gd name="connsiteY196" fmla="*/ 614458 h 1285970"/>
                <a:gd name="connsiteX197" fmla="*/ 1000125 w 1591532"/>
                <a:gd name="connsiteY197" fmla="*/ 619601 h 1285970"/>
                <a:gd name="connsiteX198" fmla="*/ 979361 w 1591532"/>
                <a:gd name="connsiteY198" fmla="*/ 612267 h 1285970"/>
                <a:gd name="connsiteX199" fmla="*/ 971645 w 1591532"/>
                <a:gd name="connsiteY199" fmla="*/ 588359 h 1285970"/>
                <a:gd name="connsiteX200" fmla="*/ 939451 w 1591532"/>
                <a:gd name="connsiteY200" fmla="*/ 612267 h 1285970"/>
                <a:gd name="connsiteX201" fmla="*/ 899731 w 1591532"/>
                <a:gd name="connsiteY201" fmla="*/ 619601 h 1285970"/>
                <a:gd name="connsiteX202" fmla="*/ 873443 w 1591532"/>
                <a:gd name="connsiteY202" fmla="*/ 616458 h 1285970"/>
                <a:gd name="connsiteX203" fmla="*/ 851916 w 1591532"/>
                <a:gd name="connsiteY203" fmla="*/ 606552 h 1285970"/>
                <a:gd name="connsiteX204" fmla="*/ 837533 w 1591532"/>
                <a:gd name="connsiteY204" fmla="*/ 588931 h 1285970"/>
                <a:gd name="connsiteX205" fmla="*/ 832199 w 1591532"/>
                <a:gd name="connsiteY205" fmla="*/ 562642 h 1285970"/>
                <a:gd name="connsiteX206" fmla="*/ 838105 w 1591532"/>
                <a:gd name="connsiteY206" fmla="*/ 534162 h 1285970"/>
                <a:gd name="connsiteX207" fmla="*/ 853726 w 1591532"/>
                <a:gd name="connsiteY207" fmla="*/ 516160 h 1285970"/>
                <a:gd name="connsiteX208" fmla="*/ 875824 w 1591532"/>
                <a:gd name="connsiteY208" fmla="*/ 505682 h 1285970"/>
                <a:gd name="connsiteX209" fmla="*/ 901255 w 1591532"/>
                <a:gd name="connsiteY209" fmla="*/ 499777 h 1285970"/>
                <a:gd name="connsiteX210" fmla="*/ 927545 w 1591532"/>
                <a:gd name="connsiteY210" fmla="*/ 495586 h 1285970"/>
                <a:gd name="connsiteX211" fmla="*/ 949452 w 1591532"/>
                <a:gd name="connsiteY211" fmla="*/ 491681 h 1285970"/>
                <a:gd name="connsiteX212" fmla="*/ 964502 w 1591532"/>
                <a:gd name="connsiteY212" fmla="*/ 484156 h 1285970"/>
                <a:gd name="connsiteX213" fmla="*/ 970026 w 1591532"/>
                <a:gd name="connsiteY213" fmla="*/ 469773 h 1285970"/>
                <a:gd name="connsiteX214" fmla="*/ 965930 w 1591532"/>
                <a:gd name="connsiteY214" fmla="*/ 451961 h 1285970"/>
                <a:gd name="connsiteX215" fmla="*/ 955262 w 1591532"/>
                <a:gd name="connsiteY215" fmla="*/ 441674 h 1285970"/>
                <a:gd name="connsiteX216" fmla="*/ 940689 w 1591532"/>
                <a:gd name="connsiteY216" fmla="*/ 436912 h 1285970"/>
                <a:gd name="connsiteX217" fmla="*/ 924687 w 1591532"/>
                <a:gd name="connsiteY217" fmla="*/ 435769 h 1285970"/>
                <a:gd name="connsiteX218" fmla="*/ 889159 w 1591532"/>
                <a:gd name="connsiteY218" fmla="*/ 443865 h 1285970"/>
                <a:gd name="connsiteX219" fmla="*/ 873728 w 1591532"/>
                <a:gd name="connsiteY219" fmla="*/ 474440 h 1285970"/>
                <a:gd name="connsiteX220" fmla="*/ 840200 w 1591532"/>
                <a:gd name="connsiteY220" fmla="*/ 474440 h 1285970"/>
                <a:gd name="connsiteX221" fmla="*/ 848106 w 1591532"/>
                <a:gd name="connsiteY221" fmla="*/ 442436 h 1285970"/>
                <a:gd name="connsiteX222" fmla="*/ 867061 w 1591532"/>
                <a:gd name="connsiteY222" fmla="*/ 421291 h 1285970"/>
                <a:gd name="connsiteX223" fmla="*/ 894112 w 1591532"/>
                <a:gd name="connsiteY223" fmla="*/ 409670 h 1285970"/>
                <a:gd name="connsiteX224" fmla="*/ 926687 w 1591532"/>
                <a:gd name="connsiteY224" fmla="*/ 406146 h 1285970"/>
                <a:gd name="connsiteX225" fmla="*/ 954119 w 1591532"/>
                <a:gd name="connsiteY225" fmla="*/ 408146 h 1285970"/>
                <a:gd name="connsiteX226" fmla="*/ 978789 w 1591532"/>
                <a:gd name="connsiteY226" fmla="*/ 416242 h 1285970"/>
                <a:gd name="connsiteX227" fmla="*/ 996601 w 1591532"/>
                <a:gd name="connsiteY227" fmla="*/ 433388 h 1285970"/>
                <a:gd name="connsiteX228" fmla="*/ 1003268 w 1591532"/>
                <a:gd name="connsiteY228" fmla="*/ 462153 h 1285970"/>
                <a:gd name="connsiteX229" fmla="*/ 1003268 w 1591532"/>
                <a:gd name="connsiteY229" fmla="*/ 567023 h 1285970"/>
                <a:gd name="connsiteX230" fmla="*/ 1004697 w 1591532"/>
                <a:gd name="connsiteY230" fmla="*/ 584359 h 1285970"/>
                <a:gd name="connsiteX231" fmla="*/ 1013936 w 1591532"/>
                <a:gd name="connsiteY231" fmla="*/ 589883 h 1285970"/>
                <a:gd name="connsiteX232" fmla="*/ 1024223 w 1591532"/>
                <a:gd name="connsiteY232" fmla="*/ 588264 h 1285970"/>
                <a:gd name="connsiteX233" fmla="*/ 1024223 w 1591532"/>
                <a:gd name="connsiteY233" fmla="*/ 614363 h 1285970"/>
                <a:gd name="connsiteX234" fmla="*/ 969740 w 1591532"/>
                <a:gd name="connsiteY234" fmla="*/ 509778 h 1285970"/>
                <a:gd name="connsiteX235" fmla="*/ 953167 w 1591532"/>
                <a:gd name="connsiteY235" fmla="*/ 516636 h 1285970"/>
                <a:gd name="connsiteX236" fmla="*/ 931640 w 1591532"/>
                <a:gd name="connsiteY236" fmla="*/ 520160 h 1285970"/>
                <a:gd name="connsiteX237" fmla="*/ 908971 w 1591532"/>
                <a:gd name="connsiteY237" fmla="*/ 523304 h 1285970"/>
                <a:gd name="connsiteX238" fmla="*/ 888492 w 1591532"/>
                <a:gd name="connsiteY238" fmla="*/ 529019 h 1285970"/>
                <a:gd name="connsiteX239" fmla="*/ 873633 w 1591532"/>
                <a:gd name="connsiteY239" fmla="*/ 540258 h 1285970"/>
                <a:gd name="connsiteX240" fmla="*/ 867918 w 1591532"/>
                <a:gd name="connsiteY240" fmla="*/ 560070 h 1285970"/>
                <a:gd name="connsiteX241" fmla="*/ 871252 w 1591532"/>
                <a:gd name="connsiteY241" fmla="*/ 573977 h 1285970"/>
                <a:gd name="connsiteX242" fmla="*/ 879920 w 1591532"/>
                <a:gd name="connsiteY242" fmla="*/ 583216 h 1285970"/>
                <a:gd name="connsiteX243" fmla="*/ 892397 w 1591532"/>
                <a:gd name="connsiteY243" fmla="*/ 588359 h 1285970"/>
                <a:gd name="connsiteX244" fmla="*/ 907447 w 1591532"/>
                <a:gd name="connsiteY244" fmla="*/ 589979 h 1285970"/>
                <a:gd name="connsiteX245" fmla="*/ 935831 w 1591532"/>
                <a:gd name="connsiteY245" fmla="*/ 585502 h 1285970"/>
                <a:gd name="connsiteX246" fmla="*/ 955167 w 1591532"/>
                <a:gd name="connsiteY246" fmla="*/ 574072 h 1285970"/>
                <a:gd name="connsiteX247" fmla="*/ 966216 w 1591532"/>
                <a:gd name="connsiteY247" fmla="*/ 559118 h 1285970"/>
                <a:gd name="connsiteX248" fmla="*/ 969740 w 1591532"/>
                <a:gd name="connsiteY248" fmla="*/ 543973 h 1285970"/>
                <a:gd name="connsiteX249" fmla="*/ 969740 w 1591532"/>
                <a:gd name="connsiteY249" fmla="*/ 509778 h 1285970"/>
                <a:gd name="connsiteX250" fmla="*/ 1075182 w 1591532"/>
                <a:gd name="connsiteY250" fmla="*/ 411004 h 1285970"/>
                <a:gd name="connsiteX251" fmla="*/ 1075182 w 1591532"/>
                <a:gd name="connsiteY251" fmla="*/ 441008 h 1285970"/>
                <a:gd name="connsiteX252" fmla="*/ 1075944 w 1591532"/>
                <a:gd name="connsiteY252" fmla="*/ 441008 h 1285970"/>
                <a:gd name="connsiteX253" fmla="*/ 1141857 w 1591532"/>
                <a:gd name="connsiteY253" fmla="*/ 406241 h 1285970"/>
                <a:gd name="connsiteX254" fmla="*/ 1176242 w 1591532"/>
                <a:gd name="connsiteY254" fmla="*/ 414147 h 1285970"/>
                <a:gd name="connsiteX255" fmla="*/ 1197959 w 1591532"/>
                <a:gd name="connsiteY255" fmla="*/ 441008 h 1285970"/>
                <a:gd name="connsiteX256" fmla="*/ 1225010 w 1591532"/>
                <a:gd name="connsiteY256" fmla="*/ 415290 h 1285970"/>
                <a:gd name="connsiteX257" fmla="*/ 1261967 w 1591532"/>
                <a:gd name="connsiteY257" fmla="*/ 406241 h 1285970"/>
                <a:gd name="connsiteX258" fmla="*/ 1289780 w 1591532"/>
                <a:gd name="connsiteY258" fmla="*/ 409575 h 1285970"/>
                <a:gd name="connsiteX259" fmla="*/ 1311116 w 1591532"/>
                <a:gd name="connsiteY259" fmla="*/ 420053 h 1285970"/>
                <a:gd name="connsiteX260" fmla="*/ 1324928 w 1591532"/>
                <a:gd name="connsiteY260" fmla="*/ 438436 h 1285970"/>
                <a:gd name="connsiteX261" fmla="*/ 1329881 w 1591532"/>
                <a:gd name="connsiteY261" fmla="*/ 465487 h 1285970"/>
                <a:gd name="connsiteX262" fmla="*/ 1329881 w 1591532"/>
                <a:gd name="connsiteY262" fmla="*/ 615125 h 1285970"/>
                <a:gd name="connsiteX263" fmla="*/ 1296353 w 1591532"/>
                <a:gd name="connsiteY263" fmla="*/ 615125 h 1285970"/>
                <a:gd name="connsiteX264" fmla="*/ 1296353 w 1591532"/>
                <a:gd name="connsiteY264" fmla="*/ 481203 h 1285970"/>
                <a:gd name="connsiteX265" fmla="*/ 1294829 w 1591532"/>
                <a:gd name="connsiteY265" fmla="*/ 463391 h 1285970"/>
                <a:gd name="connsiteX266" fmla="*/ 1288923 w 1591532"/>
                <a:gd name="connsiteY266" fmla="*/ 449009 h 1285970"/>
                <a:gd name="connsiteX267" fmla="*/ 1276826 w 1591532"/>
                <a:gd name="connsiteY267" fmla="*/ 439293 h 1285970"/>
                <a:gd name="connsiteX268" fmla="*/ 1256919 w 1591532"/>
                <a:gd name="connsiteY268" fmla="*/ 435769 h 1285970"/>
                <a:gd name="connsiteX269" fmla="*/ 1217867 w 1591532"/>
                <a:gd name="connsiteY269" fmla="*/ 449961 h 1285970"/>
                <a:gd name="connsiteX270" fmla="*/ 1203674 w 1591532"/>
                <a:gd name="connsiteY270" fmla="*/ 487871 h 1285970"/>
                <a:gd name="connsiteX271" fmla="*/ 1203674 w 1591532"/>
                <a:gd name="connsiteY271" fmla="*/ 615029 h 1285970"/>
                <a:gd name="connsiteX272" fmla="*/ 1170146 w 1591532"/>
                <a:gd name="connsiteY272" fmla="*/ 615029 h 1285970"/>
                <a:gd name="connsiteX273" fmla="*/ 1170146 w 1591532"/>
                <a:gd name="connsiteY273" fmla="*/ 481108 h 1285970"/>
                <a:gd name="connsiteX274" fmla="*/ 1168337 w 1591532"/>
                <a:gd name="connsiteY274" fmla="*/ 462915 h 1285970"/>
                <a:gd name="connsiteX275" fmla="*/ 1162240 w 1591532"/>
                <a:gd name="connsiteY275" fmla="*/ 448532 h 1285970"/>
                <a:gd name="connsiteX276" fmla="*/ 1150620 w 1591532"/>
                <a:gd name="connsiteY276" fmla="*/ 439007 h 1285970"/>
                <a:gd name="connsiteX277" fmla="*/ 1131856 w 1591532"/>
                <a:gd name="connsiteY277" fmla="*/ 435673 h 1285970"/>
                <a:gd name="connsiteX278" fmla="*/ 1106805 w 1591532"/>
                <a:gd name="connsiteY278" fmla="*/ 441579 h 1285970"/>
                <a:gd name="connsiteX279" fmla="*/ 1089851 w 1591532"/>
                <a:gd name="connsiteY279" fmla="*/ 455771 h 1285970"/>
                <a:gd name="connsiteX280" fmla="*/ 1080421 w 1591532"/>
                <a:gd name="connsiteY280" fmla="*/ 472916 h 1285970"/>
                <a:gd name="connsiteX281" fmla="*/ 1077468 w 1591532"/>
                <a:gd name="connsiteY281" fmla="*/ 487775 h 1285970"/>
                <a:gd name="connsiteX282" fmla="*/ 1077468 w 1591532"/>
                <a:gd name="connsiteY282" fmla="*/ 614934 h 1285970"/>
                <a:gd name="connsiteX283" fmla="*/ 1043940 w 1591532"/>
                <a:gd name="connsiteY283" fmla="*/ 614934 h 1285970"/>
                <a:gd name="connsiteX284" fmla="*/ 1043940 w 1591532"/>
                <a:gd name="connsiteY284" fmla="*/ 410718 h 1285970"/>
                <a:gd name="connsiteX285" fmla="*/ 1075563 w 1591532"/>
                <a:gd name="connsiteY285" fmla="*/ 410718 h 1285970"/>
                <a:gd name="connsiteX286" fmla="*/ 133064 w 1591532"/>
                <a:gd name="connsiteY286" fmla="*/ 666464 h 1285970"/>
                <a:gd name="connsiteX287" fmla="*/ 152591 w 1591532"/>
                <a:gd name="connsiteY287" fmla="*/ 666655 h 1285970"/>
                <a:gd name="connsiteX288" fmla="*/ 173355 w 1591532"/>
                <a:gd name="connsiteY288" fmla="*/ 667798 h 1285970"/>
                <a:gd name="connsiteX289" fmla="*/ 192500 w 1591532"/>
                <a:gd name="connsiteY289" fmla="*/ 670751 h 1285970"/>
                <a:gd name="connsiteX290" fmla="*/ 207740 w 1591532"/>
                <a:gd name="connsiteY290" fmla="*/ 676656 h 1285970"/>
                <a:gd name="connsiteX291" fmla="*/ 231267 w 1591532"/>
                <a:gd name="connsiteY291" fmla="*/ 699611 h 1285970"/>
                <a:gd name="connsiteX292" fmla="*/ 240983 w 1591532"/>
                <a:gd name="connsiteY292" fmla="*/ 735521 h 1285970"/>
                <a:gd name="connsiteX293" fmla="*/ 230124 w 1591532"/>
                <a:gd name="connsiteY293" fmla="*/ 774383 h 1285970"/>
                <a:gd name="connsiteX294" fmla="*/ 199168 w 1591532"/>
                <a:gd name="connsiteY294" fmla="*/ 798671 h 1285970"/>
                <a:gd name="connsiteX295" fmla="*/ 199168 w 1591532"/>
                <a:gd name="connsiteY295" fmla="*/ 799433 h 1285970"/>
                <a:gd name="connsiteX296" fmla="*/ 239078 w 1591532"/>
                <a:gd name="connsiteY296" fmla="*/ 823151 h 1285970"/>
                <a:gd name="connsiteX297" fmla="*/ 252889 w 1591532"/>
                <a:gd name="connsiteY297" fmla="*/ 867347 h 1285970"/>
                <a:gd name="connsiteX298" fmla="*/ 247364 w 1591532"/>
                <a:gd name="connsiteY298" fmla="*/ 897350 h 1285970"/>
                <a:gd name="connsiteX299" fmla="*/ 230981 w 1591532"/>
                <a:gd name="connsiteY299" fmla="*/ 923258 h 1285970"/>
                <a:gd name="connsiteX300" fmla="*/ 204121 w 1591532"/>
                <a:gd name="connsiteY300" fmla="*/ 941451 h 1285970"/>
                <a:gd name="connsiteX301" fmla="*/ 167164 w 1591532"/>
                <a:gd name="connsiteY301" fmla="*/ 948404 h 1285970"/>
                <a:gd name="connsiteX302" fmla="*/ 30956 w 1591532"/>
                <a:gd name="connsiteY302" fmla="*/ 948404 h 1285970"/>
                <a:gd name="connsiteX303" fmla="*/ 30956 w 1591532"/>
                <a:gd name="connsiteY303" fmla="*/ 666464 h 1285970"/>
                <a:gd name="connsiteX304" fmla="*/ 133255 w 1591532"/>
                <a:gd name="connsiteY304" fmla="*/ 666464 h 1285970"/>
                <a:gd name="connsiteX305" fmla="*/ 143351 w 1591532"/>
                <a:gd name="connsiteY305" fmla="*/ 787718 h 1285970"/>
                <a:gd name="connsiteX306" fmla="*/ 189357 w 1591532"/>
                <a:gd name="connsiteY306" fmla="*/ 776478 h 1285970"/>
                <a:gd name="connsiteX307" fmla="*/ 203359 w 1591532"/>
                <a:gd name="connsiteY307" fmla="*/ 742664 h 1285970"/>
                <a:gd name="connsiteX308" fmla="*/ 198596 w 1591532"/>
                <a:gd name="connsiteY308" fmla="*/ 718947 h 1285970"/>
                <a:gd name="connsiteX309" fmla="*/ 185547 w 1591532"/>
                <a:gd name="connsiteY309" fmla="*/ 705517 h 1285970"/>
                <a:gd name="connsiteX310" fmla="*/ 166402 w 1591532"/>
                <a:gd name="connsiteY310" fmla="*/ 699421 h 1285970"/>
                <a:gd name="connsiteX311" fmla="*/ 143256 w 1591532"/>
                <a:gd name="connsiteY311" fmla="*/ 697992 h 1285970"/>
                <a:gd name="connsiteX312" fmla="*/ 68199 w 1591532"/>
                <a:gd name="connsiteY312" fmla="*/ 697992 h 1285970"/>
                <a:gd name="connsiteX313" fmla="*/ 68199 w 1591532"/>
                <a:gd name="connsiteY313" fmla="*/ 787622 h 1285970"/>
                <a:gd name="connsiteX314" fmla="*/ 143256 w 1591532"/>
                <a:gd name="connsiteY314" fmla="*/ 787622 h 1285970"/>
                <a:gd name="connsiteX315" fmla="*/ 162306 w 1591532"/>
                <a:gd name="connsiteY315" fmla="*/ 916781 h 1285970"/>
                <a:gd name="connsiteX316" fmla="*/ 201168 w 1591532"/>
                <a:gd name="connsiteY316" fmla="*/ 903351 h 1285970"/>
                <a:gd name="connsiteX317" fmla="*/ 215170 w 1591532"/>
                <a:gd name="connsiteY317" fmla="*/ 866204 h 1285970"/>
                <a:gd name="connsiteX318" fmla="*/ 210026 w 1591532"/>
                <a:gd name="connsiteY318" fmla="*/ 843344 h 1285970"/>
                <a:gd name="connsiteX319" fmla="*/ 196405 w 1591532"/>
                <a:gd name="connsiteY319" fmla="*/ 828961 h 1285970"/>
                <a:gd name="connsiteX320" fmla="*/ 176879 w 1591532"/>
                <a:gd name="connsiteY320" fmla="*/ 821436 h 1285970"/>
                <a:gd name="connsiteX321" fmla="*/ 154019 w 1591532"/>
                <a:gd name="connsiteY321" fmla="*/ 819245 h 1285970"/>
                <a:gd name="connsiteX322" fmla="*/ 68294 w 1591532"/>
                <a:gd name="connsiteY322" fmla="*/ 819245 h 1285970"/>
                <a:gd name="connsiteX323" fmla="*/ 68294 w 1591532"/>
                <a:gd name="connsiteY323" fmla="*/ 916781 h 1285970"/>
                <a:gd name="connsiteX324" fmla="*/ 162306 w 1591532"/>
                <a:gd name="connsiteY324" fmla="*/ 916781 h 1285970"/>
                <a:gd name="connsiteX325" fmla="*/ 412623 w 1591532"/>
                <a:gd name="connsiteY325" fmla="*/ 948404 h 1285970"/>
                <a:gd name="connsiteX326" fmla="*/ 412623 w 1591532"/>
                <a:gd name="connsiteY326" fmla="*/ 916019 h 1285970"/>
                <a:gd name="connsiteX327" fmla="*/ 411861 w 1591532"/>
                <a:gd name="connsiteY327" fmla="*/ 916019 h 1285970"/>
                <a:gd name="connsiteX328" fmla="*/ 384620 w 1591532"/>
                <a:gd name="connsiteY328" fmla="*/ 943832 h 1285970"/>
                <a:gd name="connsiteX329" fmla="*/ 345567 w 1591532"/>
                <a:gd name="connsiteY329" fmla="*/ 952690 h 1285970"/>
                <a:gd name="connsiteX330" fmla="*/ 312039 w 1591532"/>
                <a:gd name="connsiteY330" fmla="*/ 947357 h 1285970"/>
                <a:gd name="connsiteX331" fmla="*/ 290322 w 1591532"/>
                <a:gd name="connsiteY331" fmla="*/ 932117 h 1285970"/>
                <a:gd name="connsiteX332" fmla="*/ 278702 w 1591532"/>
                <a:gd name="connsiteY332" fmla="*/ 908590 h 1285970"/>
                <a:gd name="connsiteX333" fmla="*/ 275368 w 1591532"/>
                <a:gd name="connsiteY333" fmla="*/ 878396 h 1285970"/>
                <a:gd name="connsiteX334" fmla="*/ 275368 w 1591532"/>
                <a:gd name="connsiteY334" fmla="*/ 744093 h 1285970"/>
                <a:gd name="connsiteX335" fmla="*/ 308896 w 1591532"/>
                <a:gd name="connsiteY335" fmla="*/ 744093 h 1285970"/>
                <a:gd name="connsiteX336" fmla="*/ 308896 w 1591532"/>
                <a:gd name="connsiteY336" fmla="*/ 882301 h 1285970"/>
                <a:gd name="connsiteX337" fmla="*/ 319945 w 1591532"/>
                <a:gd name="connsiteY337" fmla="*/ 912305 h 1285970"/>
                <a:gd name="connsiteX338" fmla="*/ 350330 w 1591532"/>
                <a:gd name="connsiteY338" fmla="*/ 923354 h 1285970"/>
                <a:gd name="connsiteX339" fmla="*/ 377000 w 1591532"/>
                <a:gd name="connsiteY339" fmla="*/ 918591 h 1285970"/>
                <a:gd name="connsiteX340" fmla="*/ 395764 w 1591532"/>
                <a:gd name="connsiteY340" fmla="*/ 905161 h 1285970"/>
                <a:gd name="connsiteX341" fmla="*/ 407003 w 1591532"/>
                <a:gd name="connsiteY341" fmla="*/ 884777 h 1285970"/>
                <a:gd name="connsiteX342" fmla="*/ 410718 w 1591532"/>
                <a:gd name="connsiteY342" fmla="*/ 859346 h 1285970"/>
                <a:gd name="connsiteX343" fmla="*/ 410718 w 1591532"/>
                <a:gd name="connsiteY343" fmla="*/ 743998 h 1285970"/>
                <a:gd name="connsiteX344" fmla="*/ 444246 w 1591532"/>
                <a:gd name="connsiteY344" fmla="*/ 743998 h 1285970"/>
                <a:gd name="connsiteX345" fmla="*/ 444246 w 1591532"/>
                <a:gd name="connsiteY345" fmla="*/ 948214 h 1285970"/>
                <a:gd name="connsiteX346" fmla="*/ 412623 w 1591532"/>
                <a:gd name="connsiteY346" fmla="*/ 948214 h 1285970"/>
                <a:gd name="connsiteX347" fmla="*/ 478822 w 1591532"/>
                <a:gd name="connsiteY347" fmla="*/ 707517 h 1285970"/>
                <a:gd name="connsiteX348" fmla="*/ 478822 w 1591532"/>
                <a:gd name="connsiteY348" fmla="*/ 666464 h 1285970"/>
                <a:gd name="connsiteX349" fmla="*/ 512350 w 1591532"/>
                <a:gd name="connsiteY349" fmla="*/ 666464 h 1285970"/>
                <a:gd name="connsiteX350" fmla="*/ 512350 w 1591532"/>
                <a:gd name="connsiteY350" fmla="*/ 707517 h 1285970"/>
                <a:gd name="connsiteX351" fmla="*/ 478822 w 1591532"/>
                <a:gd name="connsiteY351" fmla="*/ 707517 h 1285970"/>
                <a:gd name="connsiteX352" fmla="*/ 512350 w 1591532"/>
                <a:gd name="connsiteY352" fmla="*/ 744284 h 1285970"/>
                <a:gd name="connsiteX353" fmla="*/ 512350 w 1591532"/>
                <a:gd name="connsiteY353" fmla="*/ 948500 h 1285970"/>
                <a:gd name="connsiteX354" fmla="*/ 478822 w 1591532"/>
                <a:gd name="connsiteY354" fmla="*/ 948500 h 1285970"/>
                <a:gd name="connsiteX355" fmla="*/ 478822 w 1591532"/>
                <a:gd name="connsiteY355" fmla="*/ 744284 h 1285970"/>
                <a:gd name="connsiteX356" fmla="*/ 512350 w 1591532"/>
                <a:gd name="connsiteY356" fmla="*/ 744284 h 1285970"/>
                <a:gd name="connsiteX357" fmla="*/ 580454 w 1591532"/>
                <a:gd name="connsiteY357" fmla="*/ 666464 h 1285970"/>
                <a:gd name="connsiteX358" fmla="*/ 580454 w 1591532"/>
                <a:gd name="connsiteY358" fmla="*/ 948404 h 1285970"/>
                <a:gd name="connsiteX359" fmla="*/ 546926 w 1591532"/>
                <a:gd name="connsiteY359" fmla="*/ 948404 h 1285970"/>
                <a:gd name="connsiteX360" fmla="*/ 546926 w 1591532"/>
                <a:gd name="connsiteY360" fmla="*/ 666464 h 1285970"/>
                <a:gd name="connsiteX361" fmla="*/ 580454 w 1591532"/>
                <a:gd name="connsiteY361" fmla="*/ 666464 h 1285970"/>
                <a:gd name="connsiteX362" fmla="*/ 769620 w 1591532"/>
                <a:gd name="connsiteY362" fmla="*/ 948404 h 1285970"/>
                <a:gd name="connsiteX363" fmla="*/ 769620 w 1591532"/>
                <a:gd name="connsiteY363" fmla="*/ 920782 h 1285970"/>
                <a:gd name="connsiteX364" fmla="*/ 768858 w 1591532"/>
                <a:gd name="connsiteY364" fmla="*/ 920782 h 1285970"/>
                <a:gd name="connsiteX365" fmla="*/ 742760 w 1591532"/>
                <a:gd name="connsiteY365" fmla="*/ 945261 h 1285970"/>
                <a:gd name="connsiteX366" fmla="*/ 703612 w 1591532"/>
                <a:gd name="connsiteY366" fmla="*/ 952786 h 1285970"/>
                <a:gd name="connsiteX367" fmla="*/ 662369 w 1591532"/>
                <a:gd name="connsiteY367" fmla="*/ 944118 h 1285970"/>
                <a:gd name="connsiteX368" fmla="*/ 633127 w 1591532"/>
                <a:gd name="connsiteY368" fmla="*/ 920782 h 1285970"/>
                <a:gd name="connsiteX369" fmla="*/ 615505 w 1591532"/>
                <a:gd name="connsiteY369" fmla="*/ 886778 h 1285970"/>
                <a:gd name="connsiteX370" fmla="*/ 609600 w 1591532"/>
                <a:gd name="connsiteY370" fmla="*/ 845725 h 1285970"/>
                <a:gd name="connsiteX371" fmla="*/ 615315 w 1591532"/>
                <a:gd name="connsiteY371" fmla="*/ 804672 h 1285970"/>
                <a:gd name="connsiteX372" fmla="*/ 632651 w 1591532"/>
                <a:gd name="connsiteY372" fmla="*/ 770858 h 1285970"/>
                <a:gd name="connsiteX373" fmla="*/ 661892 w 1591532"/>
                <a:gd name="connsiteY373" fmla="*/ 747998 h 1285970"/>
                <a:gd name="connsiteX374" fmla="*/ 702755 w 1591532"/>
                <a:gd name="connsiteY374" fmla="*/ 739521 h 1285970"/>
                <a:gd name="connsiteX375" fmla="*/ 719709 w 1591532"/>
                <a:gd name="connsiteY375" fmla="*/ 741140 h 1285970"/>
                <a:gd name="connsiteX376" fmla="*/ 737902 w 1591532"/>
                <a:gd name="connsiteY376" fmla="*/ 746474 h 1285970"/>
                <a:gd name="connsiteX377" fmla="*/ 755047 w 1591532"/>
                <a:gd name="connsiteY377" fmla="*/ 756380 h 1285970"/>
                <a:gd name="connsiteX378" fmla="*/ 768668 w 1591532"/>
                <a:gd name="connsiteY378" fmla="*/ 771620 h 1285970"/>
                <a:gd name="connsiteX379" fmla="*/ 769430 w 1591532"/>
                <a:gd name="connsiteY379" fmla="*/ 771620 h 1285970"/>
                <a:gd name="connsiteX380" fmla="*/ 769430 w 1591532"/>
                <a:gd name="connsiteY380" fmla="*/ 666560 h 1285970"/>
                <a:gd name="connsiteX381" fmla="*/ 802957 w 1591532"/>
                <a:gd name="connsiteY381" fmla="*/ 666560 h 1285970"/>
                <a:gd name="connsiteX382" fmla="*/ 802957 w 1591532"/>
                <a:gd name="connsiteY382" fmla="*/ 948500 h 1285970"/>
                <a:gd name="connsiteX383" fmla="*/ 769430 w 1591532"/>
                <a:gd name="connsiteY383" fmla="*/ 948500 h 1285970"/>
                <a:gd name="connsiteX384" fmla="*/ 649034 w 1591532"/>
                <a:gd name="connsiteY384" fmla="*/ 875919 h 1285970"/>
                <a:gd name="connsiteX385" fmla="*/ 660463 w 1591532"/>
                <a:gd name="connsiteY385" fmla="*/ 900208 h 1285970"/>
                <a:gd name="connsiteX386" fmla="*/ 680180 w 1591532"/>
                <a:gd name="connsiteY386" fmla="*/ 917162 h 1285970"/>
                <a:gd name="connsiteX387" fmla="*/ 708374 w 1591532"/>
                <a:gd name="connsiteY387" fmla="*/ 923449 h 1285970"/>
                <a:gd name="connsiteX388" fmla="*/ 737235 w 1591532"/>
                <a:gd name="connsiteY388" fmla="*/ 916781 h 1285970"/>
                <a:gd name="connsiteX389" fmla="*/ 756571 w 1591532"/>
                <a:gd name="connsiteY389" fmla="*/ 899160 h 1285970"/>
                <a:gd name="connsiteX390" fmla="*/ 767429 w 1591532"/>
                <a:gd name="connsiteY390" fmla="*/ 874490 h 1285970"/>
                <a:gd name="connsiteX391" fmla="*/ 770763 w 1591532"/>
                <a:gd name="connsiteY391" fmla="*/ 846487 h 1285970"/>
                <a:gd name="connsiteX392" fmla="*/ 767239 w 1591532"/>
                <a:gd name="connsiteY392" fmla="*/ 817436 h 1285970"/>
                <a:gd name="connsiteX393" fmla="*/ 755999 w 1591532"/>
                <a:gd name="connsiteY393" fmla="*/ 792766 h 1285970"/>
                <a:gd name="connsiteX394" fmla="*/ 736092 w 1591532"/>
                <a:gd name="connsiteY394" fmla="*/ 775621 h 1285970"/>
                <a:gd name="connsiteX395" fmla="*/ 706469 w 1591532"/>
                <a:gd name="connsiteY395" fmla="*/ 769144 h 1285970"/>
                <a:gd name="connsiteX396" fmla="*/ 677609 w 1591532"/>
                <a:gd name="connsiteY396" fmla="*/ 775907 h 1285970"/>
                <a:gd name="connsiteX397" fmla="*/ 658654 w 1591532"/>
                <a:gd name="connsiteY397" fmla="*/ 793718 h 1285970"/>
                <a:gd name="connsiteX398" fmla="*/ 648367 w 1591532"/>
                <a:gd name="connsiteY398" fmla="*/ 818960 h 1285970"/>
                <a:gd name="connsiteX399" fmla="*/ 645223 w 1591532"/>
                <a:gd name="connsiteY399" fmla="*/ 848201 h 1285970"/>
                <a:gd name="connsiteX400" fmla="*/ 648938 w 1591532"/>
                <a:gd name="connsiteY400" fmla="*/ 876014 h 1285970"/>
                <a:gd name="connsiteX401" fmla="*/ 837724 w 1591532"/>
                <a:gd name="connsiteY401" fmla="*/ 707517 h 1285970"/>
                <a:gd name="connsiteX402" fmla="*/ 837724 w 1591532"/>
                <a:gd name="connsiteY402" fmla="*/ 666464 h 1285970"/>
                <a:gd name="connsiteX403" fmla="*/ 871252 w 1591532"/>
                <a:gd name="connsiteY403" fmla="*/ 666464 h 1285970"/>
                <a:gd name="connsiteX404" fmla="*/ 871252 w 1591532"/>
                <a:gd name="connsiteY404" fmla="*/ 707517 h 1285970"/>
                <a:gd name="connsiteX405" fmla="*/ 837724 w 1591532"/>
                <a:gd name="connsiteY405" fmla="*/ 707517 h 1285970"/>
                <a:gd name="connsiteX406" fmla="*/ 871347 w 1591532"/>
                <a:gd name="connsiteY406" fmla="*/ 744284 h 1285970"/>
                <a:gd name="connsiteX407" fmla="*/ 871347 w 1591532"/>
                <a:gd name="connsiteY407" fmla="*/ 948500 h 1285970"/>
                <a:gd name="connsiteX408" fmla="*/ 837819 w 1591532"/>
                <a:gd name="connsiteY408" fmla="*/ 948500 h 1285970"/>
                <a:gd name="connsiteX409" fmla="*/ 837819 w 1591532"/>
                <a:gd name="connsiteY409" fmla="*/ 744284 h 1285970"/>
                <a:gd name="connsiteX410" fmla="*/ 871347 w 1591532"/>
                <a:gd name="connsiteY410" fmla="*/ 744284 h 1285970"/>
                <a:gd name="connsiteX411" fmla="*/ 937451 w 1591532"/>
                <a:gd name="connsiteY411" fmla="*/ 744284 h 1285970"/>
                <a:gd name="connsiteX412" fmla="*/ 937451 w 1591532"/>
                <a:gd name="connsiteY412" fmla="*/ 776669 h 1285970"/>
                <a:gd name="connsiteX413" fmla="*/ 938213 w 1591532"/>
                <a:gd name="connsiteY413" fmla="*/ 776669 h 1285970"/>
                <a:gd name="connsiteX414" fmla="*/ 1004602 w 1591532"/>
                <a:gd name="connsiteY414" fmla="*/ 739521 h 1285970"/>
                <a:gd name="connsiteX415" fmla="*/ 1038130 w 1591532"/>
                <a:gd name="connsiteY415" fmla="*/ 745046 h 1285970"/>
                <a:gd name="connsiteX416" fmla="*/ 1059847 w 1591532"/>
                <a:gd name="connsiteY416" fmla="*/ 760476 h 1285970"/>
                <a:gd name="connsiteX417" fmla="*/ 1071467 w 1591532"/>
                <a:gd name="connsiteY417" fmla="*/ 784003 h 1285970"/>
                <a:gd name="connsiteX418" fmla="*/ 1074801 w 1591532"/>
                <a:gd name="connsiteY418" fmla="*/ 814197 h 1285970"/>
                <a:gd name="connsiteX419" fmla="*/ 1074801 w 1591532"/>
                <a:gd name="connsiteY419" fmla="*/ 948500 h 1285970"/>
                <a:gd name="connsiteX420" fmla="*/ 1041273 w 1591532"/>
                <a:gd name="connsiteY420" fmla="*/ 948500 h 1285970"/>
                <a:gd name="connsiteX421" fmla="*/ 1041273 w 1591532"/>
                <a:gd name="connsiteY421" fmla="*/ 810292 h 1285970"/>
                <a:gd name="connsiteX422" fmla="*/ 1030224 w 1591532"/>
                <a:gd name="connsiteY422" fmla="*/ 780288 h 1285970"/>
                <a:gd name="connsiteX423" fmla="*/ 999839 w 1591532"/>
                <a:gd name="connsiteY423" fmla="*/ 769239 h 1285970"/>
                <a:gd name="connsiteX424" fmla="*/ 973169 w 1591532"/>
                <a:gd name="connsiteY424" fmla="*/ 774002 h 1285970"/>
                <a:gd name="connsiteX425" fmla="*/ 954405 w 1591532"/>
                <a:gd name="connsiteY425" fmla="*/ 787432 h 1285970"/>
                <a:gd name="connsiteX426" fmla="*/ 943165 w 1591532"/>
                <a:gd name="connsiteY426" fmla="*/ 807815 h 1285970"/>
                <a:gd name="connsiteX427" fmla="*/ 939451 w 1591532"/>
                <a:gd name="connsiteY427" fmla="*/ 833247 h 1285970"/>
                <a:gd name="connsiteX428" fmla="*/ 939451 w 1591532"/>
                <a:gd name="connsiteY428" fmla="*/ 948595 h 1285970"/>
                <a:gd name="connsiteX429" fmla="*/ 905923 w 1591532"/>
                <a:gd name="connsiteY429" fmla="*/ 948595 h 1285970"/>
                <a:gd name="connsiteX430" fmla="*/ 905923 w 1591532"/>
                <a:gd name="connsiteY430" fmla="*/ 744379 h 1285970"/>
                <a:gd name="connsiteX431" fmla="*/ 937546 w 1591532"/>
                <a:gd name="connsiteY431" fmla="*/ 744379 h 1285970"/>
                <a:gd name="connsiteX432" fmla="*/ 1265492 w 1591532"/>
                <a:gd name="connsiteY432" fmla="*/ 1006031 h 1285970"/>
                <a:gd name="connsiteX433" fmla="*/ 1193673 w 1591532"/>
                <a:gd name="connsiteY433" fmla="*/ 1030891 h 1285970"/>
                <a:gd name="connsiteX434" fmla="*/ 1164622 w 1591532"/>
                <a:gd name="connsiteY434" fmla="*/ 1027748 h 1285970"/>
                <a:gd name="connsiteX435" fmla="*/ 1137761 w 1591532"/>
                <a:gd name="connsiteY435" fmla="*/ 1017461 h 1285970"/>
                <a:gd name="connsiteX436" fmla="*/ 1117854 w 1591532"/>
                <a:gd name="connsiteY436" fmla="*/ 998887 h 1285970"/>
                <a:gd name="connsiteX437" fmla="*/ 1109186 w 1591532"/>
                <a:gd name="connsiteY437" fmla="*/ 970883 h 1285970"/>
                <a:gd name="connsiteX438" fmla="*/ 1142714 w 1591532"/>
                <a:gd name="connsiteY438" fmla="*/ 970883 h 1285970"/>
                <a:gd name="connsiteX439" fmla="*/ 1148429 w 1591532"/>
                <a:gd name="connsiteY439" fmla="*/ 986314 h 1285970"/>
                <a:gd name="connsiteX440" fmla="*/ 1161479 w 1591532"/>
                <a:gd name="connsiteY440" fmla="*/ 996601 h 1285970"/>
                <a:gd name="connsiteX441" fmla="*/ 1178243 w 1591532"/>
                <a:gd name="connsiteY441" fmla="*/ 1002316 h 1285970"/>
                <a:gd name="connsiteX442" fmla="*/ 1195578 w 1591532"/>
                <a:gd name="connsiteY442" fmla="*/ 1004126 h 1285970"/>
                <a:gd name="connsiteX443" fmla="*/ 1223581 w 1591532"/>
                <a:gd name="connsiteY443" fmla="*/ 998411 h 1285970"/>
                <a:gd name="connsiteX444" fmla="*/ 1242536 w 1591532"/>
                <a:gd name="connsiteY444" fmla="*/ 982599 h 1285970"/>
                <a:gd name="connsiteX445" fmla="*/ 1253395 w 1591532"/>
                <a:gd name="connsiteY445" fmla="*/ 958310 h 1285970"/>
                <a:gd name="connsiteX446" fmla="*/ 1256729 w 1591532"/>
                <a:gd name="connsiteY446" fmla="*/ 927068 h 1285970"/>
                <a:gd name="connsiteX447" fmla="*/ 1256729 w 1591532"/>
                <a:gd name="connsiteY447" fmla="*/ 913638 h 1285970"/>
                <a:gd name="connsiteX448" fmla="*/ 1255967 w 1591532"/>
                <a:gd name="connsiteY448" fmla="*/ 913638 h 1285970"/>
                <a:gd name="connsiteX449" fmla="*/ 1229678 w 1591532"/>
                <a:gd name="connsiteY449" fmla="*/ 941451 h 1285970"/>
                <a:gd name="connsiteX450" fmla="*/ 1192339 w 1591532"/>
                <a:gd name="connsiteY450" fmla="*/ 950309 h 1285970"/>
                <a:gd name="connsiteX451" fmla="*/ 1152430 w 1591532"/>
                <a:gd name="connsiteY451" fmla="*/ 942023 h 1285970"/>
                <a:gd name="connsiteX452" fmla="*/ 1123950 w 1591532"/>
                <a:gd name="connsiteY452" fmla="*/ 919734 h 1285970"/>
                <a:gd name="connsiteX453" fmla="*/ 1106805 w 1591532"/>
                <a:gd name="connsiteY453" fmla="*/ 886968 h 1285970"/>
                <a:gd name="connsiteX454" fmla="*/ 1101090 w 1591532"/>
                <a:gd name="connsiteY454" fmla="*/ 847249 h 1285970"/>
                <a:gd name="connsiteX455" fmla="*/ 1105853 w 1591532"/>
                <a:gd name="connsiteY455" fmla="*/ 809911 h 1285970"/>
                <a:gd name="connsiteX456" fmla="*/ 1121664 w 1591532"/>
                <a:gd name="connsiteY456" fmla="*/ 775145 h 1285970"/>
                <a:gd name="connsiteX457" fmla="*/ 1150906 w 1591532"/>
                <a:gd name="connsiteY457" fmla="*/ 749522 h 1285970"/>
                <a:gd name="connsiteX458" fmla="*/ 1195483 w 1591532"/>
                <a:gd name="connsiteY458" fmla="*/ 739426 h 1285970"/>
                <a:gd name="connsiteX459" fmla="*/ 1231011 w 1591532"/>
                <a:gd name="connsiteY459" fmla="*/ 747903 h 1285970"/>
                <a:gd name="connsiteX460" fmla="*/ 1256252 w 1591532"/>
                <a:gd name="connsiteY460" fmla="*/ 773335 h 1285970"/>
                <a:gd name="connsiteX461" fmla="*/ 1256633 w 1591532"/>
                <a:gd name="connsiteY461" fmla="*/ 773335 h 1285970"/>
                <a:gd name="connsiteX462" fmla="*/ 1256633 w 1591532"/>
                <a:gd name="connsiteY462" fmla="*/ 744093 h 1285970"/>
                <a:gd name="connsiteX463" fmla="*/ 1288256 w 1591532"/>
                <a:gd name="connsiteY463" fmla="*/ 744093 h 1285970"/>
                <a:gd name="connsiteX464" fmla="*/ 1288256 w 1591532"/>
                <a:gd name="connsiteY464" fmla="*/ 930878 h 1285970"/>
                <a:gd name="connsiteX465" fmla="*/ 1265396 w 1591532"/>
                <a:gd name="connsiteY465" fmla="*/ 1005935 h 1285970"/>
                <a:gd name="connsiteX466" fmla="*/ 1222629 w 1591532"/>
                <a:gd name="connsiteY466" fmla="*/ 914210 h 1285970"/>
                <a:gd name="connsiteX467" fmla="*/ 1241393 w 1591532"/>
                <a:gd name="connsiteY467" fmla="*/ 896017 h 1285970"/>
                <a:gd name="connsiteX468" fmla="*/ 1251871 w 1591532"/>
                <a:gd name="connsiteY468" fmla="*/ 870585 h 1285970"/>
                <a:gd name="connsiteX469" fmla="*/ 1255205 w 1591532"/>
                <a:gd name="connsiteY469" fmla="*/ 842105 h 1285970"/>
                <a:gd name="connsiteX470" fmla="*/ 1252061 w 1591532"/>
                <a:gd name="connsiteY470" fmla="*/ 815626 h 1285970"/>
                <a:gd name="connsiteX471" fmla="*/ 1241965 w 1591532"/>
                <a:gd name="connsiteY471" fmla="*/ 792099 h 1285970"/>
                <a:gd name="connsiteX472" fmla="*/ 1223963 w 1591532"/>
                <a:gd name="connsiteY472" fmla="*/ 775335 h 1285970"/>
                <a:gd name="connsiteX473" fmla="*/ 1197102 w 1591532"/>
                <a:gd name="connsiteY473" fmla="*/ 769049 h 1285970"/>
                <a:gd name="connsiteX474" fmla="*/ 1169480 w 1591532"/>
                <a:gd name="connsiteY474" fmla="*/ 775145 h 1285970"/>
                <a:gd name="connsiteX475" fmla="*/ 1150715 w 1591532"/>
                <a:gd name="connsiteY475" fmla="*/ 791528 h 1285970"/>
                <a:gd name="connsiteX476" fmla="*/ 1140047 w 1591532"/>
                <a:gd name="connsiteY476" fmla="*/ 815245 h 1285970"/>
                <a:gd name="connsiteX477" fmla="*/ 1136714 w 1591532"/>
                <a:gd name="connsiteY477" fmla="*/ 843248 h 1285970"/>
                <a:gd name="connsiteX478" fmla="*/ 1139476 w 1591532"/>
                <a:gd name="connsiteY478" fmla="*/ 870871 h 1285970"/>
                <a:gd name="connsiteX479" fmla="*/ 1148906 w 1591532"/>
                <a:gd name="connsiteY479" fmla="*/ 895922 h 1285970"/>
                <a:gd name="connsiteX480" fmla="*/ 1166717 w 1591532"/>
                <a:gd name="connsiteY480" fmla="*/ 914114 h 1285970"/>
                <a:gd name="connsiteX481" fmla="*/ 1194340 w 1591532"/>
                <a:gd name="connsiteY481" fmla="*/ 921068 h 1285970"/>
                <a:gd name="connsiteX482" fmla="*/ 1222534 w 1591532"/>
                <a:gd name="connsiteY482" fmla="*/ 914114 h 1285970"/>
                <a:gd name="connsiteX483" fmla="*/ 1348359 w 1591532"/>
                <a:gd name="connsiteY483" fmla="*/ 902780 h 1285970"/>
                <a:gd name="connsiteX484" fmla="*/ 1360837 w 1591532"/>
                <a:gd name="connsiteY484" fmla="*/ 915067 h 1285970"/>
                <a:gd name="connsiteX485" fmla="*/ 1378172 w 1591532"/>
                <a:gd name="connsiteY485" fmla="*/ 921544 h 1285970"/>
                <a:gd name="connsiteX486" fmla="*/ 1398080 w 1591532"/>
                <a:gd name="connsiteY486" fmla="*/ 923544 h 1285970"/>
                <a:gd name="connsiteX487" fmla="*/ 1414653 w 1591532"/>
                <a:gd name="connsiteY487" fmla="*/ 922401 h 1285970"/>
                <a:gd name="connsiteX488" fmla="*/ 1430655 w 1591532"/>
                <a:gd name="connsiteY488" fmla="*/ 918020 h 1285970"/>
                <a:gd name="connsiteX489" fmla="*/ 1442656 w 1591532"/>
                <a:gd name="connsiteY489" fmla="*/ 908780 h 1285970"/>
                <a:gd name="connsiteX490" fmla="*/ 1447419 w 1591532"/>
                <a:gd name="connsiteY490" fmla="*/ 893159 h 1285970"/>
                <a:gd name="connsiteX491" fmla="*/ 1437513 w 1591532"/>
                <a:gd name="connsiteY491" fmla="*/ 873443 h 1285970"/>
                <a:gd name="connsiteX492" fmla="*/ 1412843 w 1591532"/>
                <a:gd name="connsiteY492" fmla="*/ 862584 h 1285970"/>
                <a:gd name="connsiteX493" fmla="*/ 1380649 w 1591532"/>
                <a:gd name="connsiteY493" fmla="*/ 855059 h 1285970"/>
                <a:gd name="connsiteX494" fmla="*/ 1348454 w 1591532"/>
                <a:gd name="connsiteY494" fmla="*/ 845534 h 1285970"/>
                <a:gd name="connsiteX495" fmla="*/ 1323785 w 1591532"/>
                <a:gd name="connsiteY495" fmla="*/ 828389 h 1285970"/>
                <a:gd name="connsiteX496" fmla="*/ 1313879 w 1591532"/>
                <a:gd name="connsiteY496" fmla="*/ 797624 h 1285970"/>
                <a:gd name="connsiteX497" fmla="*/ 1320737 w 1591532"/>
                <a:gd name="connsiteY497" fmla="*/ 771144 h 1285970"/>
                <a:gd name="connsiteX498" fmla="*/ 1338548 w 1591532"/>
                <a:gd name="connsiteY498" fmla="*/ 753142 h 1285970"/>
                <a:gd name="connsiteX499" fmla="*/ 1363028 w 1591532"/>
                <a:gd name="connsiteY499" fmla="*/ 742855 h 1285970"/>
                <a:gd name="connsiteX500" fmla="*/ 1390079 w 1591532"/>
                <a:gd name="connsiteY500" fmla="*/ 739521 h 1285970"/>
                <a:gd name="connsiteX501" fmla="*/ 1422082 w 1591532"/>
                <a:gd name="connsiteY501" fmla="*/ 742474 h 1285970"/>
                <a:gd name="connsiteX502" fmla="*/ 1447990 w 1591532"/>
                <a:gd name="connsiteY502" fmla="*/ 752761 h 1285970"/>
                <a:gd name="connsiteX503" fmla="*/ 1465993 w 1591532"/>
                <a:gd name="connsiteY503" fmla="*/ 772478 h 1285970"/>
                <a:gd name="connsiteX504" fmla="*/ 1473898 w 1591532"/>
                <a:gd name="connsiteY504" fmla="*/ 803529 h 1285970"/>
                <a:gd name="connsiteX505" fmla="*/ 1440371 w 1591532"/>
                <a:gd name="connsiteY505" fmla="*/ 803529 h 1285970"/>
                <a:gd name="connsiteX506" fmla="*/ 1435227 w 1591532"/>
                <a:gd name="connsiteY506" fmla="*/ 787146 h 1285970"/>
                <a:gd name="connsiteX507" fmla="*/ 1424178 w 1591532"/>
                <a:gd name="connsiteY507" fmla="*/ 776669 h 1285970"/>
                <a:gd name="connsiteX508" fmla="*/ 1409319 w 1591532"/>
                <a:gd name="connsiteY508" fmla="*/ 770954 h 1285970"/>
                <a:gd name="connsiteX509" fmla="*/ 1392936 w 1591532"/>
                <a:gd name="connsiteY509" fmla="*/ 769144 h 1285970"/>
                <a:gd name="connsiteX510" fmla="*/ 1377696 w 1591532"/>
                <a:gd name="connsiteY510" fmla="*/ 770287 h 1285970"/>
                <a:gd name="connsiteX511" fmla="*/ 1363694 w 1591532"/>
                <a:gd name="connsiteY511" fmla="*/ 774478 h 1285970"/>
                <a:gd name="connsiteX512" fmla="*/ 1353407 w 1591532"/>
                <a:gd name="connsiteY512" fmla="*/ 782384 h 1285970"/>
                <a:gd name="connsiteX513" fmla="*/ 1349502 w 1591532"/>
                <a:gd name="connsiteY513" fmla="*/ 795242 h 1285970"/>
                <a:gd name="connsiteX514" fmla="*/ 1355598 w 1591532"/>
                <a:gd name="connsiteY514" fmla="*/ 809625 h 1285970"/>
                <a:gd name="connsiteX515" fmla="*/ 1371219 w 1591532"/>
                <a:gd name="connsiteY515" fmla="*/ 819150 h 1285970"/>
                <a:gd name="connsiteX516" fmla="*/ 1392555 w 1591532"/>
                <a:gd name="connsiteY516" fmla="*/ 825437 h 1285970"/>
                <a:gd name="connsiteX517" fmla="*/ 1416272 w 1591532"/>
                <a:gd name="connsiteY517" fmla="*/ 830771 h 1285970"/>
                <a:gd name="connsiteX518" fmla="*/ 1440942 w 1591532"/>
                <a:gd name="connsiteY518" fmla="*/ 837533 h 1285970"/>
                <a:gd name="connsiteX519" fmla="*/ 1462278 w 1591532"/>
                <a:gd name="connsiteY519" fmla="*/ 848011 h 1285970"/>
                <a:gd name="connsiteX520" fmla="*/ 1477328 w 1591532"/>
                <a:gd name="connsiteY520" fmla="*/ 864394 h 1285970"/>
                <a:gd name="connsiteX521" fmla="*/ 1483043 w 1591532"/>
                <a:gd name="connsiteY521" fmla="*/ 888873 h 1285970"/>
                <a:gd name="connsiteX522" fmla="*/ 1475327 w 1591532"/>
                <a:gd name="connsiteY522" fmla="*/ 919639 h 1285970"/>
                <a:gd name="connsiteX523" fmla="*/ 1455230 w 1591532"/>
                <a:gd name="connsiteY523" fmla="*/ 939356 h 1285970"/>
                <a:gd name="connsiteX524" fmla="*/ 1427226 w 1591532"/>
                <a:gd name="connsiteY524" fmla="*/ 949833 h 1285970"/>
                <a:gd name="connsiteX525" fmla="*/ 1396270 w 1591532"/>
                <a:gd name="connsiteY525" fmla="*/ 952786 h 1285970"/>
                <a:gd name="connsiteX526" fmla="*/ 1363885 w 1591532"/>
                <a:gd name="connsiteY526" fmla="*/ 949262 h 1285970"/>
                <a:gd name="connsiteX527" fmla="*/ 1336643 w 1591532"/>
                <a:gd name="connsiteY527" fmla="*/ 937641 h 1285970"/>
                <a:gd name="connsiteX528" fmla="*/ 1317689 w 1591532"/>
                <a:gd name="connsiteY528" fmla="*/ 916305 h 1285970"/>
                <a:gd name="connsiteX529" fmla="*/ 1309783 w 1591532"/>
                <a:gd name="connsiteY529" fmla="*/ 884111 h 1285970"/>
                <a:gd name="connsiteX530" fmla="*/ 1343311 w 1591532"/>
                <a:gd name="connsiteY530" fmla="*/ 884111 h 1285970"/>
                <a:gd name="connsiteX531" fmla="*/ 1348454 w 1591532"/>
                <a:gd name="connsiteY531" fmla="*/ 902875 h 1285970"/>
                <a:gd name="connsiteX532" fmla="*/ 133064 w 1591532"/>
                <a:gd name="connsiteY532" fmla="*/ 999649 h 1285970"/>
                <a:gd name="connsiteX533" fmla="*/ 152591 w 1591532"/>
                <a:gd name="connsiteY533" fmla="*/ 999839 h 1285970"/>
                <a:gd name="connsiteX534" fmla="*/ 173355 w 1591532"/>
                <a:gd name="connsiteY534" fmla="*/ 1000982 h 1285970"/>
                <a:gd name="connsiteX535" fmla="*/ 192500 w 1591532"/>
                <a:gd name="connsiteY535" fmla="*/ 1003935 h 1285970"/>
                <a:gd name="connsiteX536" fmla="*/ 207740 w 1591532"/>
                <a:gd name="connsiteY536" fmla="*/ 1009840 h 1285970"/>
                <a:gd name="connsiteX537" fmla="*/ 231267 w 1591532"/>
                <a:gd name="connsiteY537" fmla="*/ 1032796 h 1285970"/>
                <a:gd name="connsiteX538" fmla="*/ 240983 w 1591532"/>
                <a:gd name="connsiteY538" fmla="*/ 1068705 h 1285970"/>
                <a:gd name="connsiteX539" fmla="*/ 230124 w 1591532"/>
                <a:gd name="connsiteY539" fmla="*/ 1107567 h 1285970"/>
                <a:gd name="connsiteX540" fmla="*/ 199168 w 1591532"/>
                <a:gd name="connsiteY540" fmla="*/ 1131856 h 1285970"/>
                <a:gd name="connsiteX541" fmla="*/ 199168 w 1591532"/>
                <a:gd name="connsiteY541" fmla="*/ 1132618 h 1285970"/>
                <a:gd name="connsiteX542" fmla="*/ 239078 w 1591532"/>
                <a:gd name="connsiteY542" fmla="*/ 1156335 h 1285970"/>
                <a:gd name="connsiteX543" fmla="*/ 252889 w 1591532"/>
                <a:gd name="connsiteY543" fmla="*/ 1200531 h 1285970"/>
                <a:gd name="connsiteX544" fmla="*/ 247364 w 1591532"/>
                <a:gd name="connsiteY544" fmla="*/ 1230535 h 1285970"/>
                <a:gd name="connsiteX545" fmla="*/ 230981 w 1591532"/>
                <a:gd name="connsiteY545" fmla="*/ 1256443 h 1285970"/>
                <a:gd name="connsiteX546" fmla="*/ 204121 w 1591532"/>
                <a:gd name="connsiteY546" fmla="*/ 1274636 h 1285970"/>
                <a:gd name="connsiteX547" fmla="*/ 167164 w 1591532"/>
                <a:gd name="connsiteY547" fmla="*/ 1281494 h 1285970"/>
                <a:gd name="connsiteX548" fmla="*/ 30956 w 1591532"/>
                <a:gd name="connsiteY548" fmla="*/ 1281494 h 1285970"/>
                <a:gd name="connsiteX549" fmla="*/ 30956 w 1591532"/>
                <a:gd name="connsiteY549" fmla="*/ 999554 h 1285970"/>
                <a:gd name="connsiteX550" fmla="*/ 133255 w 1591532"/>
                <a:gd name="connsiteY550" fmla="*/ 999554 h 1285970"/>
                <a:gd name="connsiteX551" fmla="*/ 143351 w 1591532"/>
                <a:gd name="connsiteY551" fmla="*/ 1120902 h 1285970"/>
                <a:gd name="connsiteX552" fmla="*/ 189357 w 1591532"/>
                <a:gd name="connsiteY552" fmla="*/ 1109663 h 1285970"/>
                <a:gd name="connsiteX553" fmla="*/ 203359 w 1591532"/>
                <a:gd name="connsiteY553" fmla="*/ 1075849 h 1285970"/>
                <a:gd name="connsiteX554" fmla="*/ 198596 w 1591532"/>
                <a:gd name="connsiteY554" fmla="*/ 1052132 h 1285970"/>
                <a:gd name="connsiteX555" fmla="*/ 185547 w 1591532"/>
                <a:gd name="connsiteY555" fmla="*/ 1038701 h 1285970"/>
                <a:gd name="connsiteX556" fmla="*/ 166402 w 1591532"/>
                <a:gd name="connsiteY556" fmla="*/ 1032605 h 1285970"/>
                <a:gd name="connsiteX557" fmla="*/ 143256 w 1591532"/>
                <a:gd name="connsiteY557" fmla="*/ 1031177 h 1285970"/>
                <a:gd name="connsiteX558" fmla="*/ 68199 w 1591532"/>
                <a:gd name="connsiteY558" fmla="*/ 1031177 h 1285970"/>
                <a:gd name="connsiteX559" fmla="*/ 68199 w 1591532"/>
                <a:gd name="connsiteY559" fmla="*/ 1120807 h 1285970"/>
                <a:gd name="connsiteX560" fmla="*/ 143256 w 1591532"/>
                <a:gd name="connsiteY560" fmla="*/ 1120807 h 1285970"/>
                <a:gd name="connsiteX561" fmla="*/ 162306 w 1591532"/>
                <a:gd name="connsiteY561" fmla="*/ 1250061 h 1285970"/>
                <a:gd name="connsiteX562" fmla="*/ 201168 w 1591532"/>
                <a:gd name="connsiteY562" fmla="*/ 1236631 h 1285970"/>
                <a:gd name="connsiteX563" fmla="*/ 215170 w 1591532"/>
                <a:gd name="connsiteY563" fmla="*/ 1199483 h 1285970"/>
                <a:gd name="connsiteX564" fmla="*/ 210026 w 1591532"/>
                <a:gd name="connsiteY564" fmla="*/ 1176623 h 1285970"/>
                <a:gd name="connsiteX565" fmla="*/ 196405 w 1591532"/>
                <a:gd name="connsiteY565" fmla="*/ 1162241 h 1285970"/>
                <a:gd name="connsiteX566" fmla="*/ 176879 w 1591532"/>
                <a:gd name="connsiteY566" fmla="*/ 1154716 h 1285970"/>
                <a:gd name="connsiteX567" fmla="*/ 154019 w 1591532"/>
                <a:gd name="connsiteY567" fmla="*/ 1152525 h 1285970"/>
                <a:gd name="connsiteX568" fmla="*/ 68294 w 1591532"/>
                <a:gd name="connsiteY568" fmla="*/ 1152525 h 1285970"/>
                <a:gd name="connsiteX569" fmla="*/ 68294 w 1591532"/>
                <a:gd name="connsiteY569" fmla="*/ 1250061 h 1285970"/>
                <a:gd name="connsiteX570" fmla="*/ 162306 w 1591532"/>
                <a:gd name="connsiteY570" fmla="*/ 1250061 h 1285970"/>
                <a:gd name="connsiteX571" fmla="*/ 464820 w 1591532"/>
                <a:gd name="connsiteY571" fmla="*/ 1280827 h 1285970"/>
                <a:gd name="connsiteX572" fmla="*/ 440722 w 1591532"/>
                <a:gd name="connsiteY572" fmla="*/ 1285970 h 1285970"/>
                <a:gd name="connsiteX573" fmla="*/ 419957 w 1591532"/>
                <a:gd name="connsiteY573" fmla="*/ 1278636 h 1285970"/>
                <a:gd name="connsiteX574" fmla="*/ 412242 w 1591532"/>
                <a:gd name="connsiteY574" fmla="*/ 1254728 h 1285970"/>
                <a:gd name="connsiteX575" fmla="*/ 380048 w 1591532"/>
                <a:gd name="connsiteY575" fmla="*/ 1278636 h 1285970"/>
                <a:gd name="connsiteX576" fmla="*/ 340328 w 1591532"/>
                <a:gd name="connsiteY576" fmla="*/ 1285970 h 1285970"/>
                <a:gd name="connsiteX577" fmla="*/ 314039 w 1591532"/>
                <a:gd name="connsiteY577" fmla="*/ 1282827 h 1285970"/>
                <a:gd name="connsiteX578" fmla="*/ 292513 w 1591532"/>
                <a:gd name="connsiteY578" fmla="*/ 1272921 h 1285970"/>
                <a:gd name="connsiteX579" fmla="*/ 278130 w 1591532"/>
                <a:gd name="connsiteY579" fmla="*/ 1255395 h 1285970"/>
                <a:gd name="connsiteX580" fmla="*/ 272796 w 1591532"/>
                <a:gd name="connsiteY580" fmla="*/ 1229106 h 1285970"/>
                <a:gd name="connsiteX581" fmla="*/ 278702 w 1591532"/>
                <a:gd name="connsiteY581" fmla="*/ 1200722 h 1285970"/>
                <a:gd name="connsiteX582" fmla="*/ 294323 w 1591532"/>
                <a:gd name="connsiteY582" fmla="*/ 1182719 h 1285970"/>
                <a:gd name="connsiteX583" fmla="*/ 316421 w 1591532"/>
                <a:gd name="connsiteY583" fmla="*/ 1172242 h 1285970"/>
                <a:gd name="connsiteX584" fmla="*/ 341852 w 1591532"/>
                <a:gd name="connsiteY584" fmla="*/ 1166336 h 1285970"/>
                <a:gd name="connsiteX585" fmla="*/ 368141 w 1591532"/>
                <a:gd name="connsiteY585" fmla="*/ 1162145 h 1285970"/>
                <a:gd name="connsiteX586" fmla="*/ 390049 w 1591532"/>
                <a:gd name="connsiteY586" fmla="*/ 1158240 h 1285970"/>
                <a:gd name="connsiteX587" fmla="*/ 405098 w 1591532"/>
                <a:gd name="connsiteY587" fmla="*/ 1150715 h 1285970"/>
                <a:gd name="connsiteX588" fmla="*/ 410623 w 1591532"/>
                <a:gd name="connsiteY588" fmla="*/ 1136333 h 1285970"/>
                <a:gd name="connsiteX589" fmla="*/ 406527 w 1591532"/>
                <a:gd name="connsiteY589" fmla="*/ 1118616 h 1285970"/>
                <a:gd name="connsiteX590" fmla="*/ 395859 w 1591532"/>
                <a:gd name="connsiteY590" fmla="*/ 1108329 h 1285970"/>
                <a:gd name="connsiteX591" fmla="*/ 381286 w 1591532"/>
                <a:gd name="connsiteY591" fmla="*/ 1103566 h 1285970"/>
                <a:gd name="connsiteX592" fmla="*/ 365284 w 1591532"/>
                <a:gd name="connsiteY592" fmla="*/ 1102424 h 1285970"/>
                <a:gd name="connsiteX593" fmla="*/ 329755 w 1591532"/>
                <a:gd name="connsiteY593" fmla="*/ 1110520 h 1285970"/>
                <a:gd name="connsiteX594" fmla="*/ 314325 w 1591532"/>
                <a:gd name="connsiteY594" fmla="*/ 1141095 h 1285970"/>
                <a:gd name="connsiteX595" fmla="*/ 280797 w 1591532"/>
                <a:gd name="connsiteY595" fmla="*/ 1141095 h 1285970"/>
                <a:gd name="connsiteX596" fmla="*/ 288703 w 1591532"/>
                <a:gd name="connsiteY596" fmla="*/ 1109091 h 1285970"/>
                <a:gd name="connsiteX597" fmla="*/ 307658 w 1591532"/>
                <a:gd name="connsiteY597" fmla="*/ 1087946 h 1285970"/>
                <a:gd name="connsiteX598" fmla="*/ 334709 w 1591532"/>
                <a:gd name="connsiteY598" fmla="*/ 1076325 h 1285970"/>
                <a:gd name="connsiteX599" fmla="*/ 367284 w 1591532"/>
                <a:gd name="connsiteY599" fmla="*/ 1072801 h 1285970"/>
                <a:gd name="connsiteX600" fmla="*/ 394716 w 1591532"/>
                <a:gd name="connsiteY600" fmla="*/ 1074801 h 1285970"/>
                <a:gd name="connsiteX601" fmla="*/ 419386 w 1591532"/>
                <a:gd name="connsiteY601" fmla="*/ 1082897 h 1285970"/>
                <a:gd name="connsiteX602" fmla="*/ 437198 w 1591532"/>
                <a:gd name="connsiteY602" fmla="*/ 1100042 h 1285970"/>
                <a:gd name="connsiteX603" fmla="*/ 443865 w 1591532"/>
                <a:gd name="connsiteY603" fmla="*/ 1128808 h 1285970"/>
                <a:gd name="connsiteX604" fmla="*/ 443865 w 1591532"/>
                <a:gd name="connsiteY604" fmla="*/ 1233678 h 1285970"/>
                <a:gd name="connsiteX605" fmla="*/ 445294 w 1591532"/>
                <a:gd name="connsiteY605" fmla="*/ 1251014 h 1285970"/>
                <a:gd name="connsiteX606" fmla="*/ 454533 w 1591532"/>
                <a:gd name="connsiteY606" fmla="*/ 1256538 h 1285970"/>
                <a:gd name="connsiteX607" fmla="*/ 464820 w 1591532"/>
                <a:gd name="connsiteY607" fmla="*/ 1254919 h 1285970"/>
                <a:gd name="connsiteX608" fmla="*/ 464820 w 1591532"/>
                <a:gd name="connsiteY608" fmla="*/ 1281017 h 1285970"/>
                <a:gd name="connsiteX609" fmla="*/ 410337 w 1591532"/>
                <a:gd name="connsiteY609" fmla="*/ 1176147 h 1285970"/>
                <a:gd name="connsiteX610" fmla="*/ 393763 w 1591532"/>
                <a:gd name="connsiteY610" fmla="*/ 1183005 h 1285970"/>
                <a:gd name="connsiteX611" fmla="*/ 372237 w 1591532"/>
                <a:gd name="connsiteY611" fmla="*/ 1186529 h 1285970"/>
                <a:gd name="connsiteX612" fmla="*/ 349567 w 1591532"/>
                <a:gd name="connsiteY612" fmla="*/ 1189673 h 1285970"/>
                <a:gd name="connsiteX613" fmla="*/ 329089 w 1591532"/>
                <a:gd name="connsiteY613" fmla="*/ 1195388 h 1285970"/>
                <a:gd name="connsiteX614" fmla="*/ 314230 w 1591532"/>
                <a:gd name="connsiteY614" fmla="*/ 1206532 h 1285970"/>
                <a:gd name="connsiteX615" fmla="*/ 308515 w 1591532"/>
                <a:gd name="connsiteY615" fmla="*/ 1226344 h 1285970"/>
                <a:gd name="connsiteX616" fmla="*/ 311849 w 1591532"/>
                <a:gd name="connsiteY616" fmla="*/ 1240250 h 1285970"/>
                <a:gd name="connsiteX617" fmla="*/ 320516 w 1591532"/>
                <a:gd name="connsiteY617" fmla="*/ 1249490 h 1285970"/>
                <a:gd name="connsiteX618" fmla="*/ 332994 w 1591532"/>
                <a:gd name="connsiteY618" fmla="*/ 1254633 h 1285970"/>
                <a:gd name="connsiteX619" fmla="*/ 348044 w 1591532"/>
                <a:gd name="connsiteY619" fmla="*/ 1256252 h 1285970"/>
                <a:gd name="connsiteX620" fmla="*/ 376428 w 1591532"/>
                <a:gd name="connsiteY620" fmla="*/ 1251776 h 1285970"/>
                <a:gd name="connsiteX621" fmla="*/ 395764 w 1591532"/>
                <a:gd name="connsiteY621" fmla="*/ 1240346 h 1285970"/>
                <a:gd name="connsiteX622" fmla="*/ 406813 w 1591532"/>
                <a:gd name="connsiteY622" fmla="*/ 1225391 h 1285970"/>
                <a:gd name="connsiteX623" fmla="*/ 410337 w 1591532"/>
                <a:gd name="connsiteY623" fmla="*/ 1210247 h 1285970"/>
                <a:gd name="connsiteX624" fmla="*/ 410337 w 1591532"/>
                <a:gd name="connsiteY624" fmla="*/ 1176052 h 1285970"/>
                <a:gd name="connsiteX625" fmla="*/ 514541 w 1591532"/>
                <a:gd name="connsiteY625" fmla="*/ 1077468 h 1285970"/>
                <a:gd name="connsiteX626" fmla="*/ 514541 w 1591532"/>
                <a:gd name="connsiteY626" fmla="*/ 1120521 h 1285970"/>
                <a:gd name="connsiteX627" fmla="*/ 515303 w 1591532"/>
                <a:gd name="connsiteY627" fmla="*/ 1120521 h 1285970"/>
                <a:gd name="connsiteX628" fmla="*/ 545306 w 1591532"/>
                <a:gd name="connsiteY628" fmla="*/ 1083755 h 1285970"/>
                <a:gd name="connsiteX629" fmla="*/ 590360 w 1591532"/>
                <a:gd name="connsiteY629" fmla="*/ 1072706 h 1285970"/>
                <a:gd name="connsiteX630" fmla="*/ 590360 w 1591532"/>
                <a:gd name="connsiteY630" fmla="*/ 1108234 h 1285970"/>
                <a:gd name="connsiteX631" fmla="*/ 555974 w 1591532"/>
                <a:gd name="connsiteY631" fmla="*/ 1113758 h 1285970"/>
                <a:gd name="connsiteX632" fmla="*/ 533114 w 1591532"/>
                <a:gd name="connsiteY632" fmla="*/ 1129951 h 1285970"/>
                <a:gd name="connsiteX633" fmla="*/ 520446 w 1591532"/>
                <a:gd name="connsiteY633" fmla="*/ 1155764 h 1285970"/>
                <a:gd name="connsiteX634" fmla="*/ 516446 w 1591532"/>
                <a:gd name="connsiteY634" fmla="*/ 1190720 h 1285970"/>
                <a:gd name="connsiteX635" fmla="*/ 516446 w 1591532"/>
                <a:gd name="connsiteY635" fmla="*/ 1281589 h 1285970"/>
                <a:gd name="connsiteX636" fmla="*/ 482917 w 1591532"/>
                <a:gd name="connsiteY636" fmla="*/ 1281589 h 1285970"/>
                <a:gd name="connsiteX637" fmla="*/ 482917 w 1591532"/>
                <a:gd name="connsiteY637" fmla="*/ 1077468 h 1285970"/>
                <a:gd name="connsiteX638" fmla="*/ 514541 w 1591532"/>
                <a:gd name="connsiteY638" fmla="*/ 1077468 h 1285970"/>
                <a:gd name="connsiteX639" fmla="*/ 641128 w 1591532"/>
                <a:gd name="connsiteY639" fmla="*/ 1077468 h 1285970"/>
                <a:gd name="connsiteX640" fmla="*/ 641128 w 1591532"/>
                <a:gd name="connsiteY640" fmla="*/ 1120521 h 1285970"/>
                <a:gd name="connsiteX641" fmla="*/ 641890 w 1591532"/>
                <a:gd name="connsiteY641" fmla="*/ 1120521 h 1285970"/>
                <a:gd name="connsiteX642" fmla="*/ 671894 w 1591532"/>
                <a:gd name="connsiteY642" fmla="*/ 1083755 h 1285970"/>
                <a:gd name="connsiteX643" fmla="*/ 716947 w 1591532"/>
                <a:gd name="connsiteY643" fmla="*/ 1072706 h 1285970"/>
                <a:gd name="connsiteX644" fmla="*/ 716947 w 1591532"/>
                <a:gd name="connsiteY644" fmla="*/ 1108234 h 1285970"/>
                <a:gd name="connsiteX645" fmla="*/ 682562 w 1591532"/>
                <a:gd name="connsiteY645" fmla="*/ 1113758 h 1285970"/>
                <a:gd name="connsiteX646" fmla="*/ 659702 w 1591532"/>
                <a:gd name="connsiteY646" fmla="*/ 1129951 h 1285970"/>
                <a:gd name="connsiteX647" fmla="*/ 647033 w 1591532"/>
                <a:gd name="connsiteY647" fmla="*/ 1155764 h 1285970"/>
                <a:gd name="connsiteX648" fmla="*/ 643033 w 1591532"/>
                <a:gd name="connsiteY648" fmla="*/ 1190720 h 1285970"/>
                <a:gd name="connsiteX649" fmla="*/ 643033 w 1591532"/>
                <a:gd name="connsiteY649" fmla="*/ 1281589 h 1285970"/>
                <a:gd name="connsiteX650" fmla="*/ 609505 w 1591532"/>
                <a:gd name="connsiteY650" fmla="*/ 1281589 h 1285970"/>
                <a:gd name="connsiteX651" fmla="*/ 609505 w 1591532"/>
                <a:gd name="connsiteY651" fmla="*/ 1077468 h 1285970"/>
                <a:gd name="connsiteX652" fmla="*/ 641128 w 1591532"/>
                <a:gd name="connsiteY652" fmla="*/ 1077468 h 1285970"/>
                <a:gd name="connsiteX653" fmla="*/ 732377 w 1591532"/>
                <a:gd name="connsiteY653" fmla="*/ 1040702 h 1285970"/>
                <a:gd name="connsiteX654" fmla="*/ 732377 w 1591532"/>
                <a:gd name="connsiteY654" fmla="*/ 999649 h 1285970"/>
                <a:gd name="connsiteX655" fmla="*/ 765905 w 1591532"/>
                <a:gd name="connsiteY655" fmla="*/ 999649 h 1285970"/>
                <a:gd name="connsiteX656" fmla="*/ 765905 w 1591532"/>
                <a:gd name="connsiteY656" fmla="*/ 1040702 h 1285970"/>
                <a:gd name="connsiteX657" fmla="*/ 732377 w 1591532"/>
                <a:gd name="connsiteY657" fmla="*/ 1040702 h 1285970"/>
                <a:gd name="connsiteX658" fmla="*/ 765905 w 1591532"/>
                <a:gd name="connsiteY658" fmla="*/ 1077468 h 1285970"/>
                <a:gd name="connsiteX659" fmla="*/ 765905 w 1591532"/>
                <a:gd name="connsiteY659" fmla="*/ 1281589 h 1285970"/>
                <a:gd name="connsiteX660" fmla="*/ 732377 w 1591532"/>
                <a:gd name="connsiteY660" fmla="*/ 1281589 h 1285970"/>
                <a:gd name="connsiteX661" fmla="*/ 732377 w 1591532"/>
                <a:gd name="connsiteY661" fmla="*/ 1077468 h 1285970"/>
                <a:gd name="connsiteX662" fmla="*/ 765905 w 1591532"/>
                <a:gd name="connsiteY662" fmla="*/ 1077468 h 1285970"/>
                <a:gd name="connsiteX663" fmla="*/ 831913 w 1591532"/>
                <a:gd name="connsiteY663" fmla="*/ 1235964 h 1285970"/>
                <a:gd name="connsiteX664" fmla="*/ 844391 w 1591532"/>
                <a:gd name="connsiteY664" fmla="*/ 1248251 h 1285970"/>
                <a:gd name="connsiteX665" fmla="*/ 861727 w 1591532"/>
                <a:gd name="connsiteY665" fmla="*/ 1254728 h 1285970"/>
                <a:gd name="connsiteX666" fmla="*/ 881634 w 1591532"/>
                <a:gd name="connsiteY666" fmla="*/ 1256729 h 1285970"/>
                <a:gd name="connsiteX667" fmla="*/ 898207 w 1591532"/>
                <a:gd name="connsiteY667" fmla="*/ 1255586 h 1285970"/>
                <a:gd name="connsiteX668" fmla="*/ 914210 w 1591532"/>
                <a:gd name="connsiteY668" fmla="*/ 1251204 h 1285970"/>
                <a:gd name="connsiteX669" fmla="*/ 926211 w 1591532"/>
                <a:gd name="connsiteY669" fmla="*/ 1241965 h 1285970"/>
                <a:gd name="connsiteX670" fmla="*/ 930973 w 1591532"/>
                <a:gd name="connsiteY670" fmla="*/ 1226344 h 1285970"/>
                <a:gd name="connsiteX671" fmla="*/ 921068 w 1591532"/>
                <a:gd name="connsiteY671" fmla="*/ 1206627 h 1285970"/>
                <a:gd name="connsiteX672" fmla="*/ 896398 w 1591532"/>
                <a:gd name="connsiteY672" fmla="*/ 1195769 h 1285970"/>
                <a:gd name="connsiteX673" fmla="*/ 864203 w 1591532"/>
                <a:gd name="connsiteY673" fmla="*/ 1188244 h 1285970"/>
                <a:gd name="connsiteX674" fmla="*/ 832009 w 1591532"/>
                <a:gd name="connsiteY674" fmla="*/ 1178814 h 1285970"/>
                <a:gd name="connsiteX675" fmla="*/ 807339 w 1591532"/>
                <a:gd name="connsiteY675" fmla="*/ 1161669 h 1285970"/>
                <a:gd name="connsiteX676" fmla="*/ 797433 w 1591532"/>
                <a:gd name="connsiteY676" fmla="*/ 1130903 h 1285970"/>
                <a:gd name="connsiteX677" fmla="*/ 804291 w 1591532"/>
                <a:gd name="connsiteY677" fmla="*/ 1104424 h 1285970"/>
                <a:gd name="connsiteX678" fmla="*/ 822103 w 1591532"/>
                <a:gd name="connsiteY678" fmla="*/ 1086422 h 1285970"/>
                <a:gd name="connsiteX679" fmla="*/ 846582 w 1591532"/>
                <a:gd name="connsiteY679" fmla="*/ 1076135 h 1285970"/>
                <a:gd name="connsiteX680" fmla="*/ 873633 w 1591532"/>
                <a:gd name="connsiteY680" fmla="*/ 1072801 h 1285970"/>
                <a:gd name="connsiteX681" fmla="*/ 905637 w 1591532"/>
                <a:gd name="connsiteY681" fmla="*/ 1075754 h 1285970"/>
                <a:gd name="connsiteX682" fmla="*/ 931545 w 1591532"/>
                <a:gd name="connsiteY682" fmla="*/ 1086041 h 1285970"/>
                <a:gd name="connsiteX683" fmla="*/ 949547 w 1591532"/>
                <a:gd name="connsiteY683" fmla="*/ 1105757 h 1285970"/>
                <a:gd name="connsiteX684" fmla="*/ 957453 w 1591532"/>
                <a:gd name="connsiteY684" fmla="*/ 1136714 h 1285970"/>
                <a:gd name="connsiteX685" fmla="*/ 923925 w 1591532"/>
                <a:gd name="connsiteY685" fmla="*/ 1136714 h 1285970"/>
                <a:gd name="connsiteX686" fmla="*/ 918781 w 1591532"/>
                <a:gd name="connsiteY686" fmla="*/ 1120331 h 1285970"/>
                <a:gd name="connsiteX687" fmla="*/ 907732 w 1591532"/>
                <a:gd name="connsiteY687" fmla="*/ 1109853 h 1285970"/>
                <a:gd name="connsiteX688" fmla="*/ 892873 w 1591532"/>
                <a:gd name="connsiteY688" fmla="*/ 1104138 h 1285970"/>
                <a:gd name="connsiteX689" fmla="*/ 876490 w 1591532"/>
                <a:gd name="connsiteY689" fmla="*/ 1102328 h 1285970"/>
                <a:gd name="connsiteX690" fmla="*/ 861251 w 1591532"/>
                <a:gd name="connsiteY690" fmla="*/ 1103471 h 1285970"/>
                <a:gd name="connsiteX691" fmla="*/ 847249 w 1591532"/>
                <a:gd name="connsiteY691" fmla="*/ 1107662 h 1285970"/>
                <a:gd name="connsiteX692" fmla="*/ 836962 w 1591532"/>
                <a:gd name="connsiteY692" fmla="*/ 1115568 h 1285970"/>
                <a:gd name="connsiteX693" fmla="*/ 833056 w 1591532"/>
                <a:gd name="connsiteY693" fmla="*/ 1128427 h 1285970"/>
                <a:gd name="connsiteX694" fmla="*/ 839153 w 1591532"/>
                <a:gd name="connsiteY694" fmla="*/ 1142810 h 1285970"/>
                <a:gd name="connsiteX695" fmla="*/ 854773 w 1591532"/>
                <a:gd name="connsiteY695" fmla="*/ 1152335 h 1285970"/>
                <a:gd name="connsiteX696" fmla="*/ 876110 w 1591532"/>
                <a:gd name="connsiteY696" fmla="*/ 1158621 h 1285970"/>
                <a:gd name="connsiteX697" fmla="*/ 899827 w 1591532"/>
                <a:gd name="connsiteY697" fmla="*/ 1163955 h 1285970"/>
                <a:gd name="connsiteX698" fmla="*/ 924497 w 1591532"/>
                <a:gd name="connsiteY698" fmla="*/ 1170718 h 1285970"/>
                <a:gd name="connsiteX699" fmla="*/ 945832 w 1591532"/>
                <a:gd name="connsiteY699" fmla="*/ 1181195 h 1285970"/>
                <a:gd name="connsiteX700" fmla="*/ 960882 w 1591532"/>
                <a:gd name="connsiteY700" fmla="*/ 1197578 h 1285970"/>
                <a:gd name="connsiteX701" fmla="*/ 966597 w 1591532"/>
                <a:gd name="connsiteY701" fmla="*/ 1222058 h 1285970"/>
                <a:gd name="connsiteX702" fmla="*/ 958882 w 1591532"/>
                <a:gd name="connsiteY702" fmla="*/ 1252823 h 1285970"/>
                <a:gd name="connsiteX703" fmla="*/ 938784 w 1591532"/>
                <a:gd name="connsiteY703" fmla="*/ 1272540 h 1285970"/>
                <a:gd name="connsiteX704" fmla="*/ 910780 w 1591532"/>
                <a:gd name="connsiteY704" fmla="*/ 1283018 h 1285970"/>
                <a:gd name="connsiteX705" fmla="*/ 879824 w 1591532"/>
                <a:gd name="connsiteY705" fmla="*/ 1285970 h 1285970"/>
                <a:gd name="connsiteX706" fmla="*/ 847439 w 1591532"/>
                <a:gd name="connsiteY706" fmla="*/ 1282446 h 1285970"/>
                <a:gd name="connsiteX707" fmla="*/ 820198 w 1591532"/>
                <a:gd name="connsiteY707" fmla="*/ 1270826 h 1285970"/>
                <a:gd name="connsiteX708" fmla="*/ 801243 w 1591532"/>
                <a:gd name="connsiteY708" fmla="*/ 1249490 h 1285970"/>
                <a:gd name="connsiteX709" fmla="*/ 793337 w 1591532"/>
                <a:gd name="connsiteY709" fmla="*/ 1217295 h 1285970"/>
                <a:gd name="connsiteX710" fmla="*/ 826865 w 1591532"/>
                <a:gd name="connsiteY710" fmla="*/ 1217295 h 1285970"/>
                <a:gd name="connsiteX711" fmla="*/ 832009 w 1591532"/>
                <a:gd name="connsiteY711" fmla="*/ 1236059 h 1285970"/>
                <a:gd name="connsiteX712" fmla="*/ 1079087 w 1591532"/>
                <a:gd name="connsiteY712" fmla="*/ 1077468 h 1285970"/>
                <a:gd name="connsiteX713" fmla="*/ 1079087 w 1591532"/>
                <a:gd name="connsiteY713" fmla="*/ 1107091 h 1285970"/>
                <a:gd name="connsiteX714" fmla="*/ 1038415 w 1591532"/>
                <a:gd name="connsiteY714" fmla="*/ 1107091 h 1285970"/>
                <a:gd name="connsiteX715" fmla="*/ 1038415 w 1591532"/>
                <a:gd name="connsiteY715" fmla="*/ 1233869 h 1285970"/>
                <a:gd name="connsiteX716" fmla="*/ 1039368 w 1591532"/>
                <a:gd name="connsiteY716" fmla="*/ 1243394 h 1285970"/>
                <a:gd name="connsiteX717" fmla="*/ 1043083 w 1591532"/>
                <a:gd name="connsiteY717" fmla="*/ 1248918 h 1285970"/>
                <a:gd name="connsiteX718" fmla="*/ 1050798 w 1591532"/>
                <a:gd name="connsiteY718" fmla="*/ 1251490 h 1285970"/>
                <a:gd name="connsiteX719" fmla="*/ 1063657 w 1591532"/>
                <a:gd name="connsiteY719" fmla="*/ 1252061 h 1285970"/>
                <a:gd name="connsiteX720" fmla="*/ 1079087 w 1591532"/>
                <a:gd name="connsiteY720" fmla="*/ 1252061 h 1285970"/>
                <a:gd name="connsiteX721" fmla="*/ 1079087 w 1591532"/>
                <a:gd name="connsiteY721" fmla="*/ 1281684 h 1285970"/>
                <a:gd name="connsiteX722" fmla="*/ 1053465 w 1591532"/>
                <a:gd name="connsiteY722" fmla="*/ 1281684 h 1285970"/>
                <a:gd name="connsiteX723" fmla="*/ 1031177 w 1591532"/>
                <a:gd name="connsiteY723" fmla="*/ 1279874 h 1285970"/>
                <a:gd name="connsiteX724" fmla="*/ 1016127 w 1591532"/>
                <a:gd name="connsiteY724" fmla="*/ 1273397 h 1285970"/>
                <a:gd name="connsiteX725" fmla="*/ 1007650 w 1591532"/>
                <a:gd name="connsiteY725" fmla="*/ 1259967 h 1285970"/>
                <a:gd name="connsiteX726" fmla="*/ 1004888 w 1591532"/>
                <a:gd name="connsiteY726" fmla="*/ 1237107 h 1285970"/>
                <a:gd name="connsiteX727" fmla="*/ 1004888 w 1591532"/>
                <a:gd name="connsiteY727" fmla="*/ 1107186 h 1285970"/>
                <a:gd name="connsiteX728" fmla="*/ 970121 w 1591532"/>
                <a:gd name="connsiteY728" fmla="*/ 1107186 h 1285970"/>
                <a:gd name="connsiteX729" fmla="*/ 970121 w 1591532"/>
                <a:gd name="connsiteY729" fmla="*/ 1077563 h 1285970"/>
                <a:gd name="connsiteX730" fmla="*/ 1004888 w 1591532"/>
                <a:gd name="connsiteY730" fmla="*/ 1077563 h 1285970"/>
                <a:gd name="connsiteX731" fmla="*/ 1004888 w 1591532"/>
                <a:gd name="connsiteY731" fmla="*/ 1016318 h 1285970"/>
                <a:gd name="connsiteX732" fmla="*/ 1038415 w 1591532"/>
                <a:gd name="connsiteY732" fmla="*/ 1016318 h 1285970"/>
                <a:gd name="connsiteX733" fmla="*/ 1038415 w 1591532"/>
                <a:gd name="connsiteY733" fmla="*/ 1077563 h 1285970"/>
                <a:gd name="connsiteX734" fmla="*/ 1079087 w 1591532"/>
                <a:gd name="connsiteY734" fmla="*/ 1077563 h 1285970"/>
                <a:gd name="connsiteX735" fmla="*/ 1248918 w 1591532"/>
                <a:gd name="connsiteY735" fmla="*/ 1268540 h 1285970"/>
                <a:gd name="connsiteX736" fmla="*/ 1191292 w 1591532"/>
                <a:gd name="connsiteY736" fmla="*/ 1285875 h 1285970"/>
                <a:gd name="connsiteX737" fmla="*/ 1148810 w 1591532"/>
                <a:gd name="connsiteY737" fmla="*/ 1277969 h 1285970"/>
                <a:gd name="connsiteX738" fmla="*/ 1118616 w 1591532"/>
                <a:gd name="connsiteY738" fmla="*/ 1255871 h 1285970"/>
                <a:gd name="connsiteX739" fmla="*/ 1100233 w 1591532"/>
                <a:gd name="connsiteY739" fmla="*/ 1221867 h 1285970"/>
                <a:gd name="connsiteX740" fmla="*/ 1093280 w 1591532"/>
                <a:gd name="connsiteY740" fmla="*/ 1178814 h 1285970"/>
                <a:gd name="connsiteX741" fmla="*/ 1100423 w 1591532"/>
                <a:gd name="connsiteY741" fmla="*/ 1136142 h 1285970"/>
                <a:gd name="connsiteX742" fmla="*/ 1120331 w 1591532"/>
                <a:gd name="connsiteY742" fmla="*/ 1102614 h 1285970"/>
                <a:gd name="connsiteX743" fmla="*/ 1150715 w 1591532"/>
                <a:gd name="connsiteY743" fmla="*/ 1080516 h 1285970"/>
                <a:gd name="connsiteX744" fmla="*/ 1189196 w 1591532"/>
                <a:gd name="connsiteY744" fmla="*/ 1072610 h 1285970"/>
                <a:gd name="connsiteX745" fmla="*/ 1234440 w 1591532"/>
                <a:gd name="connsiteY745" fmla="*/ 1083850 h 1285970"/>
                <a:gd name="connsiteX746" fmla="*/ 1263301 w 1591532"/>
                <a:gd name="connsiteY746" fmla="*/ 1112520 h 1285970"/>
                <a:gd name="connsiteX747" fmla="*/ 1278255 w 1591532"/>
                <a:gd name="connsiteY747" fmla="*/ 1150430 h 1285970"/>
                <a:gd name="connsiteX748" fmla="*/ 1281589 w 1591532"/>
                <a:gd name="connsiteY748" fmla="*/ 1189482 h 1285970"/>
                <a:gd name="connsiteX749" fmla="*/ 1128808 w 1591532"/>
                <a:gd name="connsiteY749" fmla="*/ 1189482 h 1285970"/>
                <a:gd name="connsiteX750" fmla="*/ 1131951 w 1591532"/>
                <a:gd name="connsiteY750" fmla="*/ 1214914 h 1285970"/>
                <a:gd name="connsiteX751" fmla="*/ 1143381 w 1591532"/>
                <a:gd name="connsiteY751" fmla="*/ 1236250 h 1285970"/>
                <a:gd name="connsiteX752" fmla="*/ 1163479 w 1591532"/>
                <a:gd name="connsiteY752" fmla="*/ 1251014 h 1285970"/>
                <a:gd name="connsiteX753" fmla="*/ 1192339 w 1591532"/>
                <a:gd name="connsiteY753" fmla="*/ 1256538 h 1285970"/>
                <a:gd name="connsiteX754" fmla="*/ 1227296 w 1591532"/>
                <a:gd name="connsiteY754" fmla="*/ 1246632 h 1285970"/>
                <a:gd name="connsiteX755" fmla="*/ 1245298 w 1591532"/>
                <a:gd name="connsiteY755" fmla="*/ 1216628 h 1285970"/>
                <a:gd name="connsiteX756" fmla="*/ 1278446 w 1591532"/>
                <a:gd name="connsiteY756" fmla="*/ 1216628 h 1285970"/>
                <a:gd name="connsiteX757" fmla="*/ 1248823 w 1591532"/>
                <a:gd name="connsiteY757" fmla="*/ 1268349 h 1285970"/>
                <a:gd name="connsiteX758" fmla="*/ 1240822 w 1591532"/>
                <a:gd name="connsiteY758" fmla="*/ 1137476 h 1285970"/>
                <a:gd name="connsiteX759" fmla="*/ 1228630 w 1591532"/>
                <a:gd name="connsiteY759" fmla="*/ 1119092 h 1285970"/>
                <a:gd name="connsiteX760" fmla="*/ 1210437 w 1591532"/>
                <a:gd name="connsiteY760" fmla="*/ 1106805 h 1285970"/>
                <a:gd name="connsiteX761" fmla="*/ 1187291 w 1591532"/>
                <a:gd name="connsiteY761" fmla="*/ 1102233 h 1285970"/>
                <a:gd name="connsiteX762" fmla="*/ 1163764 w 1591532"/>
                <a:gd name="connsiteY762" fmla="*/ 1106805 h 1285970"/>
                <a:gd name="connsiteX763" fmla="*/ 1145762 w 1591532"/>
                <a:gd name="connsiteY763" fmla="*/ 1119283 h 1285970"/>
                <a:gd name="connsiteX764" fmla="*/ 1133951 w 1591532"/>
                <a:gd name="connsiteY764" fmla="*/ 1137666 h 1285970"/>
                <a:gd name="connsiteX765" fmla="*/ 1128808 w 1591532"/>
                <a:gd name="connsiteY765" fmla="*/ 1159955 h 1285970"/>
                <a:gd name="connsiteX766" fmla="*/ 1246061 w 1591532"/>
                <a:gd name="connsiteY766" fmla="*/ 1159955 h 1285970"/>
                <a:gd name="connsiteX767" fmla="*/ 1240727 w 1591532"/>
                <a:gd name="connsiteY767" fmla="*/ 1137476 h 1285970"/>
                <a:gd name="connsiteX768" fmla="*/ 1335024 w 1591532"/>
                <a:gd name="connsiteY768" fmla="*/ 1077468 h 1285970"/>
                <a:gd name="connsiteX769" fmla="*/ 1335024 w 1591532"/>
                <a:gd name="connsiteY769" fmla="*/ 1120521 h 1285970"/>
                <a:gd name="connsiteX770" fmla="*/ 1335786 w 1591532"/>
                <a:gd name="connsiteY770" fmla="*/ 1120521 h 1285970"/>
                <a:gd name="connsiteX771" fmla="*/ 1365790 w 1591532"/>
                <a:gd name="connsiteY771" fmla="*/ 1083755 h 1285970"/>
                <a:gd name="connsiteX772" fmla="*/ 1410843 w 1591532"/>
                <a:gd name="connsiteY772" fmla="*/ 1072706 h 1285970"/>
                <a:gd name="connsiteX773" fmla="*/ 1410843 w 1591532"/>
                <a:gd name="connsiteY773" fmla="*/ 1108234 h 1285970"/>
                <a:gd name="connsiteX774" fmla="*/ 1376458 w 1591532"/>
                <a:gd name="connsiteY774" fmla="*/ 1113758 h 1285970"/>
                <a:gd name="connsiteX775" fmla="*/ 1353598 w 1591532"/>
                <a:gd name="connsiteY775" fmla="*/ 1129951 h 1285970"/>
                <a:gd name="connsiteX776" fmla="*/ 1340930 w 1591532"/>
                <a:gd name="connsiteY776" fmla="*/ 1155764 h 1285970"/>
                <a:gd name="connsiteX777" fmla="*/ 1336929 w 1591532"/>
                <a:gd name="connsiteY777" fmla="*/ 1190720 h 1285970"/>
                <a:gd name="connsiteX778" fmla="*/ 1336929 w 1591532"/>
                <a:gd name="connsiteY778" fmla="*/ 1281589 h 1285970"/>
                <a:gd name="connsiteX779" fmla="*/ 1303401 w 1591532"/>
                <a:gd name="connsiteY779" fmla="*/ 1281589 h 1285970"/>
                <a:gd name="connsiteX780" fmla="*/ 1303401 w 1591532"/>
                <a:gd name="connsiteY780" fmla="*/ 1077468 h 1285970"/>
                <a:gd name="connsiteX781" fmla="*/ 1335024 w 1591532"/>
                <a:gd name="connsiteY781" fmla="*/ 1077468 h 1285970"/>
                <a:gd name="connsiteX782" fmla="*/ 1456849 w 1591532"/>
                <a:gd name="connsiteY782" fmla="*/ 1235964 h 1285970"/>
                <a:gd name="connsiteX783" fmla="*/ 1469327 w 1591532"/>
                <a:gd name="connsiteY783" fmla="*/ 1248251 h 1285970"/>
                <a:gd name="connsiteX784" fmla="*/ 1486662 w 1591532"/>
                <a:gd name="connsiteY784" fmla="*/ 1254728 h 1285970"/>
                <a:gd name="connsiteX785" fmla="*/ 1506569 w 1591532"/>
                <a:gd name="connsiteY785" fmla="*/ 1256729 h 1285970"/>
                <a:gd name="connsiteX786" fmla="*/ 1523143 w 1591532"/>
                <a:gd name="connsiteY786" fmla="*/ 1255586 h 1285970"/>
                <a:gd name="connsiteX787" fmla="*/ 1539145 w 1591532"/>
                <a:gd name="connsiteY787" fmla="*/ 1251204 h 1285970"/>
                <a:gd name="connsiteX788" fmla="*/ 1551146 w 1591532"/>
                <a:gd name="connsiteY788" fmla="*/ 1241965 h 1285970"/>
                <a:gd name="connsiteX789" fmla="*/ 1555909 w 1591532"/>
                <a:gd name="connsiteY789" fmla="*/ 1226344 h 1285970"/>
                <a:gd name="connsiteX790" fmla="*/ 1546003 w 1591532"/>
                <a:gd name="connsiteY790" fmla="*/ 1206627 h 1285970"/>
                <a:gd name="connsiteX791" fmla="*/ 1521333 w 1591532"/>
                <a:gd name="connsiteY791" fmla="*/ 1195769 h 1285970"/>
                <a:gd name="connsiteX792" fmla="*/ 1489139 w 1591532"/>
                <a:gd name="connsiteY792" fmla="*/ 1188244 h 1285970"/>
                <a:gd name="connsiteX793" fmla="*/ 1456944 w 1591532"/>
                <a:gd name="connsiteY793" fmla="*/ 1178814 h 1285970"/>
                <a:gd name="connsiteX794" fmla="*/ 1432274 w 1591532"/>
                <a:gd name="connsiteY794" fmla="*/ 1161669 h 1285970"/>
                <a:gd name="connsiteX795" fmla="*/ 1422368 w 1591532"/>
                <a:gd name="connsiteY795" fmla="*/ 1130903 h 1285970"/>
                <a:gd name="connsiteX796" fmla="*/ 1429226 w 1591532"/>
                <a:gd name="connsiteY796" fmla="*/ 1104424 h 1285970"/>
                <a:gd name="connsiteX797" fmla="*/ 1447038 w 1591532"/>
                <a:gd name="connsiteY797" fmla="*/ 1086422 h 1285970"/>
                <a:gd name="connsiteX798" fmla="*/ 1471517 w 1591532"/>
                <a:gd name="connsiteY798" fmla="*/ 1076135 h 1285970"/>
                <a:gd name="connsiteX799" fmla="*/ 1498568 w 1591532"/>
                <a:gd name="connsiteY799" fmla="*/ 1072801 h 1285970"/>
                <a:gd name="connsiteX800" fmla="*/ 1530572 w 1591532"/>
                <a:gd name="connsiteY800" fmla="*/ 1075754 h 1285970"/>
                <a:gd name="connsiteX801" fmla="*/ 1556480 w 1591532"/>
                <a:gd name="connsiteY801" fmla="*/ 1086041 h 1285970"/>
                <a:gd name="connsiteX802" fmla="*/ 1574482 w 1591532"/>
                <a:gd name="connsiteY802" fmla="*/ 1105757 h 1285970"/>
                <a:gd name="connsiteX803" fmla="*/ 1582388 w 1591532"/>
                <a:gd name="connsiteY803" fmla="*/ 1136714 h 1285970"/>
                <a:gd name="connsiteX804" fmla="*/ 1548860 w 1591532"/>
                <a:gd name="connsiteY804" fmla="*/ 1136714 h 1285970"/>
                <a:gd name="connsiteX805" fmla="*/ 1543717 w 1591532"/>
                <a:gd name="connsiteY805" fmla="*/ 1120331 h 1285970"/>
                <a:gd name="connsiteX806" fmla="*/ 1532668 w 1591532"/>
                <a:gd name="connsiteY806" fmla="*/ 1109853 h 1285970"/>
                <a:gd name="connsiteX807" fmla="*/ 1517809 w 1591532"/>
                <a:gd name="connsiteY807" fmla="*/ 1104138 h 1285970"/>
                <a:gd name="connsiteX808" fmla="*/ 1501426 w 1591532"/>
                <a:gd name="connsiteY808" fmla="*/ 1102328 h 1285970"/>
                <a:gd name="connsiteX809" fmla="*/ 1486186 w 1591532"/>
                <a:gd name="connsiteY809" fmla="*/ 1103471 h 1285970"/>
                <a:gd name="connsiteX810" fmla="*/ 1472184 w 1591532"/>
                <a:gd name="connsiteY810" fmla="*/ 1107662 h 1285970"/>
                <a:gd name="connsiteX811" fmla="*/ 1461897 w 1591532"/>
                <a:gd name="connsiteY811" fmla="*/ 1115568 h 1285970"/>
                <a:gd name="connsiteX812" fmla="*/ 1457992 w 1591532"/>
                <a:gd name="connsiteY812" fmla="*/ 1128427 h 1285970"/>
                <a:gd name="connsiteX813" fmla="*/ 1464088 w 1591532"/>
                <a:gd name="connsiteY813" fmla="*/ 1142810 h 1285970"/>
                <a:gd name="connsiteX814" fmla="*/ 1479709 w 1591532"/>
                <a:gd name="connsiteY814" fmla="*/ 1152335 h 1285970"/>
                <a:gd name="connsiteX815" fmla="*/ 1501045 w 1591532"/>
                <a:gd name="connsiteY815" fmla="*/ 1158621 h 1285970"/>
                <a:gd name="connsiteX816" fmla="*/ 1524762 w 1591532"/>
                <a:gd name="connsiteY816" fmla="*/ 1163955 h 1285970"/>
                <a:gd name="connsiteX817" fmla="*/ 1549432 w 1591532"/>
                <a:gd name="connsiteY817" fmla="*/ 1170718 h 1285970"/>
                <a:gd name="connsiteX818" fmla="*/ 1570768 w 1591532"/>
                <a:gd name="connsiteY818" fmla="*/ 1181195 h 1285970"/>
                <a:gd name="connsiteX819" fmla="*/ 1585817 w 1591532"/>
                <a:gd name="connsiteY819" fmla="*/ 1197578 h 1285970"/>
                <a:gd name="connsiteX820" fmla="*/ 1591532 w 1591532"/>
                <a:gd name="connsiteY820" fmla="*/ 1222058 h 1285970"/>
                <a:gd name="connsiteX821" fmla="*/ 1583817 w 1591532"/>
                <a:gd name="connsiteY821" fmla="*/ 1252823 h 1285970"/>
                <a:gd name="connsiteX822" fmla="*/ 1563719 w 1591532"/>
                <a:gd name="connsiteY822" fmla="*/ 1272540 h 1285970"/>
                <a:gd name="connsiteX823" fmla="*/ 1535716 w 1591532"/>
                <a:gd name="connsiteY823" fmla="*/ 1283018 h 1285970"/>
                <a:gd name="connsiteX824" fmla="*/ 1504760 w 1591532"/>
                <a:gd name="connsiteY824" fmla="*/ 1285970 h 1285970"/>
                <a:gd name="connsiteX825" fmla="*/ 1472375 w 1591532"/>
                <a:gd name="connsiteY825" fmla="*/ 1282446 h 1285970"/>
                <a:gd name="connsiteX826" fmla="*/ 1445133 w 1591532"/>
                <a:gd name="connsiteY826" fmla="*/ 1270826 h 1285970"/>
                <a:gd name="connsiteX827" fmla="*/ 1426178 w 1591532"/>
                <a:gd name="connsiteY827" fmla="*/ 1249490 h 1285970"/>
                <a:gd name="connsiteX828" fmla="*/ 1418273 w 1591532"/>
                <a:gd name="connsiteY828" fmla="*/ 1217295 h 1285970"/>
                <a:gd name="connsiteX829" fmla="*/ 1451801 w 1591532"/>
                <a:gd name="connsiteY829" fmla="*/ 1217295 h 1285970"/>
                <a:gd name="connsiteX830" fmla="*/ 1456944 w 1591532"/>
                <a:gd name="connsiteY830" fmla="*/ 1236059 h 128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Lst>
              <a:rect l="l" t="t" r="r" b="b"/>
              <a:pathLst>
                <a:path w="1591532" h="1285970">
                  <a:moveTo>
                    <a:pt x="7429" y="31623"/>
                  </a:moveTo>
                  <a:lnTo>
                    <a:pt x="7429" y="0"/>
                  </a:lnTo>
                  <a:lnTo>
                    <a:pt x="232886" y="0"/>
                  </a:lnTo>
                  <a:lnTo>
                    <a:pt x="232886" y="31623"/>
                  </a:lnTo>
                  <a:lnTo>
                    <a:pt x="138875" y="31623"/>
                  </a:lnTo>
                  <a:lnTo>
                    <a:pt x="138875" y="282035"/>
                  </a:lnTo>
                  <a:lnTo>
                    <a:pt x="101346" y="282035"/>
                  </a:lnTo>
                  <a:lnTo>
                    <a:pt x="101346" y="31623"/>
                  </a:lnTo>
                  <a:lnTo>
                    <a:pt x="7334" y="31623"/>
                  </a:lnTo>
                  <a:close/>
                  <a:moveTo>
                    <a:pt x="286988" y="0"/>
                  </a:moveTo>
                  <a:lnTo>
                    <a:pt x="286988" y="107823"/>
                  </a:lnTo>
                  <a:lnTo>
                    <a:pt x="287750" y="107823"/>
                  </a:lnTo>
                  <a:cubicBezTo>
                    <a:pt x="290417" y="101537"/>
                    <a:pt x="294037" y="96203"/>
                    <a:pt x="298799" y="91821"/>
                  </a:cubicBezTo>
                  <a:cubicBezTo>
                    <a:pt x="303562" y="87440"/>
                    <a:pt x="308896" y="83915"/>
                    <a:pt x="314801" y="81153"/>
                  </a:cubicBezTo>
                  <a:cubicBezTo>
                    <a:pt x="320707" y="78391"/>
                    <a:pt x="326898" y="76391"/>
                    <a:pt x="333375" y="75057"/>
                  </a:cubicBezTo>
                  <a:cubicBezTo>
                    <a:pt x="339852" y="73724"/>
                    <a:pt x="346043" y="73057"/>
                    <a:pt x="352139" y="73057"/>
                  </a:cubicBezTo>
                  <a:cubicBezTo>
                    <a:pt x="365570" y="73057"/>
                    <a:pt x="376714" y="74867"/>
                    <a:pt x="385667" y="78581"/>
                  </a:cubicBezTo>
                  <a:cubicBezTo>
                    <a:pt x="394621" y="82296"/>
                    <a:pt x="401860" y="87440"/>
                    <a:pt x="407384" y="94012"/>
                  </a:cubicBezTo>
                  <a:cubicBezTo>
                    <a:pt x="412909" y="100584"/>
                    <a:pt x="416814" y="108395"/>
                    <a:pt x="419005" y="117539"/>
                  </a:cubicBezTo>
                  <a:cubicBezTo>
                    <a:pt x="421196" y="126587"/>
                    <a:pt x="422338" y="136684"/>
                    <a:pt x="422338" y="147733"/>
                  </a:cubicBezTo>
                  <a:lnTo>
                    <a:pt x="422338" y="282035"/>
                  </a:lnTo>
                  <a:lnTo>
                    <a:pt x="388811" y="282035"/>
                  </a:lnTo>
                  <a:lnTo>
                    <a:pt x="388811" y="143827"/>
                  </a:lnTo>
                  <a:cubicBezTo>
                    <a:pt x="388811" y="131159"/>
                    <a:pt x="385096" y="121158"/>
                    <a:pt x="377762" y="113824"/>
                  </a:cubicBezTo>
                  <a:cubicBezTo>
                    <a:pt x="370427" y="106490"/>
                    <a:pt x="360236" y="102775"/>
                    <a:pt x="347377" y="102775"/>
                  </a:cubicBezTo>
                  <a:cubicBezTo>
                    <a:pt x="337090" y="102775"/>
                    <a:pt x="328232" y="104394"/>
                    <a:pt x="320707" y="107537"/>
                  </a:cubicBezTo>
                  <a:cubicBezTo>
                    <a:pt x="313182" y="110680"/>
                    <a:pt x="306896" y="115157"/>
                    <a:pt x="301942" y="120968"/>
                  </a:cubicBezTo>
                  <a:cubicBezTo>
                    <a:pt x="296894" y="126778"/>
                    <a:pt x="293180" y="133541"/>
                    <a:pt x="290703" y="141351"/>
                  </a:cubicBezTo>
                  <a:cubicBezTo>
                    <a:pt x="288227" y="149162"/>
                    <a:pt x="286988" y="157639"/>
                    <a:pt x="286988" y="166783"/>
                  </a:cubicBezTo>
                  <a:lnTo>
                    <a:pt x="286988" y="282131"/>
                  </a:lnTo>
                  <a:lnTo>
                    <a:pt x="253460" y="282131"/>
                  </a:lnTo>
                  <a:lnTo>
                    <a:pt x="253460" y="191"/>
                  </a:lnTo>
                  <a:lnTo>
                    <a:pt x="286988" y="191"/>
                  </a:lnTo>
                  <a:close/>
                  <a:moveTo>
                    <a:pt x="484918" y="77819"/>
                  </a:moveTo>
                  <a:lnTo>
                    <a:pt x="484918" y="120872"/>
                  </a:lnTo>
                  <a:lnTo>
                    <a:pt x="485680" y="120872"/>
                  </a:lnTo>
                  <a:cubicBezTo>
                    <a:pt x="493871" y="104299"/>
                    <a:pt x="503873" y="92012"/>
                    <a:pt x="515684" y="84106"/>
                  </a:cubicBezTo>
                  <a:cubicBezTo>
                    <a:pt x="527495" y="76200"/>
                    <a:pt x="542544" y="72485"/>
                    <a:pt x="560737" y="73057"/>
                  </a:cubicBezTo>
                  <a:lnTo>
                    <a:pt x="560737" y="108585"/>
                  </a:lnTo>
                  <a:cubicBezTo>
                    <a:pt x="547307" y="108585"/>
                    <a:pt x="535877" y="110395"/>
                    <a:pt x="526352" y="114109"/>
                  </a:cubicBezTo>
                  <a:cubicBezTo>
                    <a:pt x="516922" y="117824"/>
                    <a:pt x="509207" y="123158"/>
                    <a:pt x="503492" y="130302"/>
                  </a:cubicBezTo>
                  <a:cubicBezTo>
                    <a:pt x="497777" y="137446"/>
                    <a:pt x="493490" y="146018"/>
                    <a:pt x="490823" y="156210"/>
                  </a:cubicBezTo>
                  <a:cubicBezTo>
                    <a:pt x="488156" y="166306"/>
                    <a:pt x="486823" y="178022"/>
                    <a:pt x="486823" y="191167"/>
                  </a:cubicBezTo>
                  <a:lnTo>
                    <a:pt x="486823" y="282035"/>
                  </a:lnTo>
                  <a:lnTo>
                    <a:pt x="453295" y="282035"/>
                  </a:lnTo>
                  <a:lnTo>
                    <a:pt x="453295" y="77819"/>
                  </a:lnTo>
                  <a:lnTo>
                    <a:pt x="484918" y="77819"/>
                  </a:lnTo>
                  <a:close/>
                  <a:moveTo>
                    <a:pt x="718471" y="268986"/>
                  </a:moveTo>
                  <a:cubicBezTo>
                    <a:pt x="703231" y="280607"/>
                    <a:pt x="677037" y="286322"/>
                    <a:pt x="653891" y="286322"/>
                  </a:cubicBezTo>
                  <a:cubicBezTo>
                    <a:pt x="637604" y="286322"/>
                    <a:pt x="630364" y="283655"/>
                    <a:pt x="618363" y="278416"/>
                  </a:cubicBezTo>
                  <a:cubicBezTo>
                    <a:pt x="606362" y="273177"/>
                    <a:pt x="596360" y="265748"/>
                    <a:pt x="588169" y="256318"/>
                  </a:cubicBezTo>
                  <a:cubicBezTo>
                    <a:pt x="579977" y="246793"/>
                    <a:pt x="573881" y="235553"/>
                    <a:pt x="569786" y="222314"/>
                  </a:cubicBezTo>
                  <a:cubicBezTo>
                    <a:pt x="565690" y="209074"/>
                    <a:pt x="563404" y="194786"/>
                    <a:pt x="562832" y="179261"/>
                  </a:cubicBezTo>
                  <a:cubicBezTo>
                    <a:pt x="562832" y="163735"/>
                    <a:pt x="565213" y="149543"/>
                    <a:pt x="569976" y="136589"/>
                  </a:cubicBezTo>
                  <a:cubicBezTo>
                    <a:pt x="574738" y="123730"/>
                    <a:pt x="581406" y="112490"/>
                    <a:pt x="589883" y="103061"/>
                  </a:cubicBezTo>
                  <a:cubicBezTo>
                    <a:pt x="598361" y="93631"/>
                    <a:pt x="608552" y="86201"/>
                    <a:pt x="620268" y="80963"/>
                  </a:cubicBezTo>
                  <a:cubicBezTo>
                    <a:pt x="631984" y="75724"/>
                    <a:pt x="644843" y="73057"/>
                    <a:pt x="658749" y="73057"/>
                  </a:cubicBezTo>
                  <a:cubicBezTo>
                    <a:pt x="676942" y="73057"/>
                    <a:pt x="691991" y="76771"/>
                    <a:pt x="703993" y="84296"/>
                  </a:cubicBezTo>
                  <a:cubicBezTo>
                    <a:pt x="715994" y="91821"/>
                    <a:pt x="725614" y="101346"/>
                    <a:pt x="732854" y="112967"/>
                  </a:cubicBezTo>
                  <a:cubicBezTo>
                    <a:pt x="740093" y="124587"/>
                    <a:pt x="745046" y="137160"/>
                    <a:pt x="747808" y="150876"/>
                  </a:cubicBezTo>
                  <a:cubicBezTo>
                    <a:pt x="750570" y="164592"/>
                    <a:pt x="751713" y="177641"/>
                    <a:pt x="751142" y="189928"/>
                  </a:cubicBezTo>
                  <a:lnTo>
                    <a:pt x="598361" y="189928"/>
                  </a:lnTo>
                  <a:cubicBezTo>
                    <a:pt x="598075" y="198882"/>
                    <a:pt x="599122" y="207359"/>
                    <a:pt x="601504" y="215360"/>
                  </a:cubicBezTo>
                  <a:cubicBezTo>
                    <a:pt x="603885" y="223361"/>
                    <a:pt x="607695" y="230505"/>
                    <a:pt x="612934" y="236696"/>
                  </a:cubicBezTo>
                  <a:cubicBezTo>
                    <a:pt x="618172" y="242888"/>
                    <a:pt x="624935" y="247841"/>
                    <a:pt x="633031" y="251555"/>
                  </a:cubicBezTo>
                  <a:cubicBezTo>
                    <a:pt x="641223" y="255270"/>
                    <a:pt x="650843" y="257080"/>
                    <a:pt x="661892" y="257080"/>
                  </a:cubicBezTo>
                  <a:cubicBezTo>
                    <a:pt x="676085" y="257080"/>
                    <a:pt x="687800" y="253746"/>
                    <a:pt x="696849" y="247174"/>
                  </a:cubicBezTo>
                  <a:cubicBezTo>
                    <a:pt x="705898" y="240602"/>
                    <a:pt x="711898" y="230600"/>
                    <a:pt x="714851" y="217170"/>
                  </a:cubicBezTo>
                  <a:lnTo>
                    <a:pt x="747998" y="217170"/>
                  </a:lnTo>
                  <a:cubicBezTo>
                    <a:pt x="743522" y="240125"/>
                    <a:pt x="733615" y="257366"/>
                    <a:pt x="718376" y="268891"/>
                  </a:cubicBezTo>
                  <a:close/>
                  <a:moveTo>
                    <a:pt x="710375" y="137827"/>
                  </a:moveTo>
                  <a:cubicBezTo>
                    <a:pt x="707327" y="130683"/>
                    <a:pt x="703231" y="124587"/>
                    <a:pt x="698182" y="119444"/>
                  </a:cubicBezTo>
                  <a:cubicBezTo>
                    <a:pt x="693039" y="114300"/>
                    <a:pt x="686943" y="110204"/>
                    <a:pt x="679990" y="107156"/>
                  </a:cubicBezTo>
                  <a:cubicBezTo>
                    <a:pt x="673037" y="104108"/>
                    <a:pt x="665321" y="102584"/>
                    <a:pt x="656844" y="102584"/>
                  </a:cubicBezTo>
                  <a:cubicBezTo>
                    <a:pt x="648367" y="102584"/>
                    <a:pt x="640366" y="104108"/>
                    <a:pt x="633317" y="107156"/>
                  </a:cubicBezTo>
                  <a:cubicBezTo>
                    <a:pt x="626269" y="110204"/>
                    <a:pt x="620363" y="114300"/>
                    <a:pt x="615315" y="119634"/>
                  </a:cubicBezTo>
                  <a:cubicBezTo>
                    <a:pt x="610267" y="124873"/>
                    <a:pt x="606362" y="131064"/>
                    <a:pt x="603504" y="138017"/>
                  </a:cubicBezTo>
                  <a:cubicBezTo>
                    <a:pt x="600647" y="144971"/>
                    <a:pt x="598932" y="152400"/>
                    <a:pt x="598361" y="160306"/>
                  </a:cubicBezTo>
                  <a:lnTo>
                    <a:pt x="715613" y="160306"/>
                  </a:lnTo>
                  <a:cubicBezTo>
                    <a:pt x="715042" y="152400"/>
                    <a:pt x="713327" y="144875"/>
                    <a:pt x="710279" y="137827"/>
                  </a:cubicBezTo>
                  <a:close/>
                  <a:moveTo>
                    <a:pt x="925639" y="268986"/>
                  </a:moveTo>
                  <a:cubicBezTo>
                    <a:pt x="910400" y="280607"/>
                    <a:pt x="884206" y="286322"/>
                    <a:pt x="861060" y="286322"/>
                  </a:cubicBezTo>
                  <a:cubicBezTo>
                    <a:pt x="844772" y="286322"/>
                    <a:pt x="837533" y="283655"/>
                    <a:pt x="825532" y="278416"/>
                  </a:cubicBezTo>
                  <a:cubicBezTo>
                    <a:pt x="813530" y="273177"/>
                    <a:pt x="803529" y="265748"/>
                    <a:pt x="795338" y="256318"/>
                  </a:cubicBezTo>
                  <a:cubicBezTo>
                    <a:pt x="787146" y="246793"/>
                    <a:pt x="781050" y="235553"/>
                    <a:pt x="776954" y="222314"/>
                  </a:cubicBezTo>
                  <a:cubicBezTo>
                    <a:pt x="772859" y="209074"/>
                    <a:pt x="770572" y="194786"/>
                    <a:pt x="770001" y="179261"/>
                  </a:cubicBezTo>
                  <a:cubicBezTo>
                    <a:pt x="770001" y="163735"/>
                    <a:pt x="772382" y="149543"/>
                    <a:pt x="777145" y="136589"/>
                  </a:cubicBezTo>
                  <a:cubicBezTo>
                    <a:pt x="781907" y="123730"/>
                    <a:pt x="788575" y="112490"/>
                    <a:pt x="797052" y="103061"/>
                  </a:cubicBezTo>
                  <a:cubicBezTo>
                    <a:pt x="805529" y="93631"/>
                    <a:pt x="815721" y="86201"/>
                    <a:pt x="827437" y="80963"/>
                  </a:cubicBezTo>
                  <a:cubicBezTo>
                    <a:pt x="839153" y="75724"/>
                    <a:pt x="852011" y="73057"/>
                    <a:pt x="865918" y="73057"/>
                  </a:cubicBezTo>
                  <a:cubicBezTo>
                    <a:pt x="884111" y="73057"/>
                    <a:pt x="899160" y="76771"/>
                    <a:pt x="911162" y="84296"/>
                  </a:cubicBezTo>
                  <a:cubicBezTo>
                    <a:pt x="923163" y="91821"/>
                    <a:pt x="932783" y="101346"/>
                    <a:pt x="940022" y="112967"/>
                  </a:cubicBezTo>
                  <a:cubicBezTo>
                    <a:pt x="947261" y="124587"/>
                    <a:pt x="952214" y="137160"/>
                    <a:pt x="954977" y="150876"/>
                  </a:cubicBezTo>
                  <a:cubicBezTo>
                    <a:pt x="957739" y="164592"/>
                    <a:pt x="958882" y="177641"/>
                    <a:pt x="958310" y="189928"/>
                  </a:cubicBezTo>
                  <a:lnTo>
                    <a:pt x="805529" y="189928"/>
                  </a:lnTo>
                  <a:cubicBezTo>
                    <a:pt x="805244" y="198882"/>
                    <a:pt x="806291" y="207359"/>
                    <a:pt x="808672" y="215360"/>
                  </a:cubicBezTo>
                  <a:cubicBezTo>
                    <a:pt x="811054" y="223361"/>
                    <a:pt x="814864" y="230505"/>
                    <a:pt x="820103" y="236696"/>
                  </a:cubicBezTo>
                  <a:cubicBezTo>
                    <a:pt x="825341" y="242888"/>
                    <a:pt x="832104" y="247841"/>
                    <a:pt x="840200" y="251555"/>
                  </a:cubicBezTo>
                  <a:cubicBezTo>
                    <a:pt x="848392" y="255270"/>
                    <a:pt x="858012" y="257080"/>
                    <a:pt x="869061" y="257080"/>
                  </a:cubicBezTo>
                  <a:cubicBezTo>
                    <a:pt x="883253" y="257080"/>
                    <a:pt x="894969" y="253746"/>
                    <a:pt x="904018" y="247174"/>
                  </a:cubicBezTo>
                  <a:cubicBezTo>
                    <a:pt x="913067" y="240602"/>
                    <a:pt x="919067" y="230600"/>
                    <a:pt x="922020" y="217170"/>
                  </a:cubicBezTo>
                  <a:lnTo>
                    <a:pt x="955167" y="217170"/>
                  </a:lnTo>
                  <a:cubicBezTo>
                    <a:pt x="950690" y="240125"/>
                    <a:pt x="940784" y="257366"/>
                    <a:pt x="925544" y="268891"/>
                  </a:cubicBezTo>
                  <a:close/>
                  <a:moveTo>
                    <a:pt x="917543" y="137827"/>
                  </a:moveTo>
                  <a:cubicBezTo>
                    <a:pt x="914495" y="130683"/>
                    <a:pt x="910400" y="124587"/>
                    <a:pt x="905351" y="119444"/>
                  </a:cubicBezTo>
                  <a:cubicBezTo>
                    <a:pt x="900208" y="114300"/>
                    <a:pt x="894112" y="110204"/>
                    <a:pt x="887159" y="107156"/>
                  </a:cubicBezTo>
                  <a:cubicBezTo>
                    <a:pt x="880205" y="104108"/>
                    <a:pt x="872490" y="102584"/>
                    <a:pt x="864013" y="102584"/>
                  </a:cubicBezTo>
                  <a:cubicBezTo>
                    <a:pt x="855536" y="102584"/>
                    <a:pt x="847535" y="104108"/>
                    <a:pt x="840486" y="107156"/>
                  </a:cubicBezTo>
                  <a:cubicBezTo>
                    <a:pt x="833438" y="110204"/>
                    <a:pt x="827532" y="114300"/>
                    <a:pt x="822484" y="119634"/>
                  </a:cubicBezTo>
                  <a:cubicBezTo>
                    <a:pt x="817436" y="124873"/>
                    <a:pt x="813530" y="131064"/>
                    <a:pt x="810673" y="138017"/>
                  </a:cubicBezTo>
                  <a:cubicBezTo>
                    <a:pt x="807815" y="144971"/>
                    <a:pt x="806101" y="152400"/>
                    <a:pt x="805529" y="160306"/>
                  </a:cubicBezTo>
                  <a:lnTo>
                    <a:pt x="922782" y="160306"/>
                  </a:lnTo>
                  <a:cubicBezTo>
                    <a:pt x="922211" y="152400"/>
                    <a:pt x="920496" y="144875"/>
                    <a:pt x="917448" y="137827"/>
                  </a:cubicBezTo>
                  <a:close/>
                  <a:moveTo>
                    <a:pt x="99155" y="615220"/>
                  </a:moveTo>
                  <a:lnTo>
                    <a:pt x="0" y="333280"/>
                  </a:lnTo>
                  <a:lnTo>
                    <a:pt x="40291" y="333280"/>
                  </a:lnTo>
                  <a:lnTo>
                    <a:pt x="120872" y="577787"/>
                  </a:lnTo>
                  <a:lnTo>
                    <a:pt x="121634" y="577787"/>
                  </a:lnTo>
                  <a:lnTo>
                    <a:pt x="202978" y="333280"/>
                  </a:lnTo>
                  <a:lnTo>
                    <a:pt x="242030" y="333280"/>
                  </a:lnTo>
                  <a:lnTo>
                    <a:pt x="141732" y="615220"/>
                  </a:lnTo>
                  <a:lnTo>
                    <a:pt x="99060" y="615220"/>
                  </a:lnTo>
                  <a:close/>
                  <a:moveTo>
                    <a:pt x="370808" y="602171"/>
                  </a:moveTo>
                  <a:cubicBezTo>
                    <a:pt x="355568" y="613791"/>
                    <a:pt x="336328" y="619506"/>
                    <a:pt x="313182" y="619506"/>
                  </a:cubicBezTo>
                  <a:cubicBezTo>
                    <a:pt x="296894" y="619506"/>
                    <a:pt x="282702" y="616839"/>
                    <a:pt x="270700" y="611600"/>
                  </a:cubicBezTo>
                  <a:cubicBezTo>
                    <a:pt x="258699" y="606362"/>
                    <a:pt x="248698" y="598932"/>
                    <a:pt x="240506" y="589502"/>
                  </a:cubicBezTo>
                  <a:cubicBezTo>
                    <a:pt x="232315" y="579977"/>
                    <a:pt x="226219" y="568738"/>
                    <a:pt x="222123" y="555498"/>
                  </a:cubicBezTo>
                  <a:cubicBezTo>
                    <a:pt x="218027" y="542258"/>
                    <a:pt x="215741" y="527971"/>
                    <a:pt x="215170" y="512445"/>
                  </a:cubicBezTo>
                  <a:cubicBezTo>
                    <a:pt x="215170" y="496919"/>
                    <a:pt x="217551" y="482727"/>
                    <a:pt x="222313" y="469773"/>
                  </a:cubicBezTo>
                  <a:cubicBezTo>
                    <a:pt x="227076" y="456914"/>
                    <a:pt x="233744" y="445675"/>
                    <a:pt x="242221" y="436245"/>
                  </a:cubicBezTo>
                  <a:cubicBezTo>
                    <a:pt x="250698" y="426815"/>
                    <a:pt x="260890" y="419386"/>
                    <a:pt x="272605" y="414147"/>
                  </a:cubicBezTo>
                  <a:cubicBezTo>
                    <a:pt x="284321" y="408908"/>
                    <a:pt x="297180" y="406241"/>
                    <a:pt x="311087" y="406241"/>
                  </a:cubicBezTo>
                  <a:cubicBezTo>
                    <a:pt x="329279" y="406241"/>
                    <a:pt x="344329" y="409956"/>
                    <a:pt x="356330" y="417481"/>
                  </a:cubicBezTo>
                  <a:cubicBezTo>
                    <a:pt x="368332" y="425006"/>
                    <a:pt x="377952" y="434531"/>
                    <a:pt x="385191" y="446151"/>
                  </a:cubicBezTo>
                  <a:cubicBezTo>
                    <a:pt x="392430" y="457771"/>
                    <a:pt x="397383" y="470344"/>
                    <a:pt x="400145" y="484061"/>
                  </a:cubicBezTo>
                  <a:cubicBezTo>
                    <a:pt x="402908" y="497777"/>
                    <a:pt x="404050" y="510826"/>
                    <a:pt x="403479" y="523113"/>
                  </a:cubicBezTo>
                  <a:lnTo>
                    <a:pt x="250698" y="523113"/>
                  </a:lnTo>
                  <a:cubicBezTo>
                    <a:pt x="250412" y="532067"/>
                    <a:pt x="251460" y="540544"/>
                    <a:pt x="253841" y="548545"/>
                  </a:cubicBezTo>
                  <a:cubicBezTo>
                    <a:pt x="256223" y="556546"/>
                    <a:pt x="260033" y="563690"/>
                    <a:pt x="265271" y="569881"/>
                  </a:cubicBezTo>
                  <a:cubicBezTo>
                    <a:pt x="270510" y="576072"/>
                    <a:pt x="277273" y="581025"/>
                    <a:pt x="285369" y="584740"/>
                  </a:cubicBezTo>
                  <a:cubicBezTo>
                    <a:pt x="293561" y="588455"/>
                    <a:pt x="303181" y="590264"/>
                    <a:pt x="314230" y="590264"/>
                  </a:cubicBezTo>
                  <a:cubicBezTo>
                    <a:pt x="328422" y="590264"/>
                    <a:pt x="340138" y="586931"/>
                    <a:pt x="349187" y="580358"/>
                  </a:cubicBezTo>
                  <a:cubicBezTo>
                    <a:pt x="358235" y="573786"/>
                    <a:pt x="364236" y="563785"/>
                    <a:pt x="367189" y="550355"/>
                  </a:cubicBezTo>
                  <a:lnTo>
                    <a:pt x="400336" y="550355"/>
                  </a:lnTo>
                  <a:cubicBezTo>
                    <a:pt x="395859" y="573310"/>
                    <a:pt x="385953" y="590550"/>
                    <a:pt x="370713" y="602075"/>
                  </a:cubicBezTo>
                  <a:close/>
                  <a:moveTo>
                    <a:pt x="362712" y="471011"/>
                  </a:moveTo>
                  <a:cubicBezTo>
                    <a:pt x="359664" y="463867"/>
                    <a:pt x="355568" y="457771"/>
                    <a:pt x="350520" y="452628"/>
                  </a:cubicBezTo>
                  <a:cubicBezTo>
                    <a:pt x="345377" y="447485"/>
                    <a:pt x="339280" y="443389"/>
                    <a:pt x="332327" y="440341"/>
                  </a:cubicBezTo>
                  <a:cubicBezTo>
                    <a:pt x="325374" y="437293"/>
                    <a:pt x="317659" y="435769"/>
                    <a:pt x="309182" y="435769"/>
                  </a:cubicBezTo>
                  <a:cubicBezTo>
                    <a:pt x="300704" y="435769"/>
                    <a:pt x="292703" y="437293"/>
                    <a:pt x="285655" y="440341"/>
                  </a:cubicBezTo>
                  <a:cubicBezTo>
                    <a:pt x="278606" y="443389"/>
                    <a:pt x="272701" y="447485"/>
                    <a:pt x="267653" y="452819"/>
                  </a:cubicBezTo>
                  <a:cubicBezTo>
                    <a:pt x="262604" y="458057"/>
                    <a:pt x="258699" y="464248"/>
                    <a:pt x="255842" y="471202"/>
                  </a:cubicBezTo>
                  <a:cubicBezTo>
                    <a:pt x="252984" y="478155"/>
                    <a:pt x="251270" y="485585"/>
                    <a:pt x="250698" y="493490"/>
                  </a:cubicBezTo>
                  <a:lnTo>
                    <a:pt x="367951" y="493490"/>
                  </a:lnTo>
                  <a:cubicBezTo>
                    <a:pt x="367379" y="485585"/>
                    <a:pt x="365665" y="478060"/>
                    <a:pt x="362617" y="471011"/>
                  </a:cubicBezTo>
                  <a:close/>
                  <a:moveTo>
                    <a:pt x="463677" y="411004"/>
                  </a:moveTo>
                  <a:lnTo>
                    <a:pt x="463677" y="454057"/>
                  </a:lnTo>
                  <a:lnTo>
                    <a:pt x="464439" y="454057"/>
                  </a:lnTo>
                  <a:cubicBezTo>
                    <a:pt x="472630" y="437483"/>
                    <a:pt x="482632" y="425196"/>
                    <a:pt x="494443" y="417290"/>
                  </a:cubicBezTo>
                  <a:cubicBezTo>
                    <a:pt x="506254" y="409385"/>
                    <a:pt x="521303" y="405670"/>
                    <a:pt x="539496" y="406241"/>
                  </a:cubicBezTo>
                  <a:lnTo>
                    <a:pt x="539496" y="441769"/>
                  </a:lnTo>
                  <a:cubicBezTo>
                    <a:pt x="526066" y="441769"/>
                    <a:pt x="514636" y="443579"/>
                    <a:pt x="505111" y="447294"/>
                  </a:cubicBezTo>
                  <a:cubicBezTo>
                    <a:pt x="495681" y="451009"/>
                    <a:pt x="487966" y="456343"/>
                    <a:pt x="482251" y="463487"/>
                  </a:cubicBezTo>
                  <a:cubicBezTo>
                    <a:pt x="476536" y="470630"/>
                    <a:pt x="472250" y="479203"/>
                    <a:pt x="469583" y="489394"/>
                  </a:cubicBezTo>
                  <a:cubicBezTo>
                    <a:pt x="466916" y="499491"/>
                    <a:pt x="465582" y="511207"/>
                    <a:pt x="465582" y="524351"/>
                  </a:cubicBezTo>
                  <a:lnTo>
                    <a:pt x="465582" y="615220"/>
                  </a:lnTo>
                  <a:lnTo>
                    <a:pt x="432054" y="615220"/>
                  </a:lnTo>
                  <a:lnTo>
                    <a:pt x="432054" y="411004"/>
                  </a:lnTo>
                  <a:lnTo>
                    <a:pt x="463677" y="411004"/>
                  </a:lnTo>
                  <a:close/>
                  <a:moveTo>
                    <a:pt x="703326" y="615220"/>
                  </a:moveTo>
                  <a:lnTo>
                    <a:pt x="703326" y="582835"/>
                  </a:lnTo>
                  <a:lnTo>
                    <a:pt x="702564" y="582835"/>
                  </a:lnTo>
                  <a:cubicBezTo>
                    <a:pt x="695420" y="595503"/>
                    <a:pt x="686372" y="604742"/>
                    <a:pt x="675322" y="610648"/>
                  </a:cubicBezTo>
                  <a:cubicBezTo>
                    <a:pt x="664273" y="616553"/>
                    <a:pt x="651224" y="619506"/>
                    <a:pt x="636270" y="619506"/>
                  </a:cubicBezTo>
                  <a:cubicBezTo>
                    <a:pt x="622840" y="619506"/>
                    <a:pt x="611696" y="617696"/>
                    <a:pt x="602742" y="614172"/>
                  </a:cubicBezTo>
                  <a:cubicBezTo>
                    <a:pt x="593788" y="610648"/>
                    <a:pt x="586550" y="605504"/>
                    <a:pt x="581025" y="598932"/>
                  </a:cubicBezTo>
                  <a:cubicBezTo>
                    <a:pt x="575501" y="592360"/>
                    <a:pt x="571595" y="584549"/>
                    <a:pt x="569405" y="575405"/>
                  </a:cubicBezTo>
                  <a:cubicBezTo>
                    <a:pt x="567119" y="566357"/>
                    <a:pt x="566071" y="556260"/>
                    <a:pt x="566071" y="545211"/>
                  </a:cubicBezTo>
                  <a:lnTo>
                    <a:pt x="566071" y="410909"/>
                  </a:lnTo>
                  <a:lnTo>
                    <a:pt x="599599" y="410909"/>
                  </a:lnTo>
                  <a:lnTo>
                    <a:pt x="599599" y="549116"/>
                  </a:lnTo>
                  <a:cubicBezTo>
                    <a:pt x="599599" y="561785"/>
                    <a:pt x="603313" y="571786"/>
                    <a:pt x="610648" y="579120"/>
                  </a:cubicBezTo>
                  <a:cubicBezTo>
                    <a:pt x="617982" y="586550"/>
                    <a:pt x="628174" y="590169"/>
                    <a:pt x="641032" y="590169"/>
                  </a:cubicBezTo>
                  <a:cubicBezTo>
                    <a:pt x="651320" y="590169"/>
                    <a:pt x="660178" y="588550"/>
                    <a:pt x="667703" y="585407"/>
                  </a:cubicBezTo>
                  <a:cubicBezTo>
                    <a:pt x="675227" y="582263"/>
                    <a:pt x="681419" y="577787"/>
                    <a:pt x="686467" y="571976"/>
                  </a:cubicBezTo>
                  <a:cubicBezTo>
                    <a:pt x="691420" y="566166"/>
                    <a:pt x="695230" y="559403"/>
                    <a:pt x="697706" y="551593"/>
                  </a:cubicBezTo>
                  <a:cubicBezTo>
                    <a:pt x="700183" y="543782"/>
                    <a:pt x="701421" y="535305"/>
                    <a:pt x="701421" y="526161"/>
                  </a:cubicBezTo>
                  <a:lnTo>
                    <a:pt x="701421" y="410813"/>
                  </a:lnTo>
                  <a:lnTo>
                    <a:pt x="734949" y="410813"/>
                  </a:lnTo>
                  <a:lnTo>
                    <a:pt x="734949" y="615029"/>
                  </a:lnTo>
                  <a:lnTo>
                    <a:pt x="703326" y="615029"/>
                  </a:lnTo>
                  <a:close/>
                  <a:moveTo>
                    <a:pt x="803053" y="333280"/>
                  </a:moveTo>
                  <a:lnTo>
                    <a:pt x="803053" y="615220"/>
                  </a:lnTo>
                  <a:lnTo>
                    <a:pt x="769525" y="615220"/>
                  </a:lnTo>
                  <a:lnTo>
                    <a:pt x="769525" y="333280"/>
                  </a:lnTo>
                  <a:lnTo>
                    <a:pt x="803053" y="333280"/>
                  </a:lnTo>
                  <a:close/>
                  <a:moveTo>
                    <a:pt x="1024223" y="614458"/>
                  </a:moveTo>
                  <a:cubicBezTo>
                    <a:pt x="1018413" y="617887"/>
                    <a:pt x="1010412" y="619601"/>
                    <a:pt x="1000125" y="619601"/>
                  </a:cubicBezTo>
                  <a:cubicBezTo>
                    <a:pt x="991457" y="619601"/>
                    <a:pt x="984504" y="617125"/>
                    <a:pt x="979361" y="612267"/>
                  </a:cubicBezTo>
                  <a:cubicBezTo>
                    <a:pt x="974217" y="607409"/>
                    <a:pt x="971645" y="599408"/>
                    <a:pt x="971645" y="588359"/>
                  </a:cubicBezTo>
                  <a:cubicBezTo>
                    <a:pt x="962406" y="599408"/>
                    <a:pt x="951738" y="607409"/>
                    <a:pt x="939451" y="612267"/>
                  </a:cubicBezTo>
                  <a:cubicBezTo>
                    <a:pt x="927163" y="617125"/>
                    <a:pt x="914019" y="619601"/>
                    <a:pt x="899731" y="619601"/>
                  </a:cubicBezTo>
                  <a:cubicBezTo>
                    <a:pt x="890492" y="619601"/>
                    <a:pt x="881729" y="618554"/>
                    <a:pt x="873443" y="616458"/>
                  </a:cubicBezTo>
                  <a:cubicBezTo>
                    <a:pt x="865156" y="614363"/>
                    <a:pt x="858012" y="611029"/>
                    <a:pt x="851916" y="606552"/>
                  </a:cubicBezTo>
                  <a:cubicBezTo>
                    <a:pt x="845820" y="602075"/>
                    <a:pt x="841057" y="596265"/>
                    <a:pt x="837533" y="588931"/>
                  </a:cubicBezTo>
                  <a:cubicBezTo>
                    <a:pt x="834009" y="581692"/>
                    <a:pt x="832199" y="572929"/>
                    <a:pt x="832199" y="562642"/>
                  </a:cubicBezTo>
                  <a:cubicBezTo>
                    <a:pt x="832199" y="551021"/>
                    <a:pt x="834200" y="541592"/>
                    <a:pt x="838105" y="534162"/>
                  </a:cubicBezTo>
                  <a:cubicBezTo>
                    <a:pt x="842010" y="526828"/>
                    <a:pt x="847249" y="520827"/>
                    <a:pt x="853726" y="516160"/>
                  </a:cubicBezTo>
                  <a:cubicBezTo>
                    <a:pt x="860203" y="511588"/>
                    <a:pt x="867537" y="508064"/>
                    <a:pt x="875824" y="505682"/>
                  </a:cubicBezTo>
                  <a:cubicBezTo>
                    <a:pt x="884111" y="503301"/>
                    <a:pt x="892588" y="501301"/>
                    <a:pt x="901255" y="499777"/>
                  </a:cubicBezTo>
                  <a:cubicBezTo>
                    <a:pt x="910495" y="497967"/>
                    <a:pt x="919258" y="496538"/>
                    <a:pt x="927545" y="495586"/>
                  </a:cubicBezTo>
                  <a:cubicBezTo>
                    <a:pt x="935831" y="494633"/>
                    <a:pt x="943165" y="493395"/>
                    <a:pt x="949452" y="491681"/>
                  </a:cubicBezTo>
                  <a:cubicBezTo>
                    <a:pt x="955738" y="489966"/>
                    <a:pt x="960787" y="487490"/>
                    <a:pt x="964502" y="484156"/>
                  </a:cubicBezTo>
                  <a:cubicBezTo>
                    <a:pt x="968216" y="480822"/>
                    <a:pt x="970026" y="476060"/>
                    <a:pt x="970026" y="469773"/>
                  </a:cubicBezTo>
                  <a:cubicBezTo>
                    <a:pt x="970026" y="462439"/>
                    <a:pt x="968693" y="456438"/>
                    <a:pt x="965930" y="451961"/>
                  </a:cubicBezTo>
                  <a:cubicBezTo>
                    <a:pt x="963168" y="447485"/>
                    <a:pt x="959644" y="444056"/>
                    <a:pt x="955262" y="441674"/>
                  </a:cubicBezTo>
                  <a:cubicBezTo>
                    <a:pt x="950881" y="439293"/>
                    <a:pt x="946023" y="437674"/>
                    <a:pt x="940689" y="436912"/>
                  </a:cubicBezTo>
                  <a:cubicBezTo>
                    <a:pt x="935355" y="436150"/>
                    <a:pt x="929926" y="435769"/>
                    <a:pt x="924687" y="435769"/>
                  </a:cubicBezTo>
                  <a:cubicBezTo>
                    <a:pt x="910495" y="435769"/>
                    <a:pt x="898588" y="438436"/>
                    <a:pt x="889159" y="443865"/>
                  </a:cubicBezTo>
                  <a:cubicBezTo>
                    <a:pt x="879729" y="449294"/>
                    <a:pt x="874586" y="459486"/>
                    <a:pt x="873728" y="474440"/>
                  </a:cubicBezTo>
                  <a:lnTo>
                    <a:pt x="840200" y="474440"/>
                  </a:lnTo>
                  <a:cubicBezTo>
                    <a:pt x="840677" y="461772"/>
                    <a:pt x="843344" y="451104"/>
                    <a:pt x="848106" y="442436"/>
                  </a:cubicBezTo>
                  <a:cubicBezTo>
                    <a:pt x="852869" y="433769"/>
                    <a:pt x="859155" y="426720"/>
                    <a:pt x="867061" y="421291"/>
                  </a:cubicBezTo>
                  <a:cubicBezTo>
                    <a:pt x="874967" y="415862"/>
                    <a:pt x="884015" y="411956"/>
                    <a:pt x="894112" y="409670"/>
                  </a:cubicBezTo>
                  <a:cubicBezTo>
                    <a:pt x="904208" y="407289"/>
                    <a:pt x="915067" y="406146"/>
                    <a:pt x="926687" y="406146"/>
                  </a:cubicBezTo>
                  <a:cubicBezTo>
                    <a:pt x="935927" y="406146"/>
                    <a:pt x="945071" y="406813"/>
                    <a:pt x="954119" y="408146"/>
                  </a:cubicBezTo>
                  <a:cubicBezTo>
                    <a:pt x="963168" y="409480"/>
                    <a:pt x="971455" y="412147"/>
                    <a:pt x="978789" y="416242"/>
                  </a:cubicBezTo>
                  <a:cubicBezTo>
                    <a:pt x="986123" y="420338"/>
                    <a:pt x="992124" y="426053"/>
                    <a:pt x="996601" y="433388"/>
                  </a:cubicBezTo>
                  <a:cubicBezTo>
                    <a:pt x="1001078" y="440722"/>
                    <a:pt x="1003268" y="450342"/>
                    <a:pt x="1003268" y="462153"/>
                  </a:cubicBezTo>
                  <a:lnTo>
                    <a:pt x="1003268" y="567023"/>
                  </a:lnTo>
                  <a:cubicBezTo>
                    <a:pt x="1003268" y="574929"/>
                    <a:pt x="1003745" y="580644"/>
                    <a:pt x="1004697" y="584359"/>
                  </a:cubicBezTo>
                  <a:cubicBezTo>
                    <a:pt x="1005650" y="588074"/>
                    <a:pt x="1008697" y="589883"/>
                    <a:pt x="1013936" y="589883"/>
                  </a:cubicBezTo>
                  <a:cubicBezTo>
                    <a:pt x="1016794" y="589883"/>
                    <a:pt x="1020223" y="589312"/>
                    <a:pt x="1024223" y="588264"/>
                  </a:cubicBezTo>
                  <a:lnTo>
                    <a:pt x="1024223" y="614363"/>
                  </a:lnTo>
                  <a:close/>
                  <a:moveTo>
                    <a:pt x="969740" y="509778"/>
                  </a:moveTo>
                  <a:cubicBezTo>
                    <a:pt x="965549" y="512921"/>
                    <a:pt x="960025" y="515207"/>
                    <a:pt x="953167" y="516636"/>
                  </a:cubicBezTo>
                  <a:cubicBezTo>
                    <a:pt x="946309" y="518065"/>
                    <a:pt x="939165" y="519303"/>
                    <a:pt x="931640" y="520160"/>
                  </a:cubicBezTo>
                  <a:cubicBezTo>
                    <a:pt x="924115" y="521017"/>
                    <a:pt x="916591" y="522161"/>
                    <a:pt x="908971" y="523304"/>
                  </a:cubicBezTo>
                  <a:cubicBezTo>
                    <a:pt x="901351" y="524447"/>
                    <a:pt x="894493" y="526352"/>
                    <a:pt x="888492" y="529019"/>
                  </a:cubicBezTo>
                  <a:cubicBezTo>
                    <a:pt x="882396" y="531590"/>
                    <a:pt x="877443" y="535400"/>
                    <a:pt x="873633" y="540258"/>
                  </a:cubicBezTo>
                  <a:cubicBezTo>
                    <a:pt x="869823" y="545116"/>
                    <a:pt x="867918" y="551688"/>
                    <a:pt x="867918" y="560070"/>
                  </a:cubicBezTo>
                  <a:cubicBezTo>
                    <a:pt x="867918" y="565595"/>
                    <a:pt x="869061" y="570262"/>
                    <a:pt x="871252" y="573977"/>
                  </a:cubicBezTo>
                  <a:cubicBezTo>
                    <a:pt x="873443" y="577787"/>
                    <a:pt x="876395" y="580835"/>
                    <a:pt x="879920" y="583216"/>
                  </a:cubicBezTo>
                  <a:cubicBezTo>
                    <a:pt x="883444" y="585597"/>
                    <a:pt x="887635" y="587312"/>
                    <a:pt x="892397" y="588359"/>
                  </a:cubicBezTo>
                  <a:cubicBezTo>
                    <a:pt x="897160" y="589407"/>
                    <a:pt x="902113" y="589979"/>
                    <a:pt x="907447" y="589979"/>
                  </a:cubicBezTo>
                  <a:cubicBezTo>
                    <a:pt x="918496" y="589979"/>
                    <a:pt x="927926" y="588455"/>
                    <a:pt x="935831" y="585502"/>
                  </a:cubicBezTo>
                  <a:cubicBezTo>
                    <a:pt x="943737" y="582454"/>
                    <a:pt x="950214" y="578644"/>
                    <a:pt x="955167" y="574072"/>
                  </a:cubicBezTo>
                  <a:cubicBezTo>
                    <a:pt x="960120" y="569500"/>
                    <a:pt x="963835" y="564547"/>
                    <a:pt x="966216" y="559118"/>
                  </a:cubicBezTo>
                  <a:cubicBezTo>
                    <a:pt x="968597" y="553784"/>
                    <a:pt x="969740" y="548735"/>
                    <a:pt x="969740" y="543973"/>
                  </a:cubicBezTo>
                  <a:lnTo>
                    <a:pt x="969740" y="509778"/>
                  </a:lnTo>
                  <a:close/>
                  <a:moveTo>
                    <a:pt x="1075182" y="411004"/>
                  </a:moveTo>
                  <a:lnTo>
                    <a:pt x="1075182" y="441008"/>
                  </a:lnTo>
                  <a:lnTo>
                    <a:pt x="1075944" y="441008"/>
                  </a:lnTo>
                  <a:cubicBezTo>
                    <a:pt x="1091184" y="417862"/>
                    <a:pt x="1113187" y="406241"/>
                    <a:pt x="1141857" y="406241"/>
                  </a:cubicBezTo>
                  <a:cubicBezTo>
                    <a:pt x="1154525" y="406241"/>
                    <a:pt x="1165955" y="408908"/>
                    <a:pt x="1176242" y="414147"/>
                  </a:cubicBezTo>
                  <a:cubicBezTo>
                    <a:pt x="1186529" y="419386"/>
                    <a:pt x="1193768" y="428339"/>
                    <a:pt x="1197959" y="441008"/>
                  </a:cubicBezTo>
                  <a:cubicBezTo>
                    <a:pt x="1204817" y="429959"/>
                    <a:pt x="1213866" y="421386"/>
                    <a:pt x="1225010" y="415290"/>
                  </a:cubicBezTo>
                  <a:cubicBezTo>
                    <a:pt x="1236155" y="409194"/>
                    <a:pt x="1248537" y="406241"/>
                    <a:pt x="1261967" y="406241"/>
                  </a:cubicBezTo>
                  <a:cubicBezTo>
                    <a:pt x="1272254" y="406241"/>
                    <a:pt x="1281494" y="407384"/>
                    <a:pt x="1289780" y="409575"/>
                  </a:cubicBezTo>
                  <a:cubicBezTo>
                    <a:pt x="1298067" y="411861"/>
                    <a:pt x="1305211" y="415290"/>
                    <a:pt x="1311116" y="420053"/>
                  </a:cubicBezTo>
                  <a:cubicBezTo>
                    <a:pt x="1317022" y="424815"/>
                    <a:pt x="1321594" y="430911"/>
                    <a:pt x="1324928" y="438436"/>
                  </a:cubicBezTo>
                  <a:cubicBezTo>
                    <a:pt x="1328261" y="445961"/>
                    <a:pt x="1329881" y="455009"/>
                    <a:pt x="1329881" y="465487"/>
                  </a:cubicBezTo>
                  <a:lnTo>
                    <a:pt x="1329881" y="615125"/>
                  </a:lnTo>
                  <a:lnTo>
                    <a:pt x="1296353" y="615125"/>
                  </a:lnTo>
                  <a:lnTo>
                    <a:pt x="1296353" y="481203"/>
                  </a:lnTo>
                  <a:cubicBezTo>
                    <a:pt x="1296353" y="474917"/>
                    <a:pt x="1295876" y="468916"/>
                    <a:pt x="1294829" y="463391"/>
                  </a:cubicBezTo>
                  <a:cubicBezTo>
                    <a:pt x="1293781" y="457867"/>
                    <a:pt x="1291781" y="453009"/>
                    <a:pt x="1288923" y="449009"/>
                  </a:cubicBezTo>
                  <a:cubicBezTo>
                    <a:pt x="1285970" y="444913"/>
                    <a:pt x="1281970" y="441674"/>
                    <a:pt x="1276826" y="439293"/>
                  </a:cubicBezTo>
                  <a:cubicBezTo>
                    <a:pt x="1271683" y="436912"/>
                    <a:pt x="1265015" y="435769"/>
                    <a:pt x="1256919" y="435769"/>
                  </a:cubicBezTo>
                  <a:cubicBezTo>
                    <a:pt x="1240346" y="435769"/>
                    <a:pt x="1227296" y="440531"/>
                    <a:pt x="1217867" y="449961"/>
                  </a:cubicBezTo>
                  <a:cubicBezTo>
                    <a:pt x="1208342" y="459486"/>
                    <a:pt x="1203674" y="472059"/>
                    <a:pt x="1203674" y="487871"/>
                  </a:cubicBezTo>
                  <a:lnTo>
                    <a:pt x="1203674" y="615029"/>
                  </a:lnTo>
                  <a:lnTo>
                    <a:pt x="1170146" y="615029"/>
                  </a:lnTo>
                  <a:lnTo>
                    <a:pt x="1170146" y="481108"/>
                  </a:lnTo>
                  <a:cubicBezTo>
                    <a:pt x="1170146" y="474536"/>
                    <a:pt x="1169575" y="468440"/>
                    <a:pt x="1168337" y="462915"/>
                  </a:cubicBezTo>
                  <a:cubicBezTo>
                    <a:pt x="1167194" y="457390"/>
                    <a:pt x="1165098" y="452628"/>
                    <a:pt x="1162240" y="448532"/>
                  </a:cubicBezTo>
                  <a:cubicBezTo>
                    <a:pt x="1159383" y="444437"/>
                    <a:pt x="1155478" y="441293"/>
                    <a:pt x="1150620" y="439007"/>
                  </a:cubicBezTo>
                  <a:cubicBezTo>
                    <a:pt x="1145762" y="436817"/>
                    <a:pt x="1139476" y="435673"/>
                    <a:pt x="1131856" y="435673"/>
                  </a:cubicBezTo>
                  <a:cubicBezTo>
                    <a:pt x="1122140" y="435673"/>
                    <a:pt x="1113758" y="437674"/>
                    <a:pt x="1106805" y="441579"/>
                  </a:cubicBezTo>
                  <a:cubicBezTo>
                    <a:pt x="1099852" y="445484"/>
                    <a:pt x="1094137" y="450247"/>
                    <a:pt x="1089851" y="455771"/>
                  </a:cubicBezTo>
                  <a:cubicBezTo>
                    <a:pt x="1085469" y="461296"/>
                    <a:pt x="1082326" y="467011"/>
                    <a:pt x="1080421" y="472916"/>
                  </a:cubicBezTo>
                  <a:cubicBezTo>
                    <a:pt x="1078421" y="478822"/>
                    <a:pt x="1077468" y="483775"/>
                    <a:pt x="1077468" y="487775"/>
                  </a:cubicBezTo>
                  <a:lnTo>
                    <a:pt x="1077468" y="614934"/>
                  </a:lnTo>
                  <a:lnTo>
                    <a:pt x="1043940" y="614934"/>
                  </a:lnTo>
                  <a:lnTo>
                    <a:pt x="1043940" y="410718"/>
                  </a:lnTo>
                  <a:lnTo>
                    <a:pt x="1075563" y="410718"/>
                  </a:lnTo>
                  <a:close/>
                  <a:moveTo>
                    <a:pt x="133064" y="666464"/>
                  </a:moveTo>
                  <a:cubicBezTo>
                    <a:pt x="139160" y="666464"/>
                    <a:pt x="145637" y="666464"/>
                    <a:pt x="152591" y="666655"/>
                  </a:cubicBezTo>
                  <a:cubicBezTo>
                    <a:pt x="159544" y="666845"/>
                    <a:pt x="166497" y="667226"/>
                    <a:pt x="173355" y="667798"/>
                  </a:cubicBezTo>
                  <a:cubicBezTo>
                    <a:pt x="180213" y="668465"/>
                    <a:pt x="186595" y="669417"/>
                    <a:pt x="192500" y="670751"/>
                  </a:cubicBezTo>
                  <a:cubicBezTo>
                    <a:pt x="198406" y="672084"/>
                    <a:pt x="203454" y="674084"/>
                    <a:pt x="207740" y="676656"/>
                  </a:cubicBezTo>
                  <a:cubicBezTo>
                    <a:pt x="216979" y="682181"/>
                    <a:pt x="224790" y="689801"/>
                    <a:pt x="231267" y="699611"/>
                  </a:cubicBezTo>
                  <a:cubicBezTo>
                    <a:pt x="237744" y="709327"/>
                    <a:pt x="240983" y="721328"/>
                    <a:pt x="240983" y="735521"/>
                  </a:cubicBezTo>
                  <a:cubicBezTo>
                    <a:pt x="240983" y="750570"/>
                    <a:pt x="237363" y="763524"/>
                    <a:pt x="230124" y="774383"/>
                  </a:cubicBezTo>
                  <a:cubicBezTo>
                    <a:pt x="222885" y="785241"/>
                    <a:pt x="212598" y="793433"/>
                    <a:pt x="199168" y="798671"/>
                  </a:cubicBezTo>
                  <a:lnTo>
                    <a:pt x="199168" y="799433"/>
                  </a:lnTo>
                  <a:cubicBezTo>
                    <a:pt x="216503" y="803148"/>
                    <a:pt x="229838" y="811054"/>
                    <a:pt x="239078" y="823151"/>
                  </a:cubicBezTo>
                  <a:cubicBezTo>
                    <a:pt x="248317" y="835247"/>
                    <a:pt x="252889" y="850011"/>
                    <a:pt x="252889" y="867347"/>
                  </a:cubicBezTo>
                  <a:cubicBezTo>
                    <a:pt x="252889" y="877634"/>
                    <a:pt x="251079" y="887635"/>
                    <a:pt x="247364" y="897350"/>
                  </a:cubicBezTo>
                  <a:cubicBezTo>
                    <a:pt x="243650" y="907066"/>
                    <a:pt x="238220" y="915734"/>
                    <a:pt x="230981" y="923258"/>
                  </a:cubicBezTo>
                  <a:cubicBezTo>
                    <a:pt x="223742" y="930783"/>
                    <a:pt x="214789" y="936784"/>
                    <a:pt x="204121" y="941451"/>
                  </a:cubicBezTo>
                  <a:cubicBezTo>
                    <a:pt x="193453" y="946023"/>
                    <a:pt x="181166" y="948404"/>
                    <a:pt x="167164" y="948404"/>
                  </a:cubicBezTo>
                  <a:lnTo>
                    <a:pt x="30956" y="948404"/>
                  </a:lnTo>
                  <a:lnTo>
                    <a:pt x="30956" y="666464"/>
                  </a:lnTo>
                  <a:lnTo>
                    <a:pt x="133255" y="666464"/>
                  </a:lnTo>
                  <a:close/>
                  <a:moveTo>
                    <a:pt x="143351" y="787718"/>
                  </a:moveTo>
                  <a:cubicBezTo>
                    <a:pt x="164687" y="787718"/>
                    <a:pt x="180023" y="784003"/>
                    <a:pt x="189357" y="776478"/>
                  </a:cubicBezTo>
                  <a:cubicBezTo>
                    <a:pt x="198692" y="768953"/>
                    <a:pt x="203359" y="757714"/>
                    <a:pt x="203359" y="742664"/>
                  </a:cubicBezTo>
                  <a:cubicBezTo>
                    <a:pt x="203359" y="732663"/>
                    <a:pt x="201740" y="724757"/>
                    <a:pt x="198596" y="718947"/>
                  </a:cubicBezTo>
                  <a:cubicBezTo>
                    <a:pt x="195453" y="713137"/>
                    <a:pt x="191071" y="708660"/>
                    <a:pt x="185547" y="705517"/>
                  </a:cubicBezTo>
                  <a:cubicBezTo>
                    <a:pt x="180023" y="702374"/>
                    <a:pt x="173641" y="700278"/>
                    <a:pt x="166402" y="699421"/>
                  </a:cubicBezTo>
                  <a:cubicBezTo>
                    <a:pt x="159163" y="698564"/>
                    <a:pt x="151448" y="697992"/>
                    <a:pt x="143256" y="697992"/>
                  </a:cubicBezTo>
                  <a:lnTo>
                    <a:pt x="68199" y="697992"/>
                  </a:lnTo>
                  <a:lnTo>
                    <a:pt x="68199" y="787622"/>
                  </a:lnTo>
                  <a:lnTo>
                    <a:pt x="143256" y="787622"/>
                  </a:lnTo>
                  <a:close/>
                  <a:moveTo>
                    <a:pt x="162306" y="916781"/>
                  </a:moveTo>
                  <a:cubicBezTo>
                    <a:pt x="178879" y="916781"/>
                    <a:pt x="191834" y="912305"/>
                    <a:pt x="201168" y="903351"/>
                  </a:cubicBezTo>
                  <a:cubicBezTo>
                    <a:pt x="210503" y="894398"/>
                    <a:pt x="215170" y="882015"/>
                    <a:pt x="215170" y="866204"/>
                  </a:cubicBezTo>
                  <a:cubicBezTo>
                    <a:pt x="215170" y="856964"/>
                    <a:pt x="213455" y="849344"/>
                    <a:pt x="210026" y="843344"/>
                  </a:cubicBezTo>
                  <a:cubicBezTo>
                    <a:pt x="206597" y="837343"/>
                    <a:pt x="202025" y="832485"/>
                    <a:pt x="196405" y="828961"/>
                  </a:cubicBezTo>
                  <a:cubicBezTo>
                    <a:pt x="190786" y="825437"/>
                    <a:pt x="184213" y="822865"/>
                    <a:pt x="176879" y="821436"/>
                  </a:cubicBezTo>
                  <a:cubicBezTo>
                    <a:pt x="169545" y="820007"/>
                    <a:pt x="161830" y="819245"/>
                    <a:pt x="154019" y="819245"/>
                  </a:cubicBezTo>
                  <a:lnTo>
                    <a:pt x="68294" y="819245"/>
                  </a:lnTo>
                  <a:lnTo>
                    <a:pt x="68294" y="916781"/>
                  </a:lnTo>
                  <a:lnTo>
                    <a:pt x="162306" y="916781"/>
                  </a:lnTo>
                  <a:close/>
                  <a:moveTo>
                    <a:pt x="412623" y="948404"/>
                  </a:moveTo>
                  <a:lnTo>
                    <a:pt x="412623" y="916019"/>
                  </a:lnTo>
                  <a:lnTo>
                    <a:pt x="411861" y="916019"/>
                  </a:lnTo>
                  <a:cubicBezTo>
                    <a:pt x="404717" y="928688"/>
                    <a:pt x="395669" y="937927"/>
                    <a:pt x="384620" y="943832"/>
                  </a:cubicBezTo>
                  <a:cubicBezTo>
                    <a:pt x="373571" y="949738"/>
                    <a:pt x="360521" y="952690"/>
                    <a:pt x="345567" y="952690"/>
                  </a:cubicBezTo>
                  <a:cubicBezTo>
                    <a:pt x="332137" y="952690"/>
                    <a:pt x="320992" y="950881"/>
                    <a:pt x="312039" y="947357"/>
                  </a:cubicBezTo>
                  <a:cubicBezTo>
                    <a:pt x="303086" y="943832"/>
                    <a:pt x="295846" y="938689"/>
                    <a:pt x="290322" y="932117"/>
                  </a:cubicBezTo>
                  <a:cubicBezTo>
                    <a:pt x="284798" y="925544"/>
                    <a:pt x="280892" y="917734"/>
                    <a:pt x="278702" y="908590"/>
                  </a:cubicBezTo>
                  <a:cubicBezTo>
                    <a:pt x="276416" y="899541"/>
                    <a:pt x="275368" y="889445"/>
                    <a:pt x="275368" y="878396"/>
                  </a:cubicBezTo>
                  <a:lnTo>
                    <a:pt x="275368" y="744093"/>
                  </a:lnTo>
                  <a:lnTo>
                    <a:pt x="308896" y="744093"/>
                  </a:lnTo>
                  <a:lnTo>
                    <a:pt x="308896" y="882301"/>
                  </a:lnTo>
                  <a:cubicBezTo>
                    <a:pt x="308896" y="894969"/>
                    <a:pt x="312611" y="904970"/>
                    <a:pt x="319945" y="912305"/>
                  </a:cubicBezTo>
                  <a:cubicBezTo>
                    <a:pt x="327279" y="919734"/>
                    <a:pt x="337471" y="923354"/>
                    <a:pt x="350330" y="923354"/>
                  </a:cubicBezTo>
                  <a:cubicBezTo>
                    <a:pt x="360617" y="923354"/>
                    <a:pt x="369475" y="921734"/>
                    <a:pt x="377000" y="918591"/>
                  </a:cubicBezTo>
                  <a:cubicBezTo>
                    <a:pt x="384524" y="915448"/>
                    <a:pt x="390716" y="910971"/>
                    <a:pt x="395764" y="905161"/>
                  </a:cubicBezTo>
                  <a:cubicBezTo>
                    <a:pt x="400717" y="899351"/>
                    <a:pt x="404527" y="892588"/>
                    <a:pt x="407003" y="884777"/>
                  </a:cubicBezTo>
                  <a:cubicBezTo>
                    <a:pt x="409480" y="876967"/>
                    <a:pt x="410718" y="868490"/>
                    <a:pt x="410718" y="859346"/>
                  </a:cubicBezTo>
                  <a:lnTo>
                    <a:pt x="410718" y="743998"/>
                  </a:lnTo>
                  <a:lnTo>
                    <a:pt x="444246" y="743998"/>
                  </a:lnTo>
                  <a:lnTo>
                    <a:pt x="444246" y="948214"/>
                  </a:lnTo>
                  <a:lnTo>
                    <a:pt x="412623" y="948214"/>
                  </a:lnTo>
                  <a:close/>
                  <a:moveTo>
                    <a:pt x="478822" y="707517"/>
                  </a:moveTo>
                  <a:lnTo>
                    <a:pt x="478822" y="666464"/>
                  </a:lnTo>
                  <a:lnTo>
                    <a:pt x="512350" y="666464"/>
                  </a:lnTo>
                  <a:lnTo>
                    <a:pt x="512350" y="707517"/>
                  </a:lnTo>
                  <a:lnTo>
                    <a:pt x="478822" y="707517"/>
                  </a:lnTo>
                  <a:close/>
                  <a:moveTo>
                    <a:pt x="512350" y="744284"/>
                  </a:moveTo>
                  <a:lnTo>
                    <a:pt x="512350" y="948500"/>
                  </a:lnTo>
                  <a:lnTo>
                    <a:pt x="478822" y="948500"/>
                  </a:lnTo>
                  <a:lnTo>
                    <a:pt x="478822" y="744284"/>
                  </a:lnTo>
                  <a:lnTo>
                    <a:pt x="512350" y="744284"/>
                  </a:lnTo>
                  <a:close/>
                  <a:moveTo>
                    <a:pt x="580454" y="666464"/>
                  </a:moveTo>
                  <a:lnTo>
                    <a:pt x="580454" y="948404"/>
                  </a:lnTo>
                  <a:lnTo>
                    <a:pt x="546926" y="948404"/>
                  </a:lnTo>
                  <a:lnTo>
                    <a:pt x="546926" y="666464"/>
                  </a:lnTo>
                  <a:lnTo>
                    <a:pt x="580454" y="666464"/>
                  </a:lnTo>
                  <a:close/>
                  <a:moveTo>
                    <a:pt x="769620" y="948404"/>
                  </a:moveTo>
                  <a:lnTo>
                    <a:pt x="769620" y="920782"/>
                  </a:lnTo>
                  <a:lnTo>
                    <a:pt x="768858" y="920782"/>
                  </a:lnTo>
                  <a:cubicBezTo>
                    <a:pt x="763334" y="932117"/>
                    <a:pt x="754666" y="940308"/>
                    <a:pt x="742760" y="945261"/>
                  </a:cubicBezTo>
                  <a:cubicBezTo>
                    <a:pt x="730948" y="950309"/>
                    <a:pt x="717899" y="952786"/>
                    <a:pt x="703612" y="952786"/>
                  </a:cubicBezTo>
                  <a:cubicBezTo>
                    <a:pt x="687800" y="952786"/>
                    <a:pt x="674084" y="949928"/>
                    <a:pt x="662369" y="944118"/>
                  </a:cubicBezTo>
                  <a:cubicBezTo>
                    <a:pt x="650653" y="938308"/>
                    <a:pt x="640937" y="930593"/>
                    <a:pt x="633127" y="920782"/>
                  </a:cubicBezTo>
                  <a:cubicBezTo>
                    <a:pt x="625316" y="911066"/>
                    <a:pt x="619506" y="899732"/>
                    <a:pt x="615505" y="886778"/>
                  </a:cubicBezTo>
                  <a:cubicBezTo>
                    <a:pt x="611505" y="873824"/>
                    <a:pt x="609600" y="860203"/>
                    <a:pt x="609600" y="845725"/>
                  </a:cubicBezTo>
                  <a:cubicBezTo>
                    <a:pt x="609600" y="831247"/>
                    <a:pt x="611505" y="817531"/>
                    <a:pt x="615315" y="804672"/>
                  </a:cubicBezTo>
                  <a:cubicBezTo>
                    <a:pt x="619125" y="791813"/>
                    <a:pt x="624935" y="780479"/>
                    <a:pt x="632651" y="770858"/>
                  </a:cubicBezTo>
                  <a:cubicBezTo>
                    <a:pt x="640366" y="761238"/>
                    <a:pt x="650177" y="753618"/>
                    <a:pt x="661892" y="747998"/>
                  </a:cubicBezTo>
                  <a:cubicBezTo>
                    <a:pt x="673608" y="742379"/>
                    <a:pt x="687229" y="739521"/>
                    <a:pt x="702755" y="739521"/>
                  </a:cubicBezTo>
                  <a:cubicBezTo>
                    <a:pt x="707993" y="739521"/>
                    <a:pt x="713708" y="740093"/>
                    <a:pt x="719709" y="741140"/>
                  </a:cubicBezTo>
                  <a:cubicBezTo>
                    <a:pt x="725805" y="742188"/>
                    <a:pt x="731806" y="743998"/>
                    <a:pt x="737902" y="746474"/>
                  </a:cubicBezTo>
                  <a:cubicBezTo>
                    <a:pt x="743903" y="748951"/>
                    <a:pt x="749713" y="752285"/>
                    <a:pt x="755047" y="756380"/>
                  </a:cubicBezTo>
                  <a:cubicBezTo>
                    <a:pt x="760476" y="760476"/>
                    <a:pt x="764953" y="765524"/>
                    <a:pt x="768668" y="771620"/>
                  </a:cubicBezTo>
                  <a:lnTo>
                    <a:pt x="769430" y="771620"/>
                  </a:lnTo>
                  <a:lnTo>
                    <a:pt x="769430" y="666560"/>
                  </a:lnTo>
                  <a:lnTo>
                    <a:pt x="802957" y="666560"/>
                  </a:lnTo>
                  <a:lnTo>
                    <a:pt x="802957" y="948500"/>
                  </a:lnTo>
                  <a:lnTo>
                    <a:pt x="769430" y="948500"/>
                  </a:lnTo>
                  <a:close/>
                  <a:moveTo>
                    <a:pt x="649034" y="875919"/>
                  </a:moveTo>
                  <a:cubicBezTo>
                    <a:pt x="651510" y="884968"/>
                    <a:pt x="655320" y="893064"/>
                    <a:pt x="660463" y="900208"/>
                  </a:cubicBezTo>
                  <a:cubicBezTo>
                    <a:pt x="665607" y="907352"/>
                    <a:pt x="672179" y="912971"/>
                    <a:pt x="680180" y="917162"/>
                  </a:cubicBezTo>
                  <a:cubicBezTo>
                    <a:pt x="688181" y="921353"/>
                    <a:pt x="697611" y="923449"/>
                    <a:pt x="708374" y="923449"/>
                  </a:cubicBezTo>
                  <a:cubicBezTo>
                    <a:pt x="719138" y="923449"/>
                    <a:pt x="729329" y="921258"/>
                    <a:pt x="737235" y="916781"/>
                  </a:cubicBezTo>
                  <a:cubicBezTo>
                    <a:pt x="745141" y="912305"/>
                    <a:pt x="751618" y="906399"/>
                    <a:pt x="756571" y="899160"/>
                  </a:cubicBezTo>
                  <a:cubicBezTo>
                    <a:pt x="761524" y="891921"/>
                    <a:pt x="765143" y="883730"/>
                    <a:pt x="767429" y="874490"/>
                  </a:cubicBezTo>
                  <a:cubicBezTo>
                    <a:pt x="769620" y="865251"/>
                    <a:pt x="770763" y="855917"/>
                    <a:pt x="770763" y="846487"/>
                  </a:cubicBezTo>
                  <a:cubicBezTo>
                    <a:pt x="770763" y="836486"/>
                    <a:pt x="769620" y="826770"/>
                    <a:pt x="767239" y="817436"/>
                  </a:cubicBezTo>
                  <a:cubicBezTo>
                    <a:pt x="764857" y="808101"/>
                    <a:pt x="761143" y="799814"/>
                    <a:pt x="755999" y="792766"/>
                  </a:cubicBezTo>
                  <a:cubicBezTo>
                    <a:pt x="750856" y="785622"/>
                    <a:pt x="744188" y="779907"/>
                    <a:pt x="736092" y="775621"/>
                  </a:cubicBezTo>
                  <a:cubicBezTo>
                    <a:pt x="727996" y="771335"/>
                    <a:pt x="718090" y="769144"/>
                    <a:pt x="706469" y="769144"/>
                  </a:cubicBezTo>
                  <a:cubicBezTo>
                    <a:pt x="694849" y="769144"/>
                    <a:pt x="685514" y="771430"/>
                    <a:pt x="677609" y="775907"/>
                  </a:cubicBezTo>
                  <a:cubicBezTo>
                    <a:pt x="669703" y="780383"/>
                    <a:pt x="663416" y="786289"/>
                    <a:pt x="658654" y="793718"/>
                  </a:cubicBezTo>
                  <a:cubicBezTo>
                    <a:pt x="653891" y="801053"/>
                    <a:pt x="650462" y="809530"/>
                    <a:pt x="648367" y="818960"/>
                  </a:cubicBezTo>
                  <a:cubicBezTo>
                    <a:pt x="646271" y="828485"/>
                    <a:pt x="645223" y="838200"/>
                    <a:pt x="645223" y="848201"/>
                  </a:cubicBezTo>
                  <a:cubicBezTo>
                    <a:pt x="645223" y="857726"/>
                    <a:pt x="646462" y="866965"/>
                    <a:pt x="648938" y="876014"/>
                  </a:cubicBezTo>
                  <a:close/>
                  <a:moveTo>
                    <a:pt x="837724" y="707517"/>
                  </a:moveTo>
                  <a:lnTo>
                    <a:pt x="837724" y="666464"/>
                  </a:lnTo>
                  <a:lnTo>
                    <a:pt x="871252" y="666464"/>
                  </a:lnTo>
                  <a:lnTo>
                    <a:pt x="871252" y="707517"/>
                  </a:lnTo>
                  <a:lnTo>
                    <a:pt x="837724" y="707517"/>
                  </a:lnTo>
                  <a:close/>
                  <a:moveTo>
                    <a:pt x="871347" y="744284"/>
                  </a:moveTo>
                  <a:lnTo>
                    <a:pt x="871347" y="948500"/>
                  </a:lnTo>
                  <a:lnTo>
                    <a:pt x="837819" y="948500"/>
                  </a:lnTo>
                  <a:lnTo>
                    <a:pt x="837819" y="744284"/>
                  </a:lnTo>
                  <a:lnTo>
                    <a:pt x="871347" y="744284"/>
                  </a:lnTo>
                  <a:close/>
                  <a:moveTo>
                    <a:pt x="937451" y="744284"/>
                  </a:moveTo>
                  <a:lnTo>
                    <a:pt x="937451" y="776669"/>
                  </a:lnTo>
                  <a:lnTo>
                    <a:pt x="938213" y="776669"/>
                  </a:lnTo>
                  <a:cubicBezTo>
                    <a:pt x="952214" y="751904"/>
                    <a:pt x="974312" y="739521"/>
                    <a:pt x="1004602" y="739521"/>
                  </a:cubicBezTo>
                  <a:cubicBezTo>
                    <a:pt x="1018032" y="739521"/>
                    <a:pt x="1029176" y="741331"/>
                    <a:pt x="1038130" y="745046"/>
                  </a:cubicBezTo>
                  <a:cubicBezTo>
                    <a:pt x="1047083" y="748760"/>
                    <a:pt x="1054322" y="753904"/>
                    <a:pt x="1059847" y="760476"/>
                  </a:cubicBezTo>
                  <a:cubicBezTo>
                    <a:pt x="1065371" y="767048"/>
                    <a:pt x="1069277" y="774859"/>
                    <a:pt x="1071467" y="784003"/>
                  </a:cubicBezTo>
                  <a:cubicBezTo>
                    <a:pt x="1073658" y="793052"/>
                    <a:pt x="1074801" y="803148"/>
                    <a:pt x="1074801" y="814197"/>
                  </a:cubicBezTo>
                  <a:lnTo>
                    <a:pt x="1074801" y="948500"/>
                  </a:lnTo>
                  <a:lnTo>
                    <a:pt x="1041273" y="948500"/>
                  </a:lnTo>
                  <a:lnTo>
                    <a:pt x="1041273" y="810292"/>
                  </a:lnTo>
                  <a:cubicBezTo>
                    <a:pt x="1041273" y="797624"/>
                    <a:pt x="1037558" y="787622"/>
                    <a:pt x="1030224" y="780288"/>
                  </a:cubicBezTo>
                  <a:cubicBezTo>
                    <a:pt x="1022890" y="772954"/>
                    <a:pt x="1012698" y="769239"/>
                    <a:pt x="999839" y="769239"/>
                  </a:cubicBezTo>
                  <a:cubicBezTo>
                    <a:pt x="989552" y="769239"/>
                    <a:pt x="980694" y="770858"/>
                    <a:pt x="973169" y="774002"/>
                  </a:cubicBezTo>
                  <a:cubicBezTo>
                    <a:pt x="965645" y="777145"/>
                    <a:pt x="959358" y="781622"/>
                    <a:pt x="954405" y="787432"/>
                  </a:cubicBezTo>
                  <a:cubicBezTo>
                    <a:pt x="949357" y="793242"/>
                    <a:pt x="945642" y="800005"/>
                    <a:pt x="943165" y="807815"/>
                  </a:cubicBezTo>
                  <a:cubicBezTo>
                    <a:pt x="940689" y="815626"/>
                    <a:pt x="939451" y="824103"/>
                    <a:pt x="939451" y="833247"/>
                  </a:cubicBezTo>
                  <a:lnTo>
                    <a:pt x="939451" y="948595"/>
                  </a:lnTo>
                  <a:lnTo>
                    <a:pt x="905923" y="948595"/>
                  </a:lnTo>
                  <a:lnTo>
                    <a:pt x="905923" y="744379"/>
                  </a:lnTo>
                  <a:lnTo>
                    <a:pt x="937546" y="744379"/>
                  </a:lnTo>
                  <a:close/>
                  <a:moveTo>
                    <a:pt x="1265492" y="1006031"/>
                  </a:moveTo>
                  <a:cubicBezTo>
                    <a:pt x="1250252" y="1022604"/>
                    <a:pt x="1226248" y="1030891"/>
                    <a:pt x="1193673" y="1030891"/>
                  </a:cubicBezTo>
                  <a:cubicBezTo>
                    <a:pt x="1184148" y="1030891"/>
                    <a:pt x="1174528" y="1029843"/>
                    <a:pt x="1164622" y="1027748"/>
                  </a:cubicBezTo>
                  <a:cubicBezTo>
                    <a:pt x="1154716" y="1025652"/>
                    <a:pt x="1145762" y="1022223"/>
                    <a:pt x="1137761" y="1017461"/>
                  </a:cubicBezTo>
                  <a:cubicBezTo>
                    <a:pt x="1129760" y="1012698"/>
                    <a:pt x="1123093" y="1006507"/>
                    <a:pt x="1117854" y="998887"/>
                  </a:cubicBezTo>
                  <a:cubicBezTo>
                    <a:pt x="1112615" y="991267"/>
                    <a:pt x="1109663" y="981932"/>
                    <a:pt x="1109186" y="970883"/>
                  </a:cubicBezTo>
                  <a:lnTo>
                    <a:pt x="1142714" y="970883"/>
                  </a:lnTo>
                  <a:cubicBezTo>
                    <a:pt x="1143000" y="976979"/>
                    <a:pt x="1144905" y="982028"/>
                    <a:pt x="1148429" y="986314"/>
                  </a:cubicBezTo>
                  <a:cubicBezTo>
                    <a:pt x="1151954" y="990505"/>
                    <a:pt x="1156335" y="993934"/>
                    <a:pt x="1161479" y="996601"/>
                  </a:cubicBezTo>
                  <a:cubicBezTo>
                    <a:pt x="1166622" y="999268"/>
                    <a:pt x="1172242" y="1001173"/>
                    <a:pt x="1178243" y="1002316"/>
                  </a:cubicBezTo>
                  <a:cubicBezTo>
                    <a:pt x="1184339" y="1003459"/>
                    <a:pt x="1190054" y="1004126"/>
                    <a:pt x="1195578" y="1004126"/>
                  </a:cubicBezTo>
                  <a:cubicBezTo>
                    <a:pt x="1206627" y="1004126"/>
                    <a:pt x="1215962" y="1002221"/>
                    <a:pt x="1223581" y="998411"/>
                  </a:cubicBezTo>
                  <a:cubicBezTo>
                    <a:pt x="1231202" y="994601"/>
                    <a:pt x="1237488" y="989362"/>
                    <a:pt x="1242536" y="982599"/>
                  </a:cubicBezTo>
                  <a:cubicBezTo>
                    <a:pt x="1247489" y="975836"/>
                    <a:pt x="1251109" y="967740"/>
                    <a:pt x="1253395" y="958310"/>
                  </a:cubicBezTo>
                  <a:cubicBezTo>
                    <a:pt x="1255586" y="948785"/>
                    <a:pt x="1256729" y="938403"/>
                    <a:pt x="1256729" y="927068"/>
                  </a:cubicBezTo>
                  <a:lnTo>
                    <a:pt x="1256729" y="913638"/>
                  </a:lnTo>
                  <a:lnTo>
                    <a:pt x="1255967" y="913638"/>
                  </a:lnTo>
                  <a:cubicBezTo>
                    <a:pt x="1250156" y="926306"/>
                    <a:pt x="1241393" y="935546"/>
                    <a:pt x="1229678" y="941451"/>
                  </a:cubicBezTo>
                  <a:cubicBezTo>
                    <a:pt x="1217962" y="947357"/>
                    <a:pt x="1205484" y="950309"/>
                    <a:pt x="1192339" y="950309"/>
                  </a:cubicBezTo>
                  <a:cubicBezTo>
                    <a:pt x="1177100" y="950309"/>
                    <a:pt x="1163764" y="947547"/>
                    <a:pt x="1152430" y="942023"/>
                  </a:cubicBezTo>
                  <a:cubicBezTo>
                    <a:pt x="1141095" y="936498"/>
                    <a:pt x="1131665" y="929069"/>
                    <a:pt x="1123950" y="919734"/>
                  </a:cubicBezTo>
                  <a:cubicBezTo>
                    <a:pt x="1116330" y="910400"/>
                    <a:pt x="1110615" y="899446"/>
                    <a:pt x="1106805" y="886968"/>
                  </a:cubicBezTo>
                  <a:cubicBezTo>
                    <a:pt x="1102995" y="874490"/>
                    <a:pt x="1101090" y="861251"/>
                    <a:pt x="1101090" y="847249"/>
                  </a:cubicBezTo>
                  <a:cubicBezTo>
                    <a:pt x="1101090" y="835152"/>
                    <a:pt x="1102709" y="822674"/>
                    <a:pt x="1105853" y="809911"/>
                  </a:cubicBezTo>
                  <a:cubicBezTo>
                    <a:pt x="1108996" y="797147"/>
                    <a:pt x="1114235" y="785527"/>
                    <a:pt x="1121664" y="775145"/>
                  </a:cubicBezTo>
                  <a:cubicBezTo>
                    <a:pt x="1128998" y="764762"/>
                    <a:pt x="1138809" y="756190"/>
                    <a:pt x="1150906" y="749522"/>
                  </a:cubicBezTo>
                  <a:cubicBezTo>
                    <a:pt x="1163003" y="742760"/>
                    <a:pt x="1177862" y="739426"/>
                    <a:pt x="1195483" y="739426"/>
                  </a:cubicBezTo>
                  <a:cubicBezTo>
                    <a:pt x="1208342" y="739426"/>
                    <a:pt x="1220248" y="742283"/>
                    <a:pt x="1231011" y="747903"/>
                  </a:cubicBezTo>
                  <a:cubicBezTo>
                    <a:pt x="1241774" y="753618"/>
                    <a:pt x="1250252" y="762095"/>
                    <a:pt x="1256252" y="773335"/>
                  </a:cubicBezTo>
                  <a:lnTo>
                    <a:pt x="1256633" y="773335"/>
                  </a:lnTo>
                  <a:lnTo>
                    <a:pt x="1256633" y="744093"/>
                  </a:lnTo>
                  <a:lnTo>
                    <a:pt x="1288256" y="744093"/>
                  </a:lnTo>
                  <a:lnTo>
                    <a:pt x="1288256" y="930878"/>
                  </a:lnTo>
                  <a:cubicBezTo>
                    <a:pt x="1288256" y="964311"/>
                    <a:pt x="1280636" y="989362"/>
                    <a:pt x="1265396" y="1005935"/>
                  </a:cubicBezTo>
                  <a:close/>
                  <a:moveTo>
                    <a:pt x="1222629" y="914210"/>
                  </a:moveTo>
                  <a:cubicBezTo>
                    <a:pt x="1230344" y="909638"/>
                    <a:pt x="1236631" y="903542"/>
                    <a:pt x="1241393" y="896017"/>
                  </a:cubicBezTo>
                  <a:cubicBezTo>
                    <a:pt x="1246156" y="888492"/>
                    <a:pt x="1249585" y="880015"/>
                    <a:pt x="1251871" y="870585"/>
                  </a:cubicBezTo>
                  <a:cubicBezTo>
                    <a:pt x="1254062" y="861060"/>
                    <a:pt x="1255205" y="851630"/>
                    <a:pt x="1255205" y="842105"/>
                  </a:cubicBezTo>
                  <a:cubicBezTo>
                    <a:pt x="1255205" y="833152"/>
                    <a:pt x="1254157" y="824294"/>
                    <a:pt x="1252061" y="815626"/>
                  </a:cubicBezTo>
                  <a:cubicBezTo>
                    <a:pt x="1249966" y="806958"/>
                    <a:pt x="1246632" y="799148"/>
                    <a:pt x="1241965" y="792099"/>
                  </a:cubicBezTo>
                  <a:cubicBezTo>
                    <a:pt x="1237393" y="785146"/>
                    <a:pt x="1231392" y="779526"/>
                    <a:pt x="1223963" y="775335"/>
                  </a:cubicBezTo>
                  <a:cubicBezTo>
                    <a:pt x="1216628" y="771144"/>
                    <a:pt x="1207675" y="769049"/>
                    <a:pt x="1197102" y="769049"/>
                  </a:cubicBezTo>
                  <a:cubicBezTo>
                    <a:pt x="1186529" y="769049"/>
                    <a:pt x="1177100" y="771049"/>
                    <a:pt x="1169480" y="775145"/>
                  </a:cubicBezTo>
                  <a:cubicBezTo>
                    <a:pt x="1161860" y="779240"/>
                    <a:pt x="1155573" y="784670"/>
                    <a:pt x="1150715" y="791528"/>
                  </a:cubicBezTo>
                  <a:cubicBezTo>
                    <a:pt x="1145857" y="798386"/>
                    <a:pt x="1142238" y="806291"/>
                    <a:pt x="1140047" y="815245"/>
                  </a:cubicBezTo>
                  <a:cubicBezTo>
                    <a:pt x="1137761" y="824198"/>
                    <a:pt x="1136714" y="833533"/>
                    <a:pt x="1136714" y="843248"/>
                  </a:cubicBezTo>
                  <a:cubicBezTo>
                    <a:pt x="1136714" y="852488"/>
                    <a:pt x="1137666" y="861632"/>
                    <a:pt x="1139476" y="870871"/>
                  </a:cubicBezTo>
                  <a:cubicBezTo>
                    <a:pt x="1141286" y="880110"/>
                    <a:pt x="1144429" y="888397"/>
                    <a:pt x="1148906" y="895922"/>
                  </a:cubicBezTo>
                  <a:cubicBezTo>
                    <a:pt x="1153382" y="903446"/>
                    <a:pt x="1159288" y="909447"/>
                    <a:pt x="1166717" y="914114"/>
                  </a:cubicBezTo>
                  <a:cubicBezTo>
                    <a:pt x="1174052" y="918686"/>
                    <a:pt x="1183291" y="921068"/>
                    <a:pt x="1194340" y="921068"/>
                  </a:cubicBezTo>
                  <a:cubicBezTo>
                    <a:pt x="1205389" y="921068"/>
                    <a:pt x="1214819" y="918782"/>
                    <a:pt x="1222534" y="914114"/>
                  </a:cubicBezTo>
                  <a:close/>
                  <a:moveTo>
                    <a:pt x="1348359" y="902780"/>
                  </a:moveTo>
                  <a:cubicBezTo>
                    <a:pt x="1351502" y="907923"/>
                    <a:pt x="1355693" y="912019"/>
                    <a:pt x="1360837" y="915067"/>
                  </a:cubicBezTo>
                  <a:cubicBezTo>
                    <a:pt x="1365980" y="918115"/>
                    <a:pt x="1371790" y="920306"/>
                    <a:pt x="1378172" y="921544"/>
                  </a:cubicBezTo>
                  <a:cubicBezTo>
                    <a:pt x="1384649" y="922877"/>
                    <a:pt x="1391222" y="923544"/>
                    <a:pt x="1398080" y="923544"/>
                  </a:cubicBezTo>
                  <a:cubicBezTo>
                    <a:pt x="1403318" y="923544"/>
                    <a:pt x="1408843" y="923163"/>
                    <a:pt x="1414653" y="922401"/>
                  </a:cubicBezTo>
                  <a:cubicBezTo>
                    <a:pt x="1420463" y="921639"/>
                    <a:pt x="1425797" y="920115"/>
                    <a:pt x="1430655" y="918020"/>
                  </a:cubicBezTo>
                  <a:cubicBezTo>
                    <a:pt x="1435513" y="915924"/>
                    <a:pt x="1439513" y="912781"/>
                    <a:pt x="1442656" y="908780"/>
                  </a:cubicBezTo>
                  <a:cubicBezTo>
                    <a:pt x="1445800" y="904685"/>
                    <a:pt x="1447419" y="899446"/>
                    <a:pt x="1447419" y="893159"/>
                  </a:cubicBezTo>
                  <a:cubicBezTo>
                    <a:pt x="1447419" y="884492"/>
                    <a:pt x="1444085" y="877919"/>
                    <a:pt x="1437513" y="873443"/>
                  </a:cubicBezTo>
                  <a:cubicBezTo>
                    <a:pt x="1430941" y="868966"/>
                    <a:pt x="1422749" y="865346"/>
                    <a:pt x="1412843" y="862584"/>
                  </a:cubicBezTo>
                  <a:cubicBezTo>
                    <a:pt x="1402937" y="859822"/>
                    <a:pt x="1392269" y="857345"/>
                    <a:pt x="1380649" y="855059"/>
                  </a:cubicBezTo>
                  <a:cubicBezTo>
                    <a:pt x="1369028" y="852773"/>
                    <a:pt x="1358360" y="849630"/>
                    <a:pt x="1348454" y="845534"/>
                  </a:cubicBezTo>
                  <a:cubicBezTo>
                    <a:pt x="1338548" y="841439"/>
                    <a:pt x="1330357" y="835724"/>
                    <a:pt x="1323785" y="828389"/>
                  </a:cubicBezTo>
                  <a:cubicBezTo>
                    <a:pt x="1317212" y="821055"/>
                    <a:pt x="1313879" y="810768"/>
                    <a:pt x="1313879" y="797624"/>
                  </a:cubicBezTo>
                  <a:cubicBezTo>
                    <a:pt x="1313879" y="787337"/>
                    <a:pt x="1316164" y="778574"/>
                    <a:pt x="1320737" y="771144"/>
                  </a:cubicBezTo>
                  <a:cubicBezTo>
                    <a:pt x="1325309" y="763810"/>
                    <a:pt x="1331309" y="757809"/>
                    <a:pt x="1338548" y="753142"/>
                  </a:cubicBezTo>
                  <a:cubicBezTo>
                    <a:pt x="1345787" y="748570"/>
                    <a:pt x="1353979" y="745141"/>
                    <a:pt x="1363028" y="742855"/>
                  </a:cubicBezTo>
                  <a:cubicBezTo>
                    <a:pt x="1372076" y="740664"/>
                    <a:pt x="1381125" y="739521"/>
                    <a:pt x="1390079" y="739521"/>
                  </a:cubicBezTo>
                  <a:cubicBezTo>
                    <a:pt x="1401699" y="739521"/>
                    <a:pt x="1412367" y="740474"/>
                    <a:pt x="1422082" y="742474"/>
                  </a:cubicBezTo>
                  <a:cubicBezTo>
                    <a:pt x="1431798" y="744474"/>
                    <a:pt x="1440466" y="747903"/>
                    <a:pt x="1447990" y="752761"/>
                  </a:cubicBezTo>
                  <a:cubicBezTo>
                    <a:pt x="1455515" y="757619"/>
                    <a:pt x="1461516" y="764191"/>
                    <a:pt x="1465993" y="772478"/>
                  </a:cubicBezTo>
                  <a:cubicBezTo>
                    <a:pt x="1470470" y="780764"/>
                    <a:pt x="1473137" y="791147"/>
                    <a:pt x="1473898" y="803529"/>
                  </a:cubicBezTo>
                  <a:lnTo>
                    <a:pt x="1440371" y="803529"/>
                  </a:lnTo>
                  <a:cubicBezTo>
                    <a:pt x="1439799" y="796957"/>
                    <a:pt x="1438085" y="791432"/>
                    <a:pt x="1435227" y="787146"/>
                  </a:cubicBezTo>
                  <a:cubicBezTo>
                    <a:pt x="1432370" y="782860"/>
                    <a:pt x="1428655" y="779336"/>
                    <a:pt x="1424178" y="776669"/>
                  </a:cubicBezTo>
                  <a:cubicBezTo>
                    <a:pt x="1419701" y="774002"/>
                    <a:pt x="1414748" y="772097"/>
                    <a:pt x="1409319" y="770954"/>
                  </a:cubicBezTo>
                  <a:cubicBezTo>
                    <a:pt x="1403890" y="769811"/>
                    <a:pt x="1398461" y="769144"/>
                    <a:pt x="1392936" y="769144"/>
                  </a:cubicBezTo>
                  <a:cubicBezTo>
                    <a:pt x="1387888" y="769144"/>
                    <a:pt x="1382839" y="769525"/>
                    <a:pt x="1377696" y="770287"/>
                  </a:cubicBezTo>
                  <a:cubicBezTo>
                    <a:pt x="1372553" y="771049"/>
                    <a:pt x="1367885" y="772478"/>
                    <a:pt x="1363694" y="774478"/>
                  </a:cubicBezTo>
                  <a:cubicBezTo>
                    <a:pt x="1359503" y="776478"/>
                    <a:pt x="1356074" y="779050"/>
                    <a:pt x="1353407" y="782384"/>
                  </a:cubicBezTo>
                  <a:cubicBezTo>
                    <a:pt x="1350740" y="785717"/>
                    <a:pt x="1349502" y="789908"/>
                    <a:pt x="1349502" y="795242"/>
                  </a:cubicBezTo>
                  <a:cubicBezTo>
                    <a:pt x="1349502" y="801053"/>
                    <a:pt x="1351502" y="805815"/>
                    <a:pt x="1355598" y="809625"/>
                  </a:cubicBezTo>
                  <a:cubicBezTo>
                    <a:pt x="1359694" y="813435"/>
                    <a:pt x="1364837" y="816578"/>
                    <a:pt x="1371219" y="819150"/>
                  </a:cubicBezTo>
                  <a:cubicBezTo>
                    <a:pt x="1377506" y="821627"/>
                    <a:pt x="1384649" y="823722"/>
                    <a:pt x="1392555" y="825437"/>
                  </a:cubicBezTo>
                  <a:cubicBezTo>
                    <a:pt x="1400461" y="827151"/>
                    <a:pt x="1408367" y="828961"/>
                    <a:pt x="1416272" y="830771"/>
                  </a:cubicBezTo>
                  <a:cubicBezTo>
                    <a:pt x="1424654" y="832580"/>
                    <a:pt x="1432941" y="834866"/>
                    <a:pt x="1440942" y="837533"/>
                  </a:cubicBezTo>
                  <a:cubicBezTo>
                    <a:pt x="1448943" y="840200"/>
                    <a:pt x="1456087" y="843629"/>
                    <a:pt x="1462278" y="848011"/>
                  </a:cubicBezTo>
                  <a:cubicBezTo>
                    <a:pt x="1468469" y="852392"/>
                    <a:pt x="1473422" y="857822"/>
                    <a:pt x="1477328" y="864394"/>
                  </a:cubicBezTo>
                  <a:cubicBezTo>
                    <a:pt x="1481138" y="870966"/>
                    <a:pt x="1483043" y="879158"/>
                    <a:pt x="1483043" y="888873"/>
                  </a:cubicBezTo>
                  <a:cubicBezTo>
                    <a:pt x="1483043" y="901256"/>
                    <a:pt x="1480471" y="911543"/>
                    <a:pt x="1475327" y="919639"/>
                  </a:cubicBezTo>
                  <a:cubicBezTo>
                    <a:pt x="1470184" y="927830"/>
                    <a:pt x="1463516" y="934403"/>
                    <a:pt x="1455230" y="939356"/>
                  </a:cubicBezTo>
                  <a:cubicBezTo>
                    <a:pt x="1446943" y="944309"/>
                    <a:pt x="1437608" y="947833"/>
                    <a:pt x="1427226" y="949833"/>
                  </a:cubicBezTo>
                  <a:cubicBezTo>
                    <a:pt x="1416844" y="951833"/>
                    <a:pt x="1406462" y="952786"/>
                    <a:pt x="1396270" y="952786"/>
                  </a:cubicBezTo>
                  <a:cubicBezTo>
                    <a:pt x="1384935" y="952786"/>
                    <a:pt x="1374172" y="951643"/>
                    <a:pt x="1363885" y="949262"/>
                  </a:cubicBezTo>
                  <a:cubicBezTo>
                    <a:pt x="1353598" y="946880"/>
                    <a:pt x="1344549" y="942975"/>
                    <a:pt x="1336643" y="937641"/>
                  </a:cubicBezTo>
                  <a:cubicBezTo>
                    <a:pt x="1328738" y="932212"/>
                    <a:pt x="1322451" y="925163"/>
                    <a:pt x="1317689" y="916305"/>
                  </a:cubicBezTo>
                  <a:cubicBezTo>
                    <a:pt x="1312926" y="907447"/>
                    <a:pt x="1310354" y="896779"/>
                    <a:pt x="1309783" y="884111"/>
                  </a:cubicBezTo>
                  <a:lnTo>
                    <a:pt x="1343311" y="884111"/>
                  </a:lnTo>
                  <a:cubicBezTo>
                    <a:pt x="1343597" y="891445"/>
                    <a:pt x="1345311" y="897731"/>
                    <a:pt x="1348454" y="902875"/>
                  </a:cubicBezTo>
                  <a:close/>
                  <a:moveTo>
                    <a:pt x="133064" y="999649"/>
                  </a:moveTo>
                  <a:cubicBezTo>
                    <a:pt x="139160" y="999649"/>
                    <a:pt x="145637" y="999649"/>
                    <a:pt x="152591" y="999839"/>
                  </a:cubicBezTo>
                  <a:cubicBezTo>
                    <a:pt x="159544" y="1000030"/>
                    <a:pt x="166497" y="1000411"/>
                    <a:pt x="173355" y="1000982"/>
                  </a:cubicBezTo>
                  <a:cubicBezTo>
                    <a:pt x="180213" y="1001649"/>
                    <a:pt x="186595" y="1002602"/>
                    <a:pt x="192500" y="1003935"/>
                  </a:cubicBezTo>
                  <a:cubicBezTo>
                    <a:pt x="198406" y="1005269"/>
                    <a:pt x="203454" y="1007269"/>
                    <a:pt x="207740" y="1009840"/>
                  </a:cubicBezTo>
                  <a:cubicBezTo>
                    <a:pt x="216979" y="1015365"/>
                    <a:pt x="224790" y="1022985"/>
                    <a:pt x="231267" y="1032796"/>
                  </a:cubicBezTo>
                  <a:cubicBezTo>
                    <a:pt x="237744" y="1042511"/>
                    <a:pt x="240983" y="1054513"/>
                    <a:pt x="240983" y="1068705"/>
                  </a:cubicBezTo>
                  <a:cubicBezTo>
                    <a:pt x="240983" y="1083755"/>
                    <a:pt x="237363" y="1096709"/>
                    <a:pt x="230124" y="1107567"/>
                  </a:cubicBezTo>
                  <a:cubicBezTo>
                    <a:pt x="222885" y="1118521"/>
                    <a:pt x="212598" y="1126617"/>
                    <a:pt x="199168" y="1131856"/>
                  </a:cubicBezTo>
                  <a:lnTo>
                    <a:pt x="199168" y="1132618"/>
                  </a:lnTo>
                  <a:cubicBezTo>
                    <a:pt x="216503" y="1136333"/>
                    <a:pt x="229838" y="1144238"/>
                    <a:pt x="239078" y="1156335"/>
                  </a:cubicBezTo>
                  <a:cubicBezTo>
                    <a:pt x="248317" y="1168432"/>
                    <a:pt x="252889" y="1183196"/>
                    <a:pt x="252889" y="1200531"/>
                  </a:cubicBezTo>
                  <a:cubicBezTo>
                    <a:pt x="252889" y="1210818"/>
                    <a:pt x="251079" y="1220819"/>
                    <a:pt x="247364" y="1230535"/>
                  </a:cubicBezTo>
                  <a:cubicBezTo>
                    <a:pt x="243650" y="1240250"/>
                    <a:pt x="238220" y="1248918"/>
                    <a:pt x="230981" y="1256443"/>
                  </a:cubicBezTo>
                  <a:cubicBezTo>
                    <a:pt x="223742" y="1263968"/>
                    <a:pt x="214789" y="1269968"/>
                    <a:pt x="204121" y="1274636"/>
                  </a:cubicBezTo>
                  <a:cubicBezTo>
                    <a:pt x="193453" y="1279208"/>
                    <a:pt x="181166" y="1281494"/>
                    <a:pt x="167164" y="1281494"/>
                  </a:cubicBezTo>
                  <a:lnTo>
                    <a:pt x="30956" y="1281494"/>
                  </a:lnTo>
                  <a:lnTo>
                    <a:pt x="30956" y="999554"/>
                  </a:lnTo>
                  <a:lnTo>
                    <a:pt x="133255" y="999554"/>
                  </a:lnTo>
                  <a:close/>
                  <a:moveTo>
                    <a:pt x="143351" y="1120902"/>
                  </a:moveTo>
                  <a:cubicBezTo>
                    <a:pt x="164687" y="1120902"/>
                    <a:pt x="180023" y="1117187"/>
                    <a:pt x="189357" y="1109663"/>
                  </a:cubicBezTo>
                  <a:cubicBezTo>
                    <a:pt x="198692" y="1102138"/>
                    <a:pt x="203359" y="1090898"/>
                    <a:pt x="203359" y="1075849"/>
                  </a:cubicBezTo>
                  <a:cubicBezTo>
                    <a:pt x="203359" y="1065848"/>
                    <a:pt x="201740" y="1057942"/>
                    <a:pt x="198596" y="1052132"/>
                  </a:cubicBezTo>
                  <a:cubicBezTo>
                    <a:pt x="195453" y="1046321"/>
                    <a:pt x="191071" y="1041845"/>
                    <a:pt x="185547" y="1038701"/>
                  </a:cubicBezTo>
                  <a:cubicBezTo>
                    <a:pt x="180023" y="1035558"/>
                    <a:pt x="173641" y="1033463"/>
                    <a:pt x="166402" y="1032605"/>
                  </a:cubicBezTo>
                  <a:cubicBezTo>
                    <a:pt x="159163" y="1031748"/>
                    <a:pt x="151448" y="1031177"/>
                    <a:pt x="143256" y="1031177"/>
                  </a:cubicBezTo>
                  <a:lnTo>
                    <a:pt x="68199" y="1031177"/>
                  </a:lnTo>
                  <a:lnTo>
                    <a:pt x="68199" y="1120807"/>
                  </a:lnTo>
                  <a:lnTo>
                    <a:pt x="143256" y="1120807"/>
                  </a:lnTo>
                  <a:close/>
                  <a:moveTo>
                    <a:pt x="162306" y="1250061"/>
                  </a:moveTo>
                  <a:cubicBezTo>
                    <a:pt x="178879" y="1250061"/>
                    <a:pt x="191834" y="1245584"/>
                    <a:pt x="201168" y="1236631"/>
                  </a:cubicBezTo>
                  <a:cubicBezTo>
                    <a:pt x="210503" y="1227677"/>
                    <a:pt x="215170" y="1215295"/>
                    <a:pt x="215170" y="1199483"/>
                  </a:cubicBezTo>
                  <a:cubicBezTo>
                    <a:pt x="215170" y="1190244"/>
                    <a:pt x="213455" y="1182624"/>
                    <a:pt x="210026" y="1176623"/>
                  </a:cubicBezTo>
                  <a:cubicBezTo>
                    <a:pt x="206597" y="1170623"/>
                    <a:pt x="202025" y="1165765"/>
                    <a:pt x="196405" y="1162241"/>
                  </a:cubicBezTo>
                  <a:cubicBezTo>
                    <a:pt x="190786" y="1158716"/>
                    <a:pt x="184213" y="1156145"/>
                    <a:pt x="176879" y="1154716"/>
                  </a:cubicBezTo>
                  <a:cubicBezTo>
                    <a:pt x="169545" y="1153287"/>
                    <a:pt x="161830" y="1152525"/>
                    <a:pt x="154019" y="1152525"/>
                  </a:cubicBezTo>
                  <a:lnTo>
                    <a:pt x="68294" y="1152525"/>
                  </a:lnTo>
                  <a:lnTo>
                    <a:pt x="68294" y="1250061"/>
                  </a:lnTo>
                  <a:lnTo>
                    <a:pt x="162306" y="1250061"/>
                  </a:lnTo>
                  <a:close/>
                  <a:moveTo>
                    <a:pt x="464820" y="1280827"/>
                  </a:moveTo>
                  <a:cubicBezTo>
                    <a:pt x="459010" y="1284256"/>
                    <a:pt x="451009" y="1285970"/>
                    <a:pt x="440722" y="1285970"/>
                  </a:cubicBezTo>
                  <a:cubicBezTo>
                    <a:pt x="432054" y="1285970"/>
                    <a:pt x="425101" y="1283494"/>
                    <a:pt x="419957" y="1278636"/>
                  </a:cubicBezTo>
                  <a:cubicBezTo>
                    <a:pt x="414814" y="1273778"/>
                    <a:pt x="412242" y="1265777"/>
                    <a:pt x="412242" y="1254728"/>
                  </a:cubicBezTo>
                  <a:cubicBezTo>
                    <a:pt x="403003" y="1265777"/>
                    <a:pt x="392335" y="1273778"/>
                    <a:pt x="380048" y="1278636"/>
                  </a:cubicBezTo>
                  <a:cubicBezTo>
                    <a:pt x="367760" y="1283494"/>
                    <a:pt x="354616" y="1285970"/>
                    <a:pt x="340328" y="1285970"/>
                  </a:cubicBezTo>
                  <a:cubicBezTo>
                    <a:pt x="331089" y="1285970"/>
                    <a:pt x="322326" y="1284923"/>
                    <a:pt x="314039" y="1282827"/>
                  </a:cubicBezTo>
                  <a:cubicBezTo>
                    <a:pt x="305753" y="1280732"/>
                    <a:pt x="298609" y="1277398"/>
                    <a:pt x="292513" y="1272921"/>
                  </a:cubicBezTo>
                  <a:cubicBezTo>
                    <a:pt x="286417" y="1268444"/>
                    <a:pt x="281654" y="1262634"/>
                    <a:pt x="278130" y="1255395"/>
                  </a:cubicBezTo>
                  <a:cubicBezTo>
                    <a:pt x="274606" y="1248156"/>
                    <a:pt x="272796" y="1239393"/>
                    <a:pt x="272796" y="1229106"/>
                  </a:cubicBezTo>
                  <a:cubicBezTo>
                    <a:pt x="272796" y="1217486"/>
                    <a:pt x="274796" y="1208056"/>
                    <a:pt x="278702" y="1200722"/>
                  </a:cubicBezTo>
                  <a:cubicBezTo>
                    <a:pt x="282607" y="1193387"/>
                    <a:pt x="287846" y="1187387"/>
                    <a:pt x="294323" y="1182719"/>
                  </a:cubicBezTo>
                  <a:cubicBezTo>
                    <a:pt x="300800" y="1178147"/>
                    <a:pt x="308134" y="1174623"/>
                    <a:pt x="316421" y="1172242"/>
                  </a:cubicBezTo>
                  <a:cubicBezTo>
                    <a:pt x="324707" y="1169861"/>
                    <a:pt x="333184" y="1167860"/>
                    <a:pt x="341852" y="1166336"/>
                  </a:cubicBezTo>
                  <a:cubicBezTo>
                    <a:pt x="351092" y="1164527"/>
                    <a:pt x="359855" y="1163098"/>
                    <a:pt x="368141" y="1162145"/>
                  </a:cubicBezTo>
                  <a:cubicBezTo>
                    <a:pt x="376428" y="1161193"/>
                    <a:pt x="383762" y="1159955"/>
                    <a:pt x="390049" y="1158240"/>
                  </a:cubicBezTo>
                  <a:cubicBezTo>
                    <a:pt x="396335" y="1156526"/>
                    <a:pt x="401384" y="1154049"/>
                    <a:pt x="405098" y="1150715"/>
                  </a:cubicBezTo>
                  <a:cubicBezTo>
                    <a:pt x="408813" y="1147382"/>
                    <a:pt x="410623" y="1142619"/>
                    <a:pt x="410623" y="1136333"/>
                  </a:cubicBezTo>
                  <a:cubicBezTo>
                    <a:pt x="410623" y="1128998"/>
                    <a:pt x="409289" y="1123093"/>
                    <a:pt x="406527" y="1118616"/>
                  </a:cubicBezTo>
                  <a:cubicBezTo>
                    <a:pt x="403765" y="1114139"/>
                    <a:pt x="400241" y="1110710"/>
                    <a:pt x="395859" y="1108329"/>
                  </a:cubicBezTo>
                  <a:cubicBezTo>
                    <a:pt x="391478" y="1105948"/>
                    <a:pt x="386620" y="1104329"/>
                    <a:pt x="381286" y="1103566"/>
                  </a:cubicBezTo>
                  <a:cubicBezTo>
                    <a:pt x="375952" y="1102805"/>
                    <a:pt x="370523" y="1102424"/>
                    <a:pt x="365284" y="1102424"/>
                  </a:cubicBezTo>
                  <a:cubicBezTo>
                    <a:pt x="351092" y="1102424"/>
                    <a:pt x="339185" y="1105091"/>
                    <a:pt x="329755" y="1110520"/>
                  </a:cubicBezTo>
                  <a:cubicBezTo>
                    <a:pt x="320326" y="1115949"/>
                    <a:pt x="315182" y="1126141"/>
                    <a:pt x="314325" y="1141095"/>
                  </a:cubicBezTo>
                  <a:lnTo>
                    <a:pt x="280797" y="1141095"/>
                  </a:lnTo>
                  <a:cubicBezTo>
                    <a:pt x="281273" y="1128427"/>
                    <a:pt x="283940" y="1117759"/>
                    <a:pt x="288703" y="1109091"/>
                  </a:cubicBezTo>
                  <a:cubicBezTo>
                    <a:pt x="293465" y="1100423"/>
                    <a:pt x="299752" y="1093375"/>
                    <a:pt x="307658" y="1087946"/>
                  </a:cubicBezTo>
                  <a:cubicBezTo>
                    <a:pt x="315563" y="1082516"/>
                    <a:pt x="324612" y="1078611"/>
                    <a:pt x="334709" y="1076325"/>
                  </a:cubicBezTo>
                  <a:cubicBezTo>
                    <a:pt x="344805" y="1073944"/>
                    <a:pt x="355663" y="1072801"/>
                    <a:pt x="367284" y="1072801"/>
                  </a:cubicBezTo>
                  <a:cubicBezTo>
                    <a:pt x="376523" y="1072801"/>
                    <a:pt x="385667" y="1073468"/>
                    <a:pt x="394716" y="1074801"/>
                  </a:cubicBezTo>
                  <a:cubicBezTo>
                    <a:pt x="403765" y="1076135"/>
                    <a:pt x="412052" y="1078802"/>
                    <a:pt x="419386" y="1082897"/>
                  </a:cubicBezTo>
                  <a:cubicBezTo>
                    <a:pt x="426720" y="1086993"/>
                    <a:pt x="432721" y="1092708"/>
                    <a:pt x="437198" y="1100042"/>
                  </a:cubicBezTo>
                  <a:cubicBezTo>
                    <a:pt x="441674" y="1107377"/>
                    <a:pt x="443865" y="1116997"/>
                    <a:pt x="443865" y="1128808"/>
                  </a:cubicBezTo>
                  <a:lnTo>
                    <a:pt x="443865" y="1233678"/>
                  </a:lnTo>
                  <a:cubicBezTo>
                    <a:pt x="443865" y="1241584"/>
                    <a:pt x="444341" y="1247299"/>
                    <a:pt x="445294" y="1251014"/>
                  </a:cubicBezTo>
                  <a:cubicBezTo>
                    <a:pt x="446246" y="1254728"/>
                    <a:pt x="449294" y="1256538"/>
                    <a:pt x="454533" y="1256538"/>
                  </a:cubicBezTo>
                  <a:cubicBezTo>
                    <a:pt x="457391" y="1256538"/>
                    <a:pt x="460820" y="1255966"/>
                    <a:pt x="464820" y="1254919"/>
                  </a:cubicBezTo>
                  <a:lnTo>
                    <a:pt x="464820" y="1281017"/>
                  </a:lnTo>
                  <a:close/>
                  <a:moveTo>
                    <a:pt x="410337" y="1176147"/>
                  </a:moveTo>
                  <a:cubicBezTo>
                    <a:pt x="406146" y="1179290"/>
                    <a:pt x="400621" y="1181576"/>
                    <a:pt x="393763" y="1183005"/>
                  </a:cubicBezTo>
                  <a:cubicBezTo>
                    <a:pt x="386905" y="1184434"/>
                    <a:pt x="379762" y="1185672"/>
                    <a:pt x="372237" y="1186529"/>
                  </a:cubicBezTo>
                  <a:cubicBezTo>
                    <a:pt x="364712" y="1187387"/>
                    <a:pt x="357188" y="1188530"/>
                    <a:pt x="349567" y="1189673"/>
                  </a:cubicBezTo>
                  <a:cubicBezTo>
                    <a:pt x="341948" y="1190816"/>
                    <a:pt x="335090" y="1192721"/>
                    <a:pt x="329089" y="1195388"/>
                  </a:cubicBezTo>
                  <a:cubicBezTo>
                    <a:pt x="322993" y="1197959"/>
                    <a:pt x="318040" y="1201769"/>
                    <a:pt x="314230" y="1206532"/>
                  </a:cubicBezTo>
                  <a:cubicBezTo>
                    <a:pt x="310420" y="1211390"/>
                    <a:pt x="308515" y="1217962"/>
                    <a:pt x="308515" y="1226344"/>
                  </a:cubicBezTo>
                  <a:cubicBezTo>
                    <a:pt x="308515" y="1231868"/>
                    <a:pt x="309658" y="1236536"/>
                    <a:pt x="311849" y="1240250"/>
                  </a:cubicBezTo>
                  <a:cubicBezTo>
                    <a:pt x="314039" y="1244060"/>
                    <a:pt x="316992" y="1247108"/>
                    <a:pt x="320516" y="1249490"/>
                  </a:cubicBezTo>
                  <a:cubicBezTo>
                    <a:pt x="324041" y="1251871"/>
                    <a:pt x="328232" y="1253585"/>
                    <a:pt x="332994" y="1254633"/>
                  </a:cubicBezTo>
                  <a:cubicBezTo>
                    <a:pt x="337757" y="1255681"/>
                    <a:pt x="342709" y="1256252"/>
                    <a:pt x="348044" y="1256252"/>
                  </a:cubicBezTo>
                  <a:cubicBezTo>
                    <a:pt x="359092" y="1256252"/>
                    <a:pt x="368522" y="1254728"/>
                    <a:pt x="376428" y="1251776"/>
                  </a:cubicBezTo>
                  <a:cubicBezTo>
                    <a:pt x="384334" y="1248728"/>
                    <a:pt x="390811" y="1244918"/>
                    <a:pt x="395764" y="1240346"/>
                  </a:cubicBezTo>
                  <a:cubicBezTo>
                    <a:pt x="400717" y="1235774"/>
                    <a:pt x="404432" y="1230821"/>
                    <a:pt x="406813" y="1225391"/>
                  </a:cubicBezTo>
                  <a:cubicBezTo>
                    <a:pt x="409194" y="1220057"/>
                    <a:pt x="410337" y="1215009"/>
                    <a:pt x="410337" y="1210247"/>
                  </a:cubicBezTo>
                  <a:lnTo>
                    <a:pt x="410337" y="1176052"/>
                  </a:lnTo>
                  <a:close/>
                  <a:moveTo>
                    <a:pt x="514541" y="1077468"/>
                  </a:moveTo>
                  <a:lnTo>
                    <a:pt x="514541" y="1120521"/>
                  </a:lnTo>
                  <a:lnTo>
                    <a:pt x="515303" y="1120521"/>
                  </a:lnTo>
                  <a:cubicBezTo>
                    <a:pt x="523494" y="1103948"/>
                    <a:pt x="533495" y="1091660"/>
                    <a:pt x="545306" y="1083755"/>
                  </a:cubicBezTo>
                  <a:cubicBezTo>
                    <a:pt x="557117" y="1075849"/>
                    <a:pt x="572167" y="1072134"/>
                    <a:pt x="590360" y="1072706"/>
                  </a:cubicBezTo>
                  <a:lnTo>
                    <a:pt x="590360" y="1108234"/>
                  </a:lnTo>
                  <a:cubicBezTo>
                    <a:pt x="576929" y="1108234"/>
                    <a:pt x="565499" y="1110044"/>
                    <a:pt x="555974" y="1113758"/>
                  </a:cubicBezTo>
                  <a:cubicBezTo>
                    <a:pt x="546545" y="1117473"/>
                    <a:pt x="538829" y="1122807"/>
                    <a:pt x="533114" y="1129951"/>
                  </a:cubicBezTo>
                  <a:cubicBezTo>
                    <a:pt x="527399" y="1137095"/>
                    <a:pt x="523113" y="1145667"/>
                    <a:pt x="520446" y="1155764"/>
                  </a:cubicBezTo>
                  <a:cubicBezTo>
                    <a:pt x="517779" y="1165860"/>
                    <a:pt x="516446" y="1177576"/>
                    <a:pt x="516446" y="1190720"/>
                  </a:cubicBezTo>
                  <a:lnTo>
                    <a:pt x="516446" y="1281589"/>
                  </a:lnTo>
                  <a:lnTo>
                    <a:pt x="482917" y="1281589"/>
                  </a:lnTo>
                  <a:lnTo>
                    <a:pt x="482917" y="1077468"/>
                  </a:lnTo>
                  <a:lnTo>
                    <a:pt x="514541" y="1077468"/>
                  </a:lnTo>
                  <a:close/>
                  <a:moveTo>
                    <a:pt x="641128" y="1077468"/>
                  </a:moveTo>
                  <a:lnTo>
                    <a:pt x="641128" y="1120521"/>
                  </a:lnTo>
                  <a:lnTo>
                    <a:pt x="641890" y="1120521"/>
                  </a:lnTo>
                  <a:cubicBezTo>
                    <a:pt x="650081" y="1103948"/>
                    <a:pt x="660082" y="1091660"/>
                    <a:pt x="671894" y="1083755"/>
                  </a:cubicBezTo>
                  <a:cubicBezTo>
                    <a:pt x="683705" y="1075849"/>
                    <a:pt x="698754" y="1072134"/>
                    <a:pt x="716947" y="1072706"/>
                  </a:cubicBezTo>
                  <a:lnTo>
                    <a:pt x="716947" y="1108234"/>
                  </a:lnTo>
                  <a:cubicBezTo>
                    <a:pt x="703517" y="1108234"/>
                    <a:pt x="692087" y="1110044"/>
                    <a:pt x="682562" y="1113758"/>
                  </a:cubicBezTo>
                  <a:cubicBezTo>
                    <a:pt x="673132" y="1117473"/>
                    <a:pt x="665417" y="1122807"/>
                    <a:pt x="659702" y="1129951"/>
                  </a:cubicBezTo>
                  <a:cubicBezTo>
                    <a:pt x="653987" y="1137095"/>
                    <a:pt x="649700" y="1145667"/>
                    <a:pt x="647033" y="1155764"/>
                  </a:cubicBezTo>
                  <a:cubicBezTo>
                    <a:pt x="644366" y="1165860"/>
                    <a:pt x="643033" y="1177576"/>
                    <a:pt x="643033" y="1190720"/>
                  </a:cubicBezTo>
                  <a:lnTo>
                    <a:pt x="643033" y="1281589"/>
                  </a:lnTo>
                  <a:lnTo>
                    <a:pt x="609505" y="1281589"/>
                  </a:lnTo>
                  <a:lnTo>
                    <a:pt x="609505" y="1077468"/>
                  </a:lnTo>
                  <a:lnTo>
                    <a:pt x="641128" y="1077468"/>
                  </a:lnTo>
                  <a:close/>
                  <a:moveTo>
                    <a:pt x="732377" y="1040702"/>
                  </a:moveTo>
                  <a:lnTo>
                    <a:pt x="732377" y="999649"/>
                  </a:lnTo>
                  <a:lnTo>
                    <a:pt x="765905" y="999649"/>
                  </a:lnTo>
                  <a:lnTo>
                    <a:pt x="765905" y="1040702"/>
                  </a:lnTo>
                  <a:lnTo>
                    <a:pt x="732377" y="1040702"/>
                  </a:lnTo>
                  <a:close/>
                  <a:moveTo>
                    <a:pt x="765905" y="1077468"/>
                  </a:moveTo>
                  <a:lnTo>
                    <a:pt x="765905" y="1281589"/>
                  </a:lnTo>
                  <a:lnTo>
                    <a:pt x="732377" y="1281589"/>
                  </a:lnTo>
                  <a:lnTo>
                    <a:pt x="732377" y="1077468"/>
                  </a:lnTo>
                  <a:lnTo>
                    <a:pt x="765905" y="1077468"/>
                  </a:lnTo>
                  <a:close/>
                  <a:moveTo>
                    <a:pt x="831913" y="1235964"/>
                  </a:moveTo>
                  <a:cubicBezTo>
                    <a:pt x="835057" y="1241108"/>
                    <a:pt x="839248" y="1245203"/>
                    <a:pt x="844391" y="1248251"/>
                  </a:cubicBezTo>
                  <a:cubicBezTo>
                    <a:pt x="849535" y="1251299"/>
                    <a:pt x="855345" y="1253490"/>
                    <a:pt x="861727" y="1254728"/>
                  </a:cubicBezTo>
                  <a:cubicBezTo>
                    <a:pt x="868204" y="1256062"/>
                    <a:pt x="874776" y="1256729"/>
                    <a:pt x="881634" y="1256729"/>
                  </a:cubicBezTo>
                  <a:cubicBezTo>
                    <a:pt x="886873" y="1256729"/>
                    <a:pt x="892397" y="1256348"/>
                    <a:pt x="898207" y="1255586"/>
                  </a:cubicBezTo>
                  <a:cubicBezTo>
                    <a:pt x="904018" y="1254824"/>
                    <a:pt x="909352" y="1253395"/>
                    <a:pt x="914210" y="1251204"/>
                  </a:cubicBezTo>
                  <a:cubicBezTo>
                    <a:pt x="919067" y="1249109"/>
                    <a:pt x="923068" y="1245965"/>
                    <a:pt x="926211" y="1241965"/>
                  </a:cubicBezTo>
                  <a:cubicBezTo>
                    <a:pt x="929354" y="1237964"/>
                    <a:pt x="930973" y="1232726"/>
                    <a:pt x="930973" y="1226344"/>
                  </a:cubicBezTo>
                  <a:cubicBezTo>
                    <a:pt x="930973" y="1217676"/>
                    <a:pt x="927640" y="1211104"/>
                    <a:pt x="921068" y="1206627"/>
                  </a:cubicBezTo>
                  <a:cubicBezTo>
                    <a:pt x="914495" y="1202150"/>
                    <a:pt x="906304" y="1198531"/>
                    <a:pt x="896398" y="1195769"/>
                  </a:cubicBezTo>
                  <a:cubicBezTo>
                    <a:pt x="886492" y="1193006"/>
                    <a:pt x="875824" y="1190530"/>
                    <a:pt x="864203" y="1188244"/>
                  </a:cubicBezTo>
                  <a:cubicBezTo>
                    <a:pt x="852583" y="1186053"/>
                    <a:pt x="841915" y="1182815"/>
                    <a:pt x="832009" y="1178814"/>
                  </a:cubicBezTo>
                  <a:cubicBezTo>
                    <a:pt x="822103" y="1174718"/>
                    <a:pt x="813911" y="1169003"/>
                    <a:pt x="807339" y="1161669"/>
                  </a:cubicBezTo>
                  <a:cubicBezTo>
                    <a:pt x="800767" y="1154335"/>
                    <a:pt x="797433" y="1144048"/>
                    <a:pt x="797433" y="1130903"/>
                  </a:cubicBezTo>
                  <a:cubicBezTo>
                    <a:pt x="797433" y="1120616"/>
                    <a:pt x="799719" y="1111853"/>
                    <a:pt x="804291" y="1104424"/>
                  </a:cubicBezTo>
                  <a:cubicBezTo>
                    <a:pt x="808863" y="1097090"/>
                    <a:pt x="814864" y="1091089"/>
                    <a:pt x="822103" y="1086422"/>
                  </a:cubicBezTo>
                  <a:cubicBezTo>
                    <a:pt x="829342" y="1081850"/>
                    <a:pt x="837533" y="1078421"/>
                    <a:pt x="846582" y="1076135"/>
                  </a:cubicBezTo>
                  <a:cubicBezTo>
                    <a:pt x="855631" y="1073944"/>
                    <a:pt x="864680" y="1072801"/>
                    <a:pt x="873633" y="1072801"/>
                  </a:cubicBezTo>
                  <a:cubicBezTo>
                    <a:pt x="885254" y="1072801"/>
                    <a:pt x="895922" y="1073753"/>
                    <a:pt x="905637" y="1075754"/>
                  </a:cubicBezTo>
                  <a:cubicBezTo>
                    <a:pt x="915353" y="1077754"/>
                    <a:pt x="924020" y="1081183"/>
                    <a:pt x="931545" y="1086041"/>
                  </a:cubicBezTo>
                  <a:cubicBezTo>
                    <a:pt x="939070" y="1090898"/>
                    <a:pt x="945071" y="1097471"/>
                    <a:pt x="949547" y="1105757"/>
                  </a:cubicBezTo>
                  <a:cubicBezTo>
                    <a:pt x="954024" y="1114044"/>
                    <a:pt x="956691" y="1124426"/>
                    <a:pt x="957453" y="1136714"/>
                  </a:cubicBezTo>
                  <a:lnTo>
                    <a:pt x="923925" y="1136714"/>
                  </a:lnTo>
                  <a:cubicBezTo>
                    <a:pt x="923354" y="1130141"/>
                    <a:pt x="921639" y="1124712"/>
                    <a:pt x="918781" y="1120331"/>
                  </a:cubicBezTo>
                  <a:cubicBezTo>
                    <a:pt x="915924" y="1115949"/>
                    <a:pt x="912209" y="1112520"/>
                    <a:pt x="907732" y="1109853"/>
                  </a:cubicBezTo>
                  <a:cubicBezTo>
                    <a:pt x="903256" y="1107186"/>
                    <a:pt x="898303" y="1105281"/>
                    <a:pt x="892873" y="1104138"/>
                  </a:cubicBezTo>
                  <a:cubicBezTo>
                    <a:pt x="887444" y="1102995"/>
                    <a:pt x="882015" y="1102328"/>
                    <a:pt x="876490" y="1102328"/>
                  </a:cubicBezTo>
                  <a:cubicBezTo>
                    <a:pt x="871442" y="1102328"/>
                    <a:pt x="866394" y="1102709"/>
                    <a:pt x="861251" y="1103471"/>
                  </a:cubicBezTo>
                  <a:cubicBezTo>
                    <a:pt x="856107" y="1104233"/>
                    <a:pt x="851440" y="1105662"/>
                    <a:pt x="847249" y="1107662"/>
                  </a:cubicBezTo>
                  <a:cubicBezTo>
                    <a:pt x="843058" y="1109663"/>
                    <a:pt x="839629" y="1112234"/>
                    <a:pt x="836962" y="1115568"/>
                  </a:cubicBezTo>
                  <a:cubicBezTo>
                    <a:pt x="834295" y="1118902"/>
                    <a:pt x="833056" y="1123093"/>
                    <a:pt x="833056" y="1128427"/>
                  </a:cubicBezTo>
                  <a:cubicBezTo>
                    <a:pt x="833056" y="1134237"/>
                    <a:pt x="835057" y="1139000"/>
                    <a:pt x="839153" y="1142810"/>
                  </a:cubicBezTo>
                  <a:cubicBezTo>
                    <a:pt x="843248" y="1146620"/>
                    <a:pt x="848392" y="1149763"/>
                    <a:pt x="854773" y="1152335"/>
                  </a:cubicBezTo>
                  <a:cubicBezTo>
                    <a:pt x="861155" y="1154906"/>
                    <a:pt x="868204" y="1156907"/>
                    <a:pt x="876110" y="1158621"/>
                  </a:cubicBezTo>
                  <a:cubicBezTo>
                    <a:pt x="884015" y="1160336"/>
                    <a:pt x="891921" y="1162145"/>
                    <a:pt x="899827" y="1163955"/>
                  </a:cubicBezTo>
                  <a:cubicBezTo>
                    <a:pt x="908209" y="1165765"/>
                    <a:pt x="916496" y="1168051"/>
                    <a:pt x="924497" y="1170718"/>
                  </a:cubicBezTo>
                  <a:cubicBezTo>
                    <a:pt x="932497" y="1173385"/>
                    <a:pt x="939641" y="1176814"/>
                    <a:pt x="945832" y="1181195"/>
                  </a:cubicBezTo>
                  <a:cubicBezTo>
                    <a:pt x="952024" y="1185577"/>
                    <a:pt x="956977" y="1191006"/>
                    <a:pt x="960882" y="1197578"/>
                  </a:cubicBezTo>
                  <a:cubicBezTo>
                    <a:pt x="964692" y="1204151"/>
                    <a:pt x="966597" y="1212342"/>
                    <a:pt x="966597" y="1222058"/>
                  </a:cubicBezTo>
                  <a:cubicBezTo>
                    <a:pt x="966597" y="1234440"/>
                    <a:pt x="964025" y="1244727"/>
                    <a:pt x="958882" y="1252823"/>
                  </a:cubicBezTo>
                  <a:cubicBezTo>
                    <a:pt x="953738" y="1261015"/>
                    <a:pt x="947071" y="1267587"/>
                    <a:pt x="938784" y="1272540"/>
                  </a:cubicBezTo>
                  <a:cubicBezTo>
                    <a:pt x="930497" y="1277493"/>
                    <a:pt x="921163" y="1281017"/>
                    <a:pt x="910780" y="1283018"/>
                  </a:cubicBezTo>
                  <a:cubicBezTo>
                    <a:pt x="900398" y="1285018"/>
                    <a:pt x="890016" y="1285970"/>
                    <a:pt x="879824" y="1285970"/>
                  </a:cubicBezTo>
                  <a:cubicBezTo>
                    <a:pt x="868489" y="1285970"/>
                    <a:pt x="857726" y="1284827"/>
                    <a:pt x="847439" y="1282446"/>
                  </a:cubicBezTo>
                  <a:cubicBezTo>
                    <a:pt x="837152" y="1280065"/>
                    <a:pt x="828104" y="1276160"/>
                    <a:pt x="820198" y="1270826"/>
                  </a:cubicBezTo>
                  <a:cubicBezTo>
                    <a:pt x="812292" y="1265396"/>
                    <a:pt x="806005" y="1258348"/>
                    <a:pt x="801243" y="1249490"/>
                  </a:cubicBezTo>
                  <a:cubicBezTo>
                    <a:pt x="796480" y="1240631"/>
                    <a:pt x="793909" y="1229963"/>
                    <a:pt x="793337" y="1217295"/>
                  </a:cubicBezTo>
                  <a:lnTo>
                    <a:pt x="826865" y="1217295"/>
                  </a:lnTo>
                  <a:cubicBezTo>
                    <a:pt x="827151" y="1224629"/>
                    <a:pt x="828865" y="1230916"/>
                    <a:pt x="832009" y="1236059"/>
                  </a:cubicBezTo>
                  <a:close/>
                  <a:moveTo>
                    <a:pt x="1079087" y="1077468"/>
                  </a:moveTo>
                  <a:lnTo>
                    <a:pt x="1079087" y="1107091"/>
                  </a:lnTo>
                  <a:lnTo>
                    <a:pt x="1038415" y="1107091"/>
                  </a:lnTo>
                  <a:lnTo>
                    <a:pt x="1038415" y="1233869"/>
                  </a:lnTo>
                  <a:cubicBezTo>
                    <a:pt x="1038415" y="1237774"/>
                    <a:pt x="1038797" y="1241012"/>
                    <a:pt x="1039368" y="1243394"/>
                  </a:cubicBezTo>
                  <a:cubicBezTo>
                    <a:pt x="1040035" y="1245775"/>
                    <a:pt x="1041273" y="1247585"/>
                    <a:pt x="1043083" y="1248918"/>
                  </a:cubicBezTo>
                  <a:cubicBezTo>
                    <a:pt x="1044893" y="1250252"/>
                    <a:pt x="1047464" y="1251109"/>
                    <a:pt x="1050798" y="1251490"/>
                  </a:cubicBezTo>
                  <a:cubicBezTo>
                    <a:pt x="1054132" y="1251871"/>
                    <a:pt x="1058323" y="1252061"/>
                    <a:pt x="1063657" y="1252061"/>
                  </a:cubicBezTo>
                  <a:lnTo>
                    <a:pt x="1079087" y="1252061"/>
                  </a:lnTo>
                  <a:lnTo>
                    <a:pt x="1079087" y="1281684"/>
                  </a:lnTo>
                  <a:lnTo>
                    <a:pt x="1053465" y="1281684"/>
                  </a:lnTo>
                  <a:cubicBezTo>
                    <a:pt x="1044797" y="1281684"/>
                    <a:pt x="1037368" y="1281113"/>
                    <a:pt x="1031177" y="1279874"/>
                  </a:cubicBezTo>
                  <a:cubicBezTo>
                    <a:pt x="1024985" y="1278636"/>
                    <a:pt x="1020032" y="1276541"/>
                    <a:pt x="1016127" y="1273397"/>
                  </a:cubicBezTo>
                  <a:cubicBezTo>
                    <a:pt x="1012317" y="1270254"/>
                    <a:pt x="1009460" y="1265777"/>
                    <a:pt x="1007650" y="1259967"/>
                  </a:cubicBezTo>
                  <a:cubicBezTo>
                    <a:pt x="1005840" y="1254157"/>
                    <a:pt x="1004888" y="1246537"/>
                    <a:pt x="1004888" y="1237107"/>
                  </a:cubicBezTo>
                  <a:lnTo>
                    <a:pt x="1004888" y="1107186"/>
                  </a:lnTo>
                  <a:lnTo>
                    <a:pt x="970121" y="1107186"/>
                  </a:lnTo>
                  <a:lnTo>
                    <a:pt x="970121" y="1077563"/>
                  </a:lnTo>
                  <a:lnTo>
                    <a:pt x="1004888" y="1077563"/>
                  </a:lnTo>
                  <a:lnTo>
                    <a:pt x="1004888" y="1016318"/>
                  </a:lnTo>
                  <a:lnTo>
                    <a:pt x="1038415" y="1016318"/>
                  </a:lnTo>
                  <a:lnTo>
                    <a:pt x="1038415" y="1077563"/>
                  </a:lnTo>
                  <a:lnTo>
                    <a:pt x="1079087" y="1077563"/>
                  </a:lnTo>
                  <a:close/>
                  <a:moveTo>
                    <a:pt x="1248918" y="1268540"/>
                  </a:moveTo>
                  <a:cubicBezTo>
                    <a:pt x="1233678" y="1280160"/>
                    <a:pt x="1214438" y="1285875"/>
                    <a:pt x="1191292" y="1285875"/>
                  </a:cubicBezTo>
                  <a:cubicBezTo>
                    <a:pt x="1175004" y="1285875"/>
                    <a:pt x="1160812" y="1283208"/>
                    <a:pt x="1148810" y="1277969"/>
                  </a:cubicBezTo>
                  <a:cubicBezTo>
                    <a:pt x="1136809" y="1272731"/>
                    <a:pt x="1126807" y="1265301"/>
                    <a:pt x="1118616" y="1255871"/>
                  </a:cubicBezTo>
                  <a:cubicBezTo>
                    <a:pt x="1110425" y="1246346"/>
                    <a:pt x="1104329" y="1235107"/>
                    <a:pt x="1100233" y="1221867"/>
                  </a:cubicBezTo>
                  <a:cubicBezTo>
                    <a:pt x="1096137" y="1208627"/>
                    <a:pt x="1093851" y="1194340"/>
                    <a:pt x="1093280" y="1178814"/>
                  </a:cubicBezTo>
                  <a:cubicBezTo>
                    <a:pt x="1093280" y="1163288"/>
                    <a:pt x="1095661" y="1149096"/>
                    <a:pt x="1100423" y="1136142"/>
                  </a:cubicBezTo>
                  <a:cubicBezTo>
                    <a:pt x="1105186" y="1123283"/>
                    <a:pt x="1111853" y="1112044"/>
                    <a:pt x="1120331" y="1102614"/>
                  </a:cubicBezTo>
                  <a:cubicBezTo>
                    <a:pt x="1128808" y="1093184"/>
                    <a:pt x="1139000" y="1085755"/>
                    <a:pt x="1150715" y="1080516"/>
                  </a:cubicBezTo>
                  <a:cubicBezTo>
                    <a:pt x="1162431" y="1075277"/>
                    <a:pt x="1175290" y="1072610"/>
                    <a:pt x="1189196" y="1072610"/>
                  </a:cubicBezTo>
                  <a:cubicBezTo>
                    <a:pt x="1207389" y="1072610"/>
                    <a:pt x="1222439" y="1076325"/>
                    <a:pt x="1234440" y="1083850"/>
                  </a:cubicBezTo>
                  <a:cubicBezTo>
                    <a:pt x="1246442" y="1091375"/>
                    <a:pt x="1256062" y="1100900"/>
                    <a:pt x="1263301" y="1112520"/>
                  </a:cubicBezTo>
                  <a:cubicBezTo>
                    <a:pt x="1270540" y="1124141"/>
                    <a:pt x="1275493" y="1136714"/>
                    <a:pt x="1278255" y="1150430"/>
                  </a:cubicBezTo>
                  <a:cubicBezTo>
                    <a:pt x="1281017" y="1164146"/>
                    <a:pt x="1282160" y="1177100"/>
                    <a:pt x="1281589" y="1189482"/>
                  </a:cubicBezTo>
                  <a:lnTo>
                    <a:pt x="1128808" y="1189482"/>
                  </a:lnTo>
                  <a:cubicBezTo>
                    <a:pt x="1128522" y="1198436"/>
                    <a:pt x="1129570" y="1206913"/>
                    <a:pt x="1131951" y="1214914"/>
                  </a:cubicBezTo>
                  <a:cubicBezTo>
                    <a:pt x="1134332" y="1222915"/>
                    <a:pt x="1138142" y="1230059"/>
                    <a:pt x="1143381" y="1236250"/>
                  </a:cubicBezTo>
                  <a:cubicBezTo>
                    <a:pt x="1148620" y="1242441"/>
                    <a:pt x="1155382" y="1247394"/>
                    <a:pt x="1163479" y="1251014"/>
                  </a:cubicBezTo>
                  <a:cubicBezTo>
                    <a:pt x="1171670" y="1254728"/>
                    <a:pt x="1181290" y="1256538"/>
                    <a:pt x="1192339" y="1256538"/>
                  </a:cubicBezTo>
                  <a:cubicBezTo>
                    <a:pt x="1206532" y="1256538"/>
                    <a:pt x="1218248" y="1253300"/>
                    <a:pt x="1227296" y="1246632"/>
                  </a:cubicBezTo>
                  <a:cubicBezTo>
                    <a:pt x="1236345" y="1240060"/>
                    <a:pt x="1242346" y="1230059"/>
                    <a:pt x="1245298" y="1216628"/>
                  </a:cubicBezTo>
                  <a:lnTo>
                    <a:pt x="1278446" y="1216628"/>
                  </a:lnTo>
                  <a:cubicBezTo>
                    <a:pt x="1273969" y="1239488"/>
                    <a:pt x="1264063" y="1256729"/>
                    <a:pt x="1248823" y="1268349"/>
                  </a:cubicBezTo>
                  <a:close/>
                  <a:moveTo>
                    <a:pt x="1240822" y="1137476"/>
                  </a:moveTo>
                  <a:cubicBezTo>
                    <a:pt x="1237774" y="1130332"/>
                    <a:pt x="1233678" y="1124236"/>
                    <a:pt x="1228630" y="1119092"/>
                  </a:cubicBezTo>
                  <a:cubicBezTo>
                    <a:pt x="1223486" y="1113949"/>
                    <a:pt x="1217390" y="1109853"/>
                    <a:pt x="1210437" y="1106805"/>
                  </a:cubicBezTo>
                  <a:cubicBezTo>
                    <a:pt x="1203484" y="1103757"/>
                    <a:pt x="1195769" y="1102233"/>
                    <a:pt x="1187291" y="1102233"/>
                  </a:cubicBezTo>
                  <a:cubicBezTo>
                    <a:pt x="1178814" y="1102233"/>
                    <a:pt x="1170813" y="1103757"/>
                    <a:pt x="1163764" y="1106805"/>
                  </a:cubicBezTo>
                  <a:cubicBezTo>
                    <a:pt x="1156716" y="1109853"/>
                    <a:pt x="1150811" y="1113949"/>
                    <a:pt x="1145762" y="1119283"/>
                  </a:cubicBezTo>
                  <a:cubicBezTo>
                    <a:pt x="1140714" y="1124522"/>
                    <a:pt x="1136809" y="1130713"/>
                    <a:pt x="1133951" y="1137666"/>
                  </a:cubicBezTo>
                  <a:cubicBezTo>
                    <a:pt x="1131094" y="1144619"/>
                    <a:pt x="1129379" y="1152049"/>
                    <a:pt x="1128808" y="1159955"/>
                  </a:cubicBezTo>
                  <a:lnTo>
                    <a:pt x="1246061" y="1159955"/>
                  </a:lnTo>
                  <a:cubicBezTo>
                    <a:pt x="1245489" y="1152049"/>
                    <a:pt x="1243775" y="1144524"/>
                    <a:pt x="1240727" y="1137476"/>
                  </a:cubicBezTo>
                  <a:close/>
                  <a:moveTo>
                    <a:pt x="1335024" y="1077468"/>
                  </a:moveTo>
                  <a:lnTo>
                    <a:pt x="1335024" y="1120521"/>
                  </a:lnTo>
                  <a:lnTo>
                    <a:pt x="1335786" y="1120521"/>
                  </a:lnTo>
                  <a:cubicBezTo>
                    <a:pt x="1343978" y="1103948"/>
                    <a:pt x="1353979" y="1091660"/>
                    <a:pt x="1365790" y="1083755"/>
                  </a:cubicBezTo>
                  <a:cubicBezTo>
                    <a:pt x="1377601" y="1075849"/>
                    <a:pt x="1392650" y="1072134"/>
                    <a:pt x="1410843" y="1072706"/>
                  </a:cubicBezTo>
                  <a:lnTo>
                    <a:pt x="1410843" y="1108234"/>
                  </a:lnTo>
                  <a:cubicBezTo>
                    <a:pt x="1397413" y="1108234"/>
                    <a:pt x="1385983" y="1110044"/>
                    <a:pt x="1376458" y="1113758"/>
                  </a:cubicBezTo>
                  <a:cubicBezTo>
                    <a:pt x="1367028" y="1117473"/>
                    <a:pt x="1359313" y="1122807"/>
                    <a:pt x="1353598" y="1129951"/>
                  </a:cubicBezTo>
                  <a:cubicBezTo>
                    <a:pt x="1347883" y="1137095"/>
                    <a:pt x="1343597" y="1145667"/>
                    <a:pt x="1340930" y="1155764"/>
                  </a:cubicBezTo>
                  <a:cubicBezTo>
                    <a:pt x="1338263" y="1165860"/>
                    <a:pt x="1336929" y="1177576"/>
                    <a:pt x="1336929" y="1190720"/>
                  </a:cubicBezTo>
                  <a:lnTo>
                    <a:pt x="1336929" y="1281589"/>
                  </a:lnTo>
                  <a:lnTo>
                    <a:pt x="1303401" y="1281589"/>
                  </a:lnTo>
                  <a:lnTo>
                    <a:pt x="1303401" y="1077468"/>
                  </a:lnTo>
                  <a:lnTo>
                    <a:pt x="1335024" y="1077468"/>
                  </a:lnTo>
                  <a:close/>
                  <a:moveTo>
                    <a:pt x="1456849" y="1235964"/>
                  </a:moveTo>
                  <a:cubicBezTo>
                    <a:pt x="1459992" y="1241108"/>
                    <a:pt x="1464183" y="1245203"/>
                    <a:pt x="1469327" y="1248251"/>
                  </a:cubicBezTo>
                  <a:cubicBezTo>
                    <a:pt x="1474470" y="1251299"/>
                    <a:pt x="1480280" y="1253490"/>
                    <a:pt x="1486662" y="1254728"/>
                  </a:cubicBezTo>
                  <a:cubicBezTo>
                    <a:pt x="1493139" y="1256062"/>
                    <a:pt x="1499711" y="1256729"/>
                    <a:pt x="1506569" y="1256729"/>
                  </a:cubicBezTo>
                  <a:cubicBezTo>
                    <a:pt x="1511808" y="1256729"/>
                    <a:pt x="1517332" y="1256348"/>
                    <a:pt x="1523143" y="1255586"/>
                  </a:cubicBezTo>
                  <a:cubicBezTo>
                    <a:pt x="1528953" y="1254824"/>
                    <a:pt x="1534287" y="1253395"/>
                    <a:pt x="1539145" y="1251204"/>
                  </a:cubicBezTo>
                  <a:cubicBezTo>
                    <a:pt x="1544003" y="1249109"/>
                    <a:pt x="1548003" y="1245965"/>
                    <a:pt x="1551146" y="1241965"/>
                  </a:cubicBezTo>
                  <a:cubicBezTo>
                    <a:pt x="1554289" y="1237964"/>
                    <a:pt x="1555909" y="1232726"/>
                    <a:pt x="1555909" y="1226344"/>
                  </a:cubicBezTo>
                  <a:cubicBezTo>
                    <a:pt x="1555909" y="1217676"/>
                    <a:pt x="1552575" y="1211104"/>
                    <a:pt x="1546003" y="1206627"/>
                  </a:cubicBezTo>
                  <a:cubicBezTo>
                    <a:pt x="1539431" y="1202150"/>
                    <a:pt x="1531239" y="1198531"/>
                    <a:pt x="1521333" y="1195769"/>
                  </a:cubicBezTo>
                  <a:cubicBezTo>
                    <a:pt x="1511427" y="1193006"/>
                    <a:pt x="1500759" y="1190530"/>
                    <a:pt x="1489139" y="1188244"/>
                  </a:cubicBezTo>
                  <a:cubicBezTo>
                    <a:pt x="1477518" y="1186053"/>
                    <a:pt x="1466850" y="1182815"/>
                    <a:pt x="1456944" y="1178814"/>
                  </a:cubicBezTo>
                  <a:cubicBezTo>
                    <a:pt x="1447038" y="1174718"/>
                    <a:pt x="1438847" y="1169003"/>
                    <a:pt x="1432274" y="1161669"/>
                  </a:cubicBezTo>
                  <a:cubicBezTo>
                    <a:pt x="1425702" y="1154335"/>
                    <a:pt x="1422368" y="1144048"/>
                    <a:pt x="1422368" y="1130903"/>
                  </a:cubicBezTo>
                  <a:cubicBezTo>
                    <a:pt x="1422368" y="1120616"/>
                    <a:pt x="1424654" y="1111853"/>
                    <a:pt x="1429226" y="1104424"/>
                  </a:cubicBezTo>
                  <a:cubicBezTo>
                    <a:pt x="1433798" y="1097090"/>
                    <a:pt x="1439799" y="1091089"/>
                    <a:pt x="1447038" y="1086422"/>
                  </a:cubicBezTo>
                  <a:cubicBezTo>
                    <a:pt x="1454277" y="1081850"/>
                    <a:pt x="1462469" y="1078421"/>
                    <a:pt x="1471517" y="1076135"/>
                  </a:cubicBezTo>
                  <a:cubicBezTo>
                    <a:pt x="1480566" y="1073944"/>
                    <a:pt x="1489615" y="1072801"/>
                    <a:pt x="1498568" y="1072801"/>
                  </a:cubicBezTo>
                  <a:cubicBezTo>
                    <a:pt x="1510189" y="1072801"/>
                    <a:pt x="1520857" y="1073753"/>
                    <a:pt x="1530572" y="1075754"/>
                  </a:cubicBezTo>
                  <a:cubicBezTo>
                    <a:pt x="1540288" y="1077754"/>
                    <a:pt x="1548956" y="1081183"/>
                    <a:pt x="1556480" y="1086041"/>
                  </a:cubicBezTo>
                  <a:cubicBezTo>
                    <a:pt x="1564005" y="1090898"/>
                    <a:pt x="1570006" y="1097471"/>
                    <a:pt x="1574482" y="1105757"/>
                  </a:cubicBezTo>
                  <a:cubicBezTo>
                    <a:pt x="1578959" y="1114044"/>
                    <a:pt x="1581626" y="1124426"/>
                    <a:pt x="1582388" y="1136714"/>
                  </a:cubicBezTo>
                  <a:lnTo>
                    <a:pt x="1548860" y="1136714"/>
                  </a:lnTo>
                  <a:cubicBezTo>
                    <a:pt x="1548289" y="1130141"/>
                    <a:pt x="1546574" y="1124712"/>
                    <a:pt x="1543717" y="1120331"/>
                  </a:cubicBezTo>
                  <a:cubicBezTo>
                    <a:pt x="1540859" y="1115949"/>
                    <a:pt x="1537145" y="1112520"/>
                    <a:pt x="1532668" y="1109853"/>
                  </a:cubicBezTo>
                  <a:cubicBezTo>
                    <a:pt x="1528191" y="1107186"/>
                    <a:pt x="1523238" y="1105281"/>
                    <a:pt x="1517809" y="1104138"/>
                  </a:cubicBezTo>
                  <a:cubicBezTo>
                    <a:pt x="1512380" y="1102995"/>
                    <a:pt x="1506950" y="1102328"/>
                    <a:pt x="1501426" y="1102328"/>
                  </a:cubicBezTo>
                  <a:cubicBezTo>
                    <a:pt x="1496378" y="1102328"/>
                    <a:pt x="1491329" y="1102709"/>
                    <a:pt x="1486186" y="1103471"/>
                  </a:cubicBezTo>
                  <a:cubicBezTo>
                    <a:pt x="1481042" y="1104233"/>
                    <a:pt x="1476375" y="1105662"/>
                    <a:pt x="1472184" y="1107662"/>
                  </a:cubicBezTo>
                  <a:cubicBezTo>
                    <a:pt x="1467993" y="1109663"/>
                    <a:pt x="1464564" y="1112234"/>
                    <a:pt x="1461897" y="1115568"/>
                  </a:cubicBezTo>
                  <a:cubicBezTo>
                    <a:pt x="1459230" y="1118902"/>
                    <a:pt x="1457992" y="1123093"/>
                    <a:pt x="1457992" y="1128427"/>
                  </a:cubicBezTo>
                  <a:cubicBezTo>
                    <a:pt x="1457992" y="1134237"/>
                    <a:pt x="1459992" y="1139000"/>
                    <a:pt x="1464088" y="1142810"/>
                  </a:cubicBezTo>
                  <a:cubicBezTo>
                    <a:pt x="1468184" y="1146620"/>
                    <a:pt x="1473327" y="1149763"/>
                    <a:pt x="1479709" y="1152335"/>
                  </a:cubicBezTo>
                  <a:cubicBezTo>
                    <a:pt x="1486090" y="1154906"/>
                    <a:pt x="1493139" y="1156907"/>
                    <a:pt x="1501045" y="1158621"/>
                  </a:cubicBezTo>
                  <a:cubicBezTo>
                    <a:pt x="1508951" y="1160336"/>
                    <a:pt x="1516856" y="1162145"/>
                    <a:pt x="1524762" y="1163955"/>
                  </a:cubicBezTo>
                  <a:cubicBezTo>
                    <a:pt x="1533144" y="1165765"/>
                    <a:pt x="1541431" y="1168051"/>
                    <a:pt x="1549432" y="1170718"/>
                  </a:cubicBezTo>
                  <a:cubicBezTo>
                    <a:pt x="1557433" y="1173385"/>
                    <a:pt x="1564577" y="1176814"/>
                    <a:pt x="1570768" y="1181195"/>
                  </a:cubicBezTo>
                  <a:cubicBezTo>
                    <a:pt x="1576959" y="1185577"/>
                    <a:pt x="1581912" y="1191006"/>
                    <a:pt x="1585817" y="1197578"/>
                  </a:cubicBezTo>
                  <a:cubicBezTo>
                    <a:pt x="1589627" y="1204151"/>
                    <a:pt x="1591532" y="1212342"/>
                    <a:pt x="1591532" y="1222058"/>
                  </a:cubicBezTo>
                  <a:cubicBezTo>
                    <a:pt x="1591532" y="1234440"/>
                    <a:pt x="1588961" y="1244727"/>
                    <a:pt x="1583817" y="1252823"/>
                  </a:cubicBezTo>
                  <a:cubicBezTo>
                    <a:pt x="1578673" y="1261015"/>
                    <a:pt x="1572006" y="1267587"/>
                    <a:pt x="1563719" y="1272540"/>
                  </a:cubicBezTo>
                  <a:cubicBezTo>
                    <a:pt x="1555432" y="1277493"/>
                    <a:pt x="1546098" y="1281017"/>
                    <a:pt x="1535716" y="1283018"/>
                  </a:cubicBezTo>
                  <a:cubicBezTo>
                    <a:pt x="1525334" y="1285018"/>
                    <a:pt x="1514951" y="1285970"/>
                    <a:pt x="1504760" y="1285970"/>
                  </a:cubicBezTo>
                  <a:cubicBezTo>
                    <a:pt x="1493425" y="1285970"/>
                    <a:pt x="1482662" y="1284827"/>
                    <a:pt x="1472375" y="1282446"/>
                  </a:cubicBezTo>
                  <a:cubicBezTo>
                    <a:pt x="1462088" y="1280065"/>
                    <a:pt x="1453039" y="1276160"/>
                    <a:pt x="1445133" y="1270826"/>
                  </a:cubicBezTo>
                  <a:cubicBezTo>
                    <a:pt x="1437227" y="1265396"/>
                    <a:pt x="1430941" y="1258348"/>
                    <a:pt x="1426178" y="1249490"/>
                  </a:cubicBezTo>
                  <a:cubicBezTo>
                    <a:pt x="1421416" y="1240631"/>
                    <a:pt x="1418844" y="1229963"/>
                    <a:pt x="1418273" y="1217295"/>
                  </a:cubicBezTo>
                  <a:lnTo>
                    <a:pt x="1451801" y="1217295"/>
                  </a:lnTo>
                  <a:cubicBezTo>
                    <a:pt x="1452086" y="1224629"/>
                    <a:pt x="1453801" y="1230916"/>
                    <a:pt x="1456944" y="1236059"/>
                  </a:cubicBezTo>
                  <a:close/>
                </a:path>
              </a:pathLst>
            </a:custGeom>
            <a:grpFill/>
            <a:ln w="9525" cap="flat">
              <a:noFill/>
              <a:prstDash val="solid"/>
              <a:miter/>
            </a:ln>
          </p:spPr>
          <p:txBody>
            <a:bodyPr rtlCol="0" anchor="ctr"/>
            <a:lstStyle/>
            <a:p>
              <a:endParaRPr lang="en-GB"/>
            </a:p>
          </p:txBody>
        </p:sp>
        <p:sp>
          <p:nvSpPr>
            <p:cNvPr id="21" name="Circle">
              <a:extLst>
                <a:ext uri="{FF2B5EF4-FFF2-40B4-BE49-F238E27FC236}">
                  <a16:creationId xmlns:a16="http://schemas.microsoft.com/office/drawing/2014/main" id="{177A0344-4B80-55E1-61A6-F5418E99C206}"/>
                </a:ext>
              </a:extLst>
            </p:cNvPr>
            <p:cNvSpPr/>
            <p:nvPr/>
          </p:nvSpPr>
          <p:spPr>
            <a:xfrm>
              <a:off x="2493279" y="-970730"/>
              <a:ext cx="1698688" cy="1698688"/>
            </a:xfrm>
            <a:custGeom>
              <a:avLst/>
              <a:gdLst>
                <a:gd name="connsiteX0" fmla="*/ 849344 w 1698688"/>
                <a:gd name="connsiteY0" fmla="*/ 0 h 1698688"/>
                <a:gd name="connsiteX1" fmla="*/ 0 w 1698688"/>
                <a:gd name="connsiteY1" fmla="*/ 849344 h 1698688"/>
                <a:gd name="connsiteX2" fmla="*/ 849344 w 1698688"/>
                <a:gd name="connsiteY2" fmla="*/ 1698689 h 1698688"/>
                <a:gd name="connsiteX3" fmla="*/ 1698689 w 1698688"/>
                <a:gd name="connsiteY3" fmla="*/ 849344 h 1698688"/>
                <a:gd name="connsiteX4" fmla="*/ 849344 w 1698688"/>
                <a:gd name="connsiteY4" fmla="*/ 0 h 1698688"/>
                <a:gd name="connsiteX5" fmla="*/ 377476 w 1698688"/>
                <a:gd name="connsiteY5" fmla="*/ 1162717 h 1698688"/>
                <a:gd name="connsiteX6" fmla="*/ 287084 w 1698688"/>
                <a:gd name="connsiteY6" fmla="*/ 1148620 h 1698688"/>
                <a:gd name="connsiteX7" fmla="*/ 218408 w 1698688"/>
                <a:gd name="connsiteY7" fmla="*/ 1107091 h 1698688"/>
                <a:gd name="connsiteX8" fmla="*/ 176308 w 1698688"/>
                <a:gd name="connsiteY8" fmla="*/ 1039940 h 1698688"/>
                <a:gd name="connsiteX9" fmla="*/ 165164 w 1698688"/>
                <a:gd name="connsiteY9" fmla="*/ 949166 h 1698688"/>
                <a:gd name="connsiteX10" fmla="*/ 165544 w 1698688"/>
                <a:gd name="connsiteY10" fmla="*/ 942689 h 1698688"/>
                <a:gd name="connsiteX11" fmla="*/ 211836 w 1698688"/>
                <a:gd name="connsiteY11" fmla="*/ 942689 h 1698688"/>
                <a:gd name="connsiteX12" fmla="*/ 211550 w 1698688"/>
                <a:gd name="connsiteY12" fmla="*/ 949833 h 1698688"/>
                <a:gd name="connsiteX13" fmla="*/ 221075 w 1698688"/>
                <a:gd name="connsiteY13" fmla="*/ 1021652 h 1698688"/>
                <a:gd name="connsiteX14" fmla="*/ 253460 w 1698688"/>
                <a:gd name="connsiteY14" fmla="*/ 1074992 h 1698688"/>
                <a:gd name="connsiteX15" fmla="*/ 306038 w 1698688"/>
                <a:gd name="connsiteY15" fmla="*/ 1108615 h 1698688"/>
                <a:gd name="connsiteX16" fmla="*/ 377476 w 1698688"/>
                <a:gd name="connsiteY16" fmla="*/ 1120616 h 1698688"/>
                <a:gd name="connsiteX17" fmla="*/ 439103 w 1698688"/>
                <a:gd name="connsiteY17" fmla="*/ 1111472 h 1698688"/>
                <a:gd name="connsiteX18" fmla="*/ 491490 w 1698688"/>
                <a:gd name="connsiteY18" fmla="*/ 1084707 h 1698688"/>
                <a:gd name="connsiteX19" fmla="*/ 527495 w 1698688"/>
                <a:gd name="connsiteY19" fmla="*/ 1040987 h 1698688"/>
                <a:gd name="connsiteX20" fmla="*/ 540925 w 1698688"/>
                <a:gd name="connsiteY20" fmla="*/ 981361 h 1698688"/>
                <a:gd name="connsiteX21" fmla="*/ 524732 w 1698688"/>
                <a:gd name="connsiteY21" fmla="*/ 914876 h 1698688"/>
                <a:gd name="connsiteX22" fmla="*/ 481679 w 1698688"/>
                <a:gd name="connsiteY22" fmla="*/ 873919 h 1698688"/>
                <a:gd name="connsiteX23" fmla="*/ 419957 w 1698688"/>
                <a:gd name="connsiteY23" fmla="*/ 854012 h 1698688"/>
                <a:gd name="connsiteX24" fmla="*/ 348806 w 1698688"/>
                <a:gd name="connsiteY24" fmla="*/ 851535 h 1698688"/>
                <a:gd name="connsiteX25" fmla="*/ 341471 w 1698688"/>
                <a:gd name="connsiteY25" fmla="*/ 852011 h 1698688"/>
                <a:gd name="connsiteX26" fmla="*/ 341471 w 1698688"/>
                <a:gd name="connsiteY26" fmla="*/ 809054 h 1698688"/>
                <a:gd name="connsiteX27" fmla="*/ 348710 w 1698688"/>
                <a:gd name="connsiteY27" fmla="*/ 809435 h 1698688"/>
                <a:gd name="connsiteX28" fmla="*/ 413099 w 1698688"/>
                <a:gd name="connsiteY28" fmla="*/ 806482 h 1698688"/>
                <a:gd name="connsiteX29" fmla="*/ 470630 w 1698688"/>
                <a:gd name="connsiteY29" fmla="*/ 788289 h 1698688"/>
                <a:gd name="connsiteX30" fmla="*/ 511588 w 1698688"/>
                <a:gd name="connsiteY30" fmla="*/ 751427 h 1698688"/>
                <a:gd name="connsiteX31" fmla="*/ 527209 w 1698688"/>
                <a:gd name="connsiteY31" fmla="*/ 691610 h 1698688"/>
                <a:gd name="connsiteX32" fmla="*/ 514064 w 1698688"/>
                <a:gd name="connsiteY32" fmla="*/ 641033 h 1698688"/>
                <a:gd name="connsiteX33" fmla="*/ 479298 w 1698688"/>
                <a:gd name="connsiteY33" fmla="*/ 605409 h 1698688"/>
                <a:gd name="connsiteX34" fmla="*/ 430530 w 1698688"/>
                <a:gd name="connsiteY34" fmla="*/ 584359 h 1698688"/>
                <a:gd name="connsiteX35" fmla="*/ 377666 w 1698688"/>
                <a:gd name="connsiteY35" fmla="*/ 577310 h 1698688"/>
                <a:gd name="connsiteX36" fmla="*/ 312515 w 1698688"/>
                <a:gd name="connsiteY36" fmla="*/ 589598 h 1698688"/>
                <a:gd name="connsiteX37" fmla="*/ 266319 w 1698688"/>
                <a:gd name="connsiteY37" fmla="*/ 623030 h 1698688"/>
                <a:gd name="connsiteX38" fmla="*/ 237935 w 1698688"/>
                <a:gd name="connsiteY38" fmla="*/ 673989 h 1698688"/>
                <a:gd name="connsiteX39" fmla="*/ 226219 w 1698688"/>
                <a:gd name="connsiteY39" fmla="*/ 740093 h 1698688"/>
                <a:gd name="connsiteX40" fmla="*/ 225933 w 1698688"/>
                <a:gd name="connsiteY40" fmla="*/ 746665 h 1698688"/>
                <a:gd name="connsiteX41" fmla="*/ 179832 w 1698688"/>
                <a:gd name="connsiteY41" fmla="*/ 746665 h 1698688"/>
                <a:gd name="connsiteX42" fmla="*/ 179832 w 1698688"/>
                <a:gd name="connsiteY42" fmla="*/ 739807 h 1698688"/>
                <a:gd name="connsiteX43" fmla="*/ 193548 w 1698688"/>
                <a:gd name="connsiteY43" fmla="*/ 657035 h 1698688"/>
                <a:gd name="connsiteX44" fmla="*/ 233363 w 1698688"/>
                <a:gd name="connsiteY44" fmla="*/ 592265 h 1698688"/>
                <a:gd name="connsiteX45" fmla="*/ 295847 w 1698688"/>
                <a:gd name="connsiteY45" fmla="*/ 550259 h 1698688"/>
                <a:gd name="connsiteX46" fmla="*/ 377571 w 1698688"/>
                <a:gd name="connsiteY46" fmla="*/ 535115 h 1698688"/>
                <a:gd name="connsiteX47" fmla="*/ 449294 w 1698688"/>
                <a:gd name="connsiteY47" fmla="*/ 543878 h 1698688"/>
                <a:gd name="connsiteX48" fmla="*/ 511683 w 1698688"/>
                <a:gd name="connsiteY48" fmla="*/ 571500 h 1698688"/>
                <a:gd name="connsiteX49" fmla="*/ 556260 w 1698688"/>
                <a:gd name="connsiteY49" fmla="*/ 620173 h 1698688"/>
                <a:gd name="connsiteX50" fmla="*/ 573500 w 1698688"/>
                <a:gd name="connsiteY50" fmla="*/ 691515 h 1698688"/>
                <a:gd name="connsiteX51" fmla="*/ 564928 w 1698688"/>
                <a:gd name="connsiteY51" fmla="*/ 743617 h 1698688"/>
                <a:gd name="connsiteX52" fmla="*/ 540068 w 1698688"/>
                <a:gd name="connsiteY52" fmla="*/ 787051 h 1698688"/>
                <a:gd name="connsiteX53" fmla="*/ 501110 w 1698688"/>
                <a:gd name="connsiteY53" fmla="*/ 818293 h 1698688"/>
                <a:gd name="connsiteX54" fmla="*/ 479298 w 1698688"/>
                <a:gd name="connsiteY54" fmla="*/ 827723 h 1698688"/>
                <a:gd name="connsiteX55" fmla="*/ 507968 w 1698688"/>
                <a:gd name="connsiteY55" fmla="*/ 839343 h 1698688"/>
                <a:gd name="connsiteX56" fmla="*/ 550831 w 1698688"/>
                <a:gd name="connsiteY56" fmla="*/ 874109 h 1698688"/>
                <a:gd name="connsiteX57" fmla="*/ 577787 w 1698688"/>
                <a:gd name="connsiteY57" fmla="*/ 922687 h 1698688"/>
                <a:gd name="connsiteX58" fmla="*/ 587216 w 1698688"/>
                <a:gd name="connsiteY58" fmla="*/ 981265 h 1698688"/>
                <a:gd name="connsiteX59" fmla="*/ 570167 w 1698688"/>
                <a:gd name="connsiteY59" fmla="*/ 1060799 h 1698688"/>
                <a:gd name="connsiteX60" fmla="*/ 524447 w 1698688"/>
                <a:gd name="connsiteY60" fmla="*/ 1117664 h 1698688"/>
                <a:gd name="connsiteX61" fmla="*/ 457581 w 1698688"/>
                <a:gd name="connsiteY61" fmla="*/ 1151573 h 1698688"/>
                <a:gd name="connsiteX62" fmla="*/ 377476 w 1698688"/>
                <a:gd name="connsiteY62" fmla="*/ 1162622 h 1698688"/>
                <a:gd name="connsiteX63" fmla="*/ 874395 w 1698688"/>
                <a:gd name="connsiteY63" fmla="*/ 1156240 h 1698688"/>
                <a:gd name="connsiteX64" fmla="*/ 821912 w 1698688"/>
                <a:gd name="connsiteY64" fmla="*/ 1156240 h 1698688"/>
                <a:gd name="connsiteX65" fmla="*/ 592646 w 1698688"/>
                <a:gd name="connsiteY65" fmla="*/ 540734 h 1698688"/>
                <a:gd name="connsiteX66" fmla="*/ 646081 w 1698688"/>
                <a:gd name="connsiteY66" fmla="*/ 540734 h 1698688"/>
                <a:gd name="connsiteX67" fmla="*/ 848678 w 1698688"/>
                <a:gd name="connsiteY67" fmla="*/ 1099661 h 1698688"/>
                <a:gd name="connsiteX68" fmla="*/ 1052894 w 1698688"/>
                <a:gd name="connsiteY68" fmla="*/ 540734 h 1698688"/>
                <a:gd name="connsiteX69" fmla="*/ 1104710 w 1698688"/>
                <a:gd name="connsiteY69" fmla="*/ 540734 h 1698688"/>
                <a:gd name="connsiteX70" fmla="*/ 874490 w 1698688"/>
                <a:gd name="connsiteY70" fmla="*/ 1156240 h 1698688"/>
                <a:gd name="connsiteX71" fmla="*/ 1344168 w 1698688"/>
                <a:gd name="connsiteY71" fmla="*/ 1156240 h 1698688"/>
                <a:gd name="connsiteX72" fmla="*/ 1154525 w 1698688"/>
                <a:gd name="connsiteY72" fmla="*/ 1156240 h 1698688"/>
                <a:gd name="connsiteX73" fmla="*/ 1154525 w 1698688"/>
                <a:gd name="connsiteY73" fmla="*/ 540734 h 1698688"/>
                <a:gd name="connsiteX74" fmla="*/ 1344168 w 1698688"/>
                <a:gd name="connsiteY74" fmla="*/ 540734 h 1698688"/>
                <a:gd name="connsiteX75" fmla="*/ 1436751 w 1698688"/>
                <a:gd name="connsiteY75" fmla="*/ 554641 h 1698688"/>
                <a:gd name="connsiteX76" fmla="*/ 1497330 w 1698688"/>
                <a:gd name="connsiteY76" fmla="*/ 591598 h 1698688"/>
                <a:gd name="connsiteX77" fmla="*/ 1530572 w 1698688"/>
                <a:gd name="connsiteY77" fmla="*/ 644366 h 1698688"/>
                <a:gd name="connsiteX78" fmla="*/ 1540669 w 1698688"/>
                <a:gd name="connsiteY78" fmla="*/ 703517 h 1698688"/>
                <a:gd name="connsiteX79" fmla="*/ 1531811 w 1698688"/>
                <a:gd name="connsiteY79" fmla="*/ 752285 h 1698688"/>
                <a:gd name="connsiteX80" fmla="*/ 1506379 w 1698688"/>
                <a:gd name="connsiteY80" fmla="*/ 793242 h 1698688"/>
                <a:gd name="connsiteX81" fmla="*/ 1467517 w 1698688"/>
                <a:gd name="connsiteY81" fmla="*/ 822865 h 1698688"/>
                <a:gd name="connsiteX82" fmla="*/ 1447419 w 1698688"/>
                <a:gd name="connsiteY82" fmla="*/ 831533 h 1698688"/>
                <a:gd name="connsiteX83" fmla="*/ 1447991 w 1698688"/>
                <a:gd name="connsiteY83" fmla="*/ 831723 h 1698688"/>
                <a:gd name="connsiteX84" fmla="*/ 1495997 w 1698688"/>
                <a:gd name="connsiteY84" fmla="*/ 855059 h 1698688"/>
                <a:gd name="connsiteX85" fmla="*/ 1540859 w 1698688"/>
                <a:gd name="connsiteY85" fmla="*/ 902494 h 1698688"/>
                <a:gd name="connsiteX86" fmla="*/ 1560957 w 1698688"/>
                <a:gd name="connsiteY86" fmla="*/ 980789 h 1698688"/>
                <a:gd name="connsiteX87" fmla="*/ 1545050 w 1698688"/>
                <a:gd name="connsiteY87" fmla="*/ 1056227 h 1698688"/>
                <a:gd name="connsiteX88" fmla="*/ 1500568 w 1698688"/>
                <a:gd name="connsiteY88" fmla="*/ 1111282 h 1698688"/>
                <a:gd name="connsiteX89" fmla="*/ 1431989 w 1698688"/>
                <a:gd name="connsiteY89" fmla="*/ 1144905 h 1698688"/>
                <a:gd name="connsiteX90" fmla="*/ 1344168 w 1698688"/>
                <a:gd name="connsiteY90" fmla="*/ 1156145 h 1698688"/>
                <a:gd name="connsiteX91" fmla="*/ 1205389 w 1698688"/>
                <a:gd name="connsiteY91" fmla="*/ 1110520 h 1698688"/>
                <a:gd name="connsiteX92" fmla="*/ 1344168 w 1698688"/>
                <a:gd name="connsiteY92" fmla="*/ 1110520 h 1698688"/>
                <a:gd name="connsiteX93" fmla="*/ 1466945 w 1698688"/>
                <a:gd name="connsiteY93" fmla="*/ 1077754 h 1698688"/>
                <a:gd name="connsiteX94" fmla="*/ 1510093 w 1698688"/>
                <a:gd name="connsiteY94" fmla="*/ 980885 h 1698688"/>
                <a:gd name="connsiteX95" fmla="*/ 1495139 w 1698688"/>
                <a:gd name="connsiteY95" fmla="*/ 920972 h 1698688"/>
                <a:gd name="connsiteX96" fmla="*/ 1456563 w 1698688"/>
                <a:gd name="connsiteY96" fmla="*/ 884015 h 1698688"/>
                <a:gd name="connsiteX97" fmla="*/ 1403128 w 1698688"/>
                <a:gd name="connsiteY97" fmla="*/ 865061 h 1698688"/>
                <a:gd name="connsiteX98" fmla="*/ 1344073 w 1698688"/>
                <a:gd name="connsiteY98" fmla="*/ 859727 h 1698688"/>
                <a:gd name="connsiteX99" fmla="*/ 1205294 w 1698688"/>
                <a:gd name="connsiteY99" fmla="*/ 859727 h 1698688"/>
                <a:gd name="connsiteX100" fmla="*/ 1205294 w 1698688"/>
                <a:gd name="connsiteY100" fmla="*/ 1110710 h 1698688"/>
                <a:gd name="connsiteX101" fmla="*/ 1205389 w 1698688"/>
                <a:gd name="connsiteY101" fmla="*/ 813816 h 1698688"/>
                <a:gd name="connsiteX102" fmla="*/ 1344168 w 1698688"/>
                <a:gd name="connsiteY102" fmla="*/ 813816 h 1698688"/>
                <a:gd name="connsiteX103" fmla="*/ 1454182 w 1698688"/>
                <a:gd name="connsiteY103" fmla="*/ 781431 h 1698688"/>
                <a:gd name="connsiteX104" fmla="*/ 1489805 w 1698688"/>
                <a:gd name="connsiteY104" fmla="*/ 696754 h 1698688"/>
                <a:gd name="connsiteX105" fmla="*/ 1478089 w 1698688"/>
                <a:gd name="connsiteY105" fmla="*/ 644938 h 1698688"/>
                <a:gd name="connsiteX106" fmla="*/ 1446562 w 1698688"/>
                <a:gd name="connsiteY106" fmla="*/ 611029 h 1698688"/>
                <a:gd name="connsiteX107" fmla="*/ 1400461 w 1698688"/>
                <a:gd name="connsiteY107" fmla="*/ 592169 h 1698688"/>
                <a:gd name="connsiteX108" fmla="*/ 1344168 w 1698688"/>
                <a:gd name="connsiteY108" fmla="*/ 586454 h 1698688"/>
                <a:gd name="connsiteX109" fmla="*/ 1205389 w 1698688"/>
                <a:gd name="connsiteY109" fmla="*/ 586454 h 1698688"/>
                <a:gd name="connsiteX110" fmla="*/ 1205389 w 1698688"/>
                <a:gd name="connsiteY110" fmla="*/ 813816 h 169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98688" h="1698688">
                  <a:moveTo>
                    <a:pt x="849344" y="0"/>
                  </a:moveTo>
                  <a:cubicBezTo>
                    <a:pt x="380238" y="0"/>
                    <a:pt x="0" y="380238"/>
                    <a:pt x="0" y="849344"/>
                  </a:cubicBezTo>
                  <a:cubicBezTo>
                    <a:pt x="0" y="1318451"/>
                    <a:pt x="380238" y="1698689"/>
                    <a:pt x="849344" y="1698689"/>
                  </a:cubicBezTo>
                  <a:cubicBezTo>
                    <a:pt x="1318451" y="1698689"/>
                    <a:pt x="1698689" y="1318451"/>
                    <a:pt x="1698689" y="849344"/>
                  </a:cubicBezTo>
                  <a:cubicBezTo>
                    <a:pt x="1698689" y="380238"/>
                    <a:pt x="1318355" y="0"/>
                    <a:pt x="849344" y="0"/>
                  </a:cubicBezTo>
                  <a:close/>
                  <a:moveTo>
                    <a:pt x="377476" y="1162717"/>
                  </a:moveTo>
                  <a:cubicBezTo>
                    <a:pt x="344234" y="1162717"/>
                    <a:pt x="313754" y="1157954"/>
                    <a:pt x="287084" y="1148620"/>
                  </a:cubicBezTo>
                  <a:cubicBezTo>
                    <a:pt x="260223" y="1139190"/>
                    <a:pt x="237077" y="1125188"/>
                    <a:pt x="218408" y="1107091"/>
                  </a:cubicBezTo>
                  <a:cubicBezTo>
                    <a:pt x="199644" y="1088898"/>
                    <a:pt x="185452" y="1066324"/>
                    <a:pt x="176308" y="1039940"/>
                  </a:cubicBezTo>
                  <a:cubicBezTo>
                    <a:pt x="167164" y="1013746"/>
                    <a:pt x="163449" y="983171"/>
                    <a:pt x="165164" y="949166"/>
                  </a:cubicBezTo>
                  <a:lnTo>
                    <a:pt x="165544" y="942689"/>
                  </a:lnTo>
                  <a:lnTo>
                    <a:pt x="211836" y="942689"/>
                  </a:lnTo>
                  <a:lnTo>
                    <a:pt x="211550" y="949833"/>
                  </a:lnTo>
                  <a:cubicBezTo>
                    <a:pt x="210407" y="976313"/>
                    <a:pt x="213646" y="1000506"/>
                    <a:pt x="221075" y="1021652"/>
                  </a:cubicBezTo>
                  <a:cubicBezTo>
                    <a:pt x="228410" y="1042702"/>
                    <a:pt x="239363" y="1060609"/>
                    <a:pt x="253460" y="1074992"/>
                  </a:cubicBezTo>
                  <a:cubicBezTo>
                    <a:pt x="267557" y="1089374"/>
                    <a:pt x="285274" y="1100709"/>
                    <a:pt x="306038" y="1108615"/>
                  </a:cubicBezTo>
                  <a:cubicBezTo>
                    <a:pt x="326898" y="1116616"/>
                    <a:pt x="350996" y="1120616"/>
                    <a:pt x="377476" y="1120616"/>
                  </a:cubicBezTo>
                  <a:cubicBezTo>
                    <a:pt x="398526" y="1120616"/>
                    <a:pt x="419291" y="1117568"/>
                    <a:pt x="439103" y="1111472"/>
                  </a:cubicBezTo>
                  <a:cubicBezTo>
                    <a:pt x="458819" y="1105472"/>
                    <a:pt x="476441" y="1096423"/>
                    <a:pt x="491490" y="1084707"/>
                  </a:cubicBezTo>
                  <a:cubicBezTo>
                    <a:pt x="506444" y="1073087"/>
                    <a:pt x="518541" y="1058323"/>
                    <a:pt x="527495" y="1040987"/>
                  </a:cubicBezTo>
                  <a:cubicBezTo>
                    <a:pt x="536448" y="1023747"/>
                    <a:pt x="540925" y="1003649"/>
                    <a:pt x="540925" y="981361"/>
                  </a:cubicBezTo>
                  <a:cubicBezTo>
                    <a:pt x="540925" y="954691"/>
                    <a:pt x="535496" y="932307"/>
                    <a:pt x="524732" y="914876"/>
                  </a:cubicBezTo>
                  <a:cubicBezTo>
                    <a:pt x="513969" y="897350"/>
                    <a:pt x="499491" y="883539"/>
                    <a:pt x="481679" y="873919"/>
                  </a:cubicBezTo>
                  <a:cubicBezTo>
                    <a:pt x="463582" y="864013"/>
                    <a:pt x="442817" y="857345"/>
                    <a:pt x="419957" y="854012"/>
                  </a:cubicBezTo>
                  <a:cubicBezTo>
                    <a:pt x="396716" y="850678"/>
                    <a:pt x="372809" y="849821"/>
                    <a:pt x="348806" y="851535"/>
                  </a:cubicBezTo>
                  <a:lnTo>
                    <a:pt x="341471" y="852011"/>
                  </a:lnTo>
                  <a:lnTo>
                    <a:pt x="341471" y="809054"/>
                  </a:lnTo>
                  <a:lnTo>
                    <a:pt x="348710" y="809435"/>
                  </a:lnTo>
                  <a:cubicBezTo>
                    <a:pt x="369951" y="810578"/>
                    <a:pt x="391573" y="809530"/>
                    <a:pt x="413099" y="806482"/>
                  </a:cubicBezTo>
                  <a:cubicBezTo>
                    <a:pt x="434245" y="803434"/>
                    <a:pt x="453581" y="797338"/>
                    <a:pt x="470630" y="788289"/>
                  </a:cubicBezTo>
                  <a:cubicBezTo>
                    <a:pt x="487299" y="779431"/>
                    <a:pt x="501110" y="766953"/>
                    <a:pt x="511588" y="751427"/>
                  </a:cubicBezTo>
                  <a:cubicBezTo>
                    <a:pt x="521970" y="735997"/>
                    <a:pt x="527209" y="715899"/>
                    <a:pt x="527209" y="691610"/>
                  </a:cubicBezTo>
                  <a:cubicBezTo>
                    <a:pt x="527209" y="672370"/>
                    <a:pt x="522732" y="655320"/>
                    <a:pt x="514064" y="641033"/>
                  </a:cubicBezTo>
                  <a:cubicBezTo>
                    <a:pt x="505206" y="626555"/>
                    <a:pt x="493490" y="614553"/>
                    <a:pt x="479298" y="605409"/>
                  </a:cubicBezTo>
                  <a:cubicBezTo>
                    <a:pt x="464820" y="596075"/>
                    <a:pt x="448437" y="589026"/>
                    <a:pt x="430530" y="584359"/>
                  </a:cubicBezTo>
                  <a:cubicBezTo>
                    <a:pt x="412528" y="579692"/>
                    <a:pt x="394716" y="577310"/>
                    <a:pt x="377666" y="577310"/>
                  </a:cubicBezTo>
                  <a:cubicBezTo>
                    <a:pt x="352997" y="577310"/>
                    <a:pt x="330994" y="581406"/>
                    <a:pt x="312515" y="589598"/>
                  </a:cubicBezTo>
                  <a:cubicBezTo>
                    <a:pt x="294037" y="597694"/>
                    <a:pt x="278511" y="609029"/>
                    <a:pt x="266319" y="623030"/>
                  </a:cubicBezTo>
                  <a:cubicBezTo>
                    <a:pt x="254032" y="637223"/>
                    <a:pt x="244507" y="654368"/>
                    <a:pt x="237935" y="673989"/>
                  </a:cubicBezTo>
                  <a:cubicBezTo>
                    <a:pt x="231267" y="693896"/>
                    <a:pt x="227362" y="716185"/>
                    <a:pt x="226219" y="740093"/>
                  </a:cubicBezTo>
                  <a:lnTo>
                    <a:pt x="225933" y="746665"/>
                  </a:lnTo>
                  <a:lnTo>
                    <a:pt x="179832" y="746665"/>
                  </a:lnTo>
                  <a:lnTo>
                    <a:pt x="179832" y="739807"/>
                  </a:lnTo>
                  <a:cubicBezTo>
                    <a:pt x="179832" y="709898"/>
                    <a:pt x="184499" y="682085"/>
                    <a:pt x="193548" y="657035"/>
                  </a:cubicBezTo>
                  <a:cubicBezTo>
                    <a:pt x="202692" y="631888"/>
                    <a:pt x="216122" y="610076"/>
                    <a:pt x="233363" y="592265"/>
                  </a:cubicBezTo>
                  <a:cubicBezTo>
                    <a:pt x="250508" y="574453"/>
                    <a:pt x="271558" y="560356"/>
                    <a:pt x="295847" y="550259"/>
                  </a:cubicBezTo>
                  <a:cubicBezTo>
                    <a:pt x="320040" y="540258"/>
                    <a:pt x="347567" y="535115"/>
                    <a:pt x="377571" y="535115"/>
                  </a:cubicBezTo>
                  <a:cubicBezTo>
                    <a:pt x="402050" y="535115"/>
                    <a:pt x="426244" y="538067"/>
                    <a:pt x="449294" y="543878"/>
                  </a:cubicBezTo>
                  <a:cubicBezTo>
                    <a:pt x="472631" y="549783"/>
                    <a:pt x="493586" y="559118"/>
                    <a:pt x="511683" y="571500"/>
                  </a:cubicBezTo>
                  <a:cubicBezTo>
                    <a:pt x="529971" y="584073"/>
                    <a:pt x="544925" y="600456"/>
                    <a:pt x="556260" y="620173"/>
                  </a:cubicBezTo>
                  <a:cubicBezTo>
                    <a:pt x="567690" y="640080"/>
                    <a:pt x="573500" y="664083"/>
                    <a:pt x="573500" y="691515"/>
                  </a:cubicBezTo>
                  <a:cubicBezTo>
                    <a:pt x="573500" y="709994"/>
                    <a:pt x="570643" y="727520"/>
                    <a:pt x="564928" y="743617"/>
                  </a:cubicBezTo>
                  <a:cubicBezTo>
                    <a:pt x="559213" y="759809"/>
                    <a:pt x="550831" y="774478"/>
                    <a:pt x="540068" y="787051"/>
                  </a:cubicBezTo>
                  <a:cubicBezTo>
                    <a:pt x="529209" y="799719"/>
                    <a:pt x="516160" y="810197"/>
                    <a:pt x="501110" y="818293"/>
                  </a:cubicBezTo>
                  <a:cubicBezTo>
                    <a:pt x="494157" y="822008"/>
                    <a:pt x="486918" y="825151"/>
                    <a:pt x="479298" y="827723"/>
                  </a:cubicBezTo>
                  <a:cubicBezTo>
                    <a:pt x="489490" y="830675"/>
                    <a:pt x="499015" y="834485"/>
                    <a:pt x="507968" y="839343"/>
                  </a:cubicBezTo>
                  <a:cubicBezTo>
                    <a:pt x="524732" y="848297"/>
                    <a:pt x="539115" y="860012"/>
                    <a:pt x="550831" y="874109"/>
                  </a:cubicBezTo>
                  <a:cubicBezTo>
                    <a:pt x="562451" y="888111"/>
                    <a:pt x="571595" y="904494"/>
                    <a:pt x="577787" y="922687"/>
                  </a:cubicBezTo>
                  <a:cubicBezTo>
                    <a:pt x="584073" y="940880"/>
                    <a:pt x="587216" y="960501"/>
                    <a:pt x="587216" y="981265"/>
                  </a:cubicBezTo>
                  <a:cubicBezTo>
                    <a:pt x="587216" y="1011365"/>
                    <a:pt x="581501" y="1038225"/>
                    <a:pt x="570167" y="1060799"/>
                  </a:cubicBezTo>
                  <a:cubicBezTo>
                    <a:pt x="558927" y="1083374"/>
                    <a:pt x="543497" y="1102519"/>
                    <a:pt x="524447" y="1117664"/>
                  </a:cubicBezTo>
                  <a:cubicBezTo>
                    <a:pt x="505492" y="1132808"/>
                    <a:pt x="483013" y="1144238"/>
                    <a:pt x="457581" y="1151573"/>
                  </a:cubicBezTo>
                  <a:cubicBezTo>
                    <a:pt x="432435" y="1158907"/>
                    <a:pt x="405479" y="1162622"/>
                    <a:pt x="377476" y="1162622"/>
                  </a:cubicBezTo>
                  <a:close/>
                  <a:moveTo>
                    <a:pt x="874395" y="1156240"/>
                  </a:moveTo>
                  <a:lnTo>
                    <a:pt x="821912" y="1156240"/>
                  </a:lnTo>
                  <a:lnTo>
                    <a:pt x="592646" y="540734"/>
                  </a:lnTo>
                  <a:lnTo>
                    <a:pt x="646081" y="540734"/>
                  </a:lnTo>
                  <a:lnTo>
                    <a:pt x="848678" y="1099661"/>
                  </a:lnTo>
                  <a:lnTo>
                    <a:pt x="1052894" y="540734"/>
                  </a:lnTo>
                  <a:lnTo>
                    <a:pt x="1104710" y="540734"/>
                  </a:lnTo>
                  <a:lnTo>
                    <a:pt x="874490" y="1156240"/>
                  </a:lnTo>
                  <a:close/>
                  <a:moveTo>
                    <a:pt x="1344168" y="1156240"/>
                  </a:moveTo>
                  <a:lnTo>
                    <a:pt x="1154525" y="1156240"/>
                  </a:lnTo>
                  <a:lnTo>
                    <a:pt x="1154525" y="540734"/>
                  </a:lnTo>
                  <a:lnTo>
                    <a:pt x="1344168" y="540734"/>
                  </a:lnTo>
                  <a:cubicBezTo>
                    <a:pt x="1380744" y="540734"/>
                    <a:pt x="1411891" y="545402"/>
                    <a:pt x="1436751" y="554641"/>
                  </a:cubicBezTo>
                  <a:cubicBezTo>
                    <a:pt x="1461707" y="563975"/>
                    <a:pt x="1482090" y="576358"/>
                    <a:pt x="1497330" y="591598"/>
                  </a:cubicBezTo>
                  <a:cubicBezTo>
                    <a:pt x="1512570" y="606838"/>
                    <a:pt x="1523810" y="624650"/>
                    <a:pt x="1530572" y="644366"/>
                  </a:cubicBezTo>
                  <a:cubicBezTo>
                    <a:pt x="1537240" y="663893"/>
                    <a:pt x="1540669" y="683800"/>
                    <a:pt x="1540669" y="703517"/>
                  </a:cubicBezTo>
                  <a:cubicBezTo>
                    <a:pt x="1540669" y="720566"/>
                    <a:pt x="1537716" y="736949"/>
                    <a:pt x="1531811" y="752285"/>
                  </a:cubicBezTo>
                  <a:cubicBezTo>
                    <a:pt x="1525905" y="767620"/>
                    <a:pt x="1517333" y="781431"/>
                    <a:pt x="1506379" y="793242"/>
                  </a:cubicBezTo>
                  <a:cubicBezTo>
                    <a:pt x="1495520" y="804958"/>
                    <a:pt x="1482471" y="814959"/>
                    <a:pt x="1467517" y="822865"/>
                  </a:cubicBezTo>
                  <a:cubicBezTo>
                    <a:pt x="1461135" y="826294"/>
                    <a:pt x="1454372" y="829151"/>
                    <a:pt x="1447419" y="831533"/>
                  </a:cubicBezTo>
                  <a:lnTo>
                    <a:pt x="1447991" y="831723"/>
                  </a:lnTo>
                  <a:cubicBezTo>
                    <a:pt x="1463326" y="835819"/>
                    <a:pt x="1479423" y="843725"/>
                    <a:pt x="1495997" y="855059"/>
                  </a:cubicBezTo>
                  <a:cubicBezTo>
                    <a:pt x="1512665" y="866489"/>
                    <a:pt x="1527715" y="882396"/>
                    <a:pt x="1540859" y="902494"/>
                  </a:cubicBezTo>
                  <a:cubicBezTo>
                    <a:pt x="1554194" y="922877"/>
                    <a:pt x="1560957" y="949262"/>
                    <a:pt x="1560957" y="980789"/>
                  </a:cubicBezTo>
                  <a:cubicBezTo>
                    <a:pt x="1560957" y="1009269"/>
                    <a:pt x="1555623" y="1034606"/>
                    <a:pt x="1545050" y="1056227"/>
                  </a:cubicBezTo>
                  <a:cubicBezTo>
                    <a:pt x="1534573" y="1077849"/>
                    <a:pt x="1519618" y="1096328"/>
                    <a:pt x="1500568" y="1111282"/>
                  </a:cubicBezTo>
                  <a:cubicBezTo>
                    <a:pt x="1481614" y="1126141"/>
                    <a:pt x="1458563" y="1137476"/>
                    <a:pt x="1431989" y="1144905"/>
                  </a:cubicBezTo>
                  <a:cubicBezTo>
                    <a:pt x="1405700" y="1152335"/>
                    <a:pt x="1376077" y="1156145"/>
                    <a:pt x="1344168" y="1156145"/>
                  </a:cubicBezTo>
                  <a:close/>
                  <a:moveTo>
                    <a:pt x="1205389" y="1110520"/>
                  </a:moveTo>
                  <a:lnTo>
                    <a:pt x="1344168" y="1110520"/>
                  </a:lnTo>
                  <a:cubicBezTo>
                    <a:pt x="1396365" y="1110520"/>
                    <a:pt x="1437608" y="1099471"/>
                    <a:pt x="1466945" y="1077754"/>
                  </a:cubicBezTo>
                  <a:cubicBezTo>
                    <a:pt x="1495997" y="1056132"/>
                    <a:pt x="1510093" y="1024509"/>
                    <a:pt x="1510093" y="980885"/>
                  </a:cubicBezTo>
                  <a:cubicBezTo>
                    <a:pt x="1510093" y="956501"/>
                    <a:pt x="1505045" y="936308"/>
                    <a:pt x="1495139" y="920972"/>
                  </a:cubicBezTo>
                  <a:cubicBezTo>
                    <a:pt x="1485138" y="905447"/>
                    <a:pt x="1472089" y="892969"/>
                    <a:pt x="1456563" y="884015"/>
                  </a:cubicBezTo>
                  <a:cubicBezTo>
                    <a:pt x="1440752" y="874871"/>
                    <a:pt x="1422749" y="868490"/>
                    <a:pt x="1403128" y="865061"/>
                  </a:cubicBezTo>
                  <a:cubicBezTo>
                    <a:pt x="1383125" y="861536"/>
                    <a:pt x="1363218" y="859727"/>
                    <a:pt x="1344073" y="859727"/>
                  </a:cubicBezTo>
                  <a:lnTo>
                    <a:pt x="1205294" y="859727"/>
                  </a:lnTo>
                  <a:lnTo>
                    <a:pt x="1205294" y="1110710"/>
                  </a:lnTo>
                  <a:close/>
                  <a:moveTo>
                    <a:pt x="1205389" y="813816"/>
                  </a:moveTo>
                  <a:lnTo>
                    <a:pt x="1344168" y="813816"/>
                  </a:lnTo>
                  <a:cubicBezTo>
                    <a:pt x="1393317" y="813816"/>
                    <a:pt x="1430369" y="802958"/>
                    <a:pt x="1454182" y="781431"/>
                  </a:cubicBezTo>
                  <a:cubicBezTo>
                    <a:pt x="1478185" y="759809"/>
                    <a:pt x="1489805" y="732092"/>
                    <a:pt x="1489805" y="696754"/>
                  </a:cubicBezTo>
                  <a:cubicBezTo>
                    <a:pt x="1489805" y="676085"/>
                    <a:pt x="1485805" y="658654"/>
                    <a:pt x="1478089" y="644938"/>
                  </a:cubicBezTo>
                  <a:cubicBezTo>
                    <a:pt x="1470279" y="631031"/>
                    <a:pt x="1459611" y="619697"/>
                    <a:pt x="1446562" y="611029"/>
                  </a:cubicBezTo>
                  <a:cubicBezTo>
                    <a:pt x="1433322" y="602266"/>
                    <a:pt x="1417796" y="595979"/>
                    <a:pt x="1400461" y="592169"/>
                  </a:cubicBezTo>
                  <a:cubicBezTo>
                    <a:pt x="1382744" y="588359"/>
                    <a:pt x="1363789" y="586454"/>
                    <a:pt x="1344168" y="586454"/>
                  </a:cubicBezTo>
                  <a:lnTo>
                    <a:pt x="1205389" y="586454"/>
                  </a:lnTo>
                  <a:lnTo>
                    <a:pt x="1205389" y="813816"/>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15344799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act details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0315FCE-3B74-4382-97FB-0BD451F15859}"/>
              </a:ext>
            </a:extLst>
          </p:cNvPr>
          <p:cNvSpPr>
            <a:spLocks noGrp="1"/>
          </p:cNvSpPr>
          <p:nvPr>
            <p:ph type="sldNum" sz="quarter" idx="12"/>
          </p:nvPr>
        </p:nvSpPr>
        <p:spPr>
          <a:xfrm>
            <a:off x="8351520" y="4807269"/>
            <a:ext cx="598170" cy="273844"/>
          </a:xfrm>
          <a:prstGeom prst="rect">
            <a:avLst/>
          </a:prstGeom>
        </p:spPr>
        <p:txBody>
          <a:bodyPr/>
          <a:lstStyle>
            <a:lvl1pPr>
              <a:defRPr sz="675">
                <a:solidFill>
                  <a:schemeClr val="bg1"/>
                </a:solidFill>
              </a:defRPr>
            </a:lvl1pPr>
          </a:lstStyle>
          <a:p>
            <a:fld id="{375A5551-8D38-450D-9456-AA8FB3888142}" type="slidenum">
              <a:rPr lang="en-GB" smtClean="0"/>
              <a:pPr/>
              <a:t>‹#›</a:t>
            </a:fld>
            <a:endParaRPr lang="en-GB"/>
          </a:p>
        </p:txBody>
      </p:sp>
      <p:sp>
        <p:nvSpPr>
          <p:cNvPr id="8" name="TextBox 7">
            <a:extLst>
              <a:ext uri="{FF2B5EF4-FFF2-40B4-BE49-F238E27FC236}">
                <a16:creationId xmlns:a16="http://schemas.microsoft.com/office/drawing/2014/main" id="{67A48929-6B89-4B07-8A39-AE628A32126D}"/>
              </a:ext>
            </a:extLst>
          </p:cNvPr>
          <p:cNvSpPr txBox="1"/>
          <p:nvPr userDrawn="1"/>
        </p:nvSpPr>
        <p:spPr>
          <a:xfrm>
            <a:off x="271066" y="4692589"/>
            <a:ext cx="1078832" cy="28854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75"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3 Verulam Buildings</a:t>
            </a:r>
          </a:p>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75"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Gray’s Inn London WC1R 5NT</a:t>
            </a:r>
          </a:p>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75"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DX: LDE 331</a:t>
            </a:r>
          </a:p>
          <a:p>
            <a:pPr marL="0" indent="0">
              <a:lnSpc>
                <a:spcPct val="100000"/>
              </a:lnSpc>
              <a:spcBef>
                <a:spcPts val="0"/>
              </a:spcBef>
              <a:buFont typeface="Arial" panose="020B0604020202020204" pitchFamily="34" charset="0"/>
              <a:buNone/>
            </a:pPr>
            <a:endParaRPr lang="en-GB" sz="150">
              <a:solidFill>
                <a:schemeClr val="bg1"/>
              </a:solidFill>
            </a:endParaRPr>
          </a:p>
        </p:txBody>
      </p:sp>
      <p:sp>
        <p:nvSpPr>
          <p:cNvPr id="12" name="TextBox 11">
            <a:extLst>
              <a:ext uri="{FF2B5EF4-FFF2-40B4-BE49-F238E27FC236}">
                <a16:creationId xmlns:a16="http://schemas.microsoft.com/office/drawing/2014/main" id="{16E6B0F8-A4AE-4A66-ADAE-7978B15EA4C3}"/>
              </a:ext>
            </a:extLst>
          </p:cNvPr>
          <p:cNvSpPr txBox="1"/>
          <p:nvPr userDrawn="1"/>
        </p:nvSpPr>
        <p:spPr>
          <a:xfrm>
            <a:off x="1261671" y="4692589"/>
            <a:ext cx="912393" cy="265457"/>
          </a:xfrm>
          <a:prstGeom prst="rect">
            <a:avLst/>
          </a:prstGeom>
          <a:noFill/>
        </p:spPr>
        <p:txBody>
          <a:bodyPr wrap="square" rtlCol="0">
            <a:spAutoFit/>
          </a:bodyPr>
          <a:lstStyle/>
          <a:p>
            <a:pPr marL="0" lvl="0" indent="0" algn="l" rtl="0" eaLnBrk="1" latinLnBrk="0" hangingPunct="1">
              <a:lnSpc>
                <a:spcPct val="100000"/>
              </a:lnSpc>
              <a:spcBef>
                <a:spcPts val="0"/>
              </a:spcBef>
              <a:buFont typeface="Arial" panose="020B0604020202020204" pitchFamily="34" charset="0"/>
              <a:buNone/>
            </a:pPr>
            <a:r>
              <a:rPr kumimoji="0" lang="en-US" sz="375" b="0" i="0" u="none" strike="noStrike" kern="1200" cap="none" spc="0" normalizeH="0" baseline="0">
                <a:ln>
                  <a:noFill/>
                </a:ln>
                <a:solidFill>
                  <a:schemeClr val="accent1"/>
                </a:solidFill>
                <a:effectLst/>
                <a:uLnTx/>
                <a:uFillTx/>
                <a:latin typeface="Arial" panose="020B0604020202020204" pitchFamily="34" charset="0"/>
                <a:ea typeface="+mn-ea"/>
                <a:cs typeface="Arial" panose="020B0604020202020204" pitchFamily="34" charset="0"/>
              </a:rPr>
              <a:t>T.</a:t>
            </a:r>
            <a:r>
              <a:rPr kumimoji="0" lang="en-US" sz="375" b="0" i="0" u="none" strike="noStrike" kern="1200" cap="none" spc="0" normalizeH="0" baseline="0">
                <a:ln>
                  <a:noFill/>
                </a:ln>
                <a:solidFill>
                  <a:schemeClr val="bg1"/>
                </a:solidFill>
                <a:effectLst/>
                <a:uLnTx/>
                <a:uFillTx/>
                <a:latin typeface="Arial" panose="020B0604020202020204" pitchFamily="34" charset="0"/>
                <a:ea typeface="+mn-ea"/>
                <a:cs typeface="Arial" panose="020B0604020202020204" pitchFamily="34" charset="0"/>
              </a:rPr>
              <a:t> +44 (0)20 7831 8441</a:t>
            </a:r>
          </a:p>
          <a:p>
            <a:pPr marL="0" lvl="0" indent="0" algn="l" rtl="0" eaLnBrk="1" latinLnBrk="0" hangingPunct="1">
              <a:lnSpc>
                <a:spcPct val="100000"/>
              </a:lnSpc>
              <a:spcBef>
                <a:spcPts val="0"/>
              </a:spcBef>
              <a:buFont typeface="Arial" panose="020B0604020202020204" pitchFamily="34" charset="0"/>
              <a:buNone/>
            </a:pPr>
            <a:r>
              <a:rPr kumimoji="0" lang="en-US" sz="375" b="0" i="0" u="none" strike="noStrike" kern="1200" cap="none" spc="0" normalizeH="0" baseline="0">
                <a:ln>
                  <a:noFill/>
                </a:ln>
                <a:solidFill>
                  <a:schemeClr val="accent1"/>
                </a:solidFill>
                <a:effectLst/>
                <a:uLnTx/>
                <a:uFillTx/>
                <a:latin typeface="Arial" panose="020B0604020202020204" pitchFamily="34" charset="0"/>
                <a:ea typeface="+mn-ea"/>
                <a:cs typeface="Arial" panose="020B0604020202020204" pitchFamily="34" charset="0"/>
              </a:rPr>
              <a:t>E.</a:t>
            </a:r>
            <a:r>
              <a:rPr kumimoji="0" lang="en-US" sz="375" b="0" i="0" u="none" strike="noStrike" kern="1200" cap="none" spc="0" normalizeH="0" baseline="0">
                <a:ln>
                  <a:noFill/>
                </a:ln>
                <a:solidFill>
                  <a:schemeClr val="bg1"/>
                </a:solidFill>
                <a:effectLst/>
                <a:uLnTx/>
                <a:uFillTx/>
                <a:latin typeface="Arial" panose="020B0604020202020204" pitchFamily="34" charset="0"/>
                <a:ea typeface="+mn-ea"/>
                <a:cs typeface="Arial" panose="020B0604020202020204" pitchFamily="34" charset="0"/>
              </a:rPr>
              <a:t> chambers@3vb.com</a:t>
            </a:r>
          </a:p>
          <a:p>
            <a:pPr marL="0" lvl="0" indent="0" algn="l" rtl="0" eaLnBrk="1" latinLnBrk="0" hangingPunct="1">
              <a:lnSpc>
                <a:spcPct val="100000"/>
              </a:lnSpc>
              <a:spcBef>
                <a:spcPts val="0"/>
              </a:spcBef>
              <a:buFont typeface="Arial" panose="020B0604020202020204" pitchFamily="34" charset="0"/>
              <a:buNone/>
            </a:pPr>
            <a:r>
              <a:rPr kumimoji="0" lang="en-US" sz="375" b="0" i="0" u="none" strike="noStrike" kern="1200" cap="none" spc="0" normalizeH="0" baseline="0">
                <a:ln>
                  <a:noFill/>
                </a:ln>
                <a:solidFill>
                  <a:schemeClr val="accent1"/>
                </a:solidFill>
                <a:effectLst/>
                <a:uLnTx/>
                <a:uFillTx/>
                <a:latin typeface="Arial" panose="020B0604020202020204" pitchFamily="34" charset="0"/>
                <a:ea typeface="+mn-ea"/>
                <a:cs typeface="Arial" panose="020B0604020202020204" pitchFamily="34" charset="0"/>
              </a:rPr>
              <a:t>W.</a:t>
            </a:r>
            <a:r>
              <a:rPr kumimoji="0" lang="en-US" sz="375" b="0" i="0" u="none" strike="noStrike" kern="1200" cap="none" spc="0" normalizeH="0" baseline="0">
                <a:ln>
                  <a:noFill/>
                </a:ln>
                <a:solidFill>
                  <a:schemeClr val="bg1"/>
                </a:solidFill>
                <a:effectLst/>
                <a:uLnTx/>
                <a:uFillTx/>
                <a:latin typeface="Arial" panose="020B0604020202020204" pitchFamily="34" charset="0"/>
                <a:ea typeface="+mn-ea"/>
                <a:cs typeface="Arial" panose="020B0604020202020204" pitchFamily="34" charset="0"/>
              </a:rPr>
              <a:t> www.3vb.com</a:t>
            </a:r>
          </a:p>
        </p:txBody>
      </p:sp>
      <p:sp>
        <p:nvSpPr>
          <p:cNvPr id="6" name="Text Placeholder 5">
            <a:extLst>
              <a:ext uri="{FF2B5EF4-FFF2-40B4-BE49-F238E27FC236}">
                <a16:creationId xmlns:a16="http://schemas.microsoft.com/office/drawing/2014/main" id="{91080324-892C-4B70-9E0E-00EF9910E924}"/>
              </a:ext>
            </a:extLst>
          </p:cNvPr>
          <p:cNvSpPr>
            <a:spLocks noGrp="1"/>
          </p:cNvSpPr>
          <p:nvPr>
            <p:ph type="body" sz="quarter" idx="13" hasCustomPrompt="1"/>
          </p:nvPr>
        </p:nvSpPr>
        <p:spPr>
          <a:xfrm>
            <a:off x="358775" y="1892695"/>
            <a:ext cx="3098800" cy="928688"/>
          </a:xfrm>
          <a:solidFill>
            <a:srgbClr val="1B4C75"/>
          </a:solidFill>
        </p:spPr>
        <p:txBody>
          <a:bodyPr>
            <a:normAutofit/>
          </a:bodyPr>
          <a:lstStyle>
            <a:lvl1pPr marL="0" indent="0">
              <a:buNone/>
              <a:defRPr sz="1200">
                <a:solidFill>
                  <a:schemeClr val="accent1"/>
                </a:solidFill>
              </a:defRPr>
            </a:lvl1pPr>
            <a:lvl2pPr marL="342892" indent="0">
              <a:buNone/>
              <a:defRPr>
                <a:solidFill>
                  <a:schemeClr val="accent1"/>
                </a:solidFill>
              </a:defRPr>
            </a:lvl2pPr>
            <a:lvl3pPr marL="685783" indent="0">
              <a:buNone/>
              <a:defRPr>
                <a:solidFill>
                  <a:schemeClr val="accent1"/>
                </a:solidFill>
              </a:defRPr>
            </a:lvl3pPr>
            <a:lvl4pPr marL="1028675" indent="0">
              <a:buNone/>
              <a:defRPr>
                <a:solidFill>
                  <a:schemeClr val="accent1"/>
                </a:solidFill>
              </a:defRPr>
            </a:lvl4pPr>
            <a:lvl5pPr marL="1371566" indent="0">
              <a:buNone/>
              <a:defRPr>
                <a:solidFill>
                  <a:schemeClr val="accent1"/>
                </a:solidFill>
              </a:defRPr>
            </a:lvl5pPr>
          </a:lstStyle>
          <a:p>
            <a:pPr lvl="0"/>
            <a:r>
              <a:rPr lang="en-US"/>
              <a:t>Name</a:t>
            </a:r>
          </a:p>
        </p:txBody>
      </p:sp>
      <p:sp>
        <p:nvSpPr>
          <p:cNvPr id="15" name="Text Placeholder 14">
            <a:extLst>
              <a:ext uri="{FF2B5EF4-FFF2-40B4-BE49-F238E27FC236}">
                <a16:creationId xmlns:a16="http://schemas.microsoft.com/office/drawing/2014/main" id="{32D5A657-C1B7-4F89-A984-A9A24DC98AD4}"/>
              </a:ext>
            </a:extLst>
          </p:cNvPr>
          <p:cNvSpPr>
            <a:spLocks noGrp="1"/>
          </p:cNvSpPr>
          <p:nvPr>
            <p:ph type="body" sz="quarter" idx="14" hasCustomPrompt="1"/>
          </p:nvPr>
        </p:nvSpPr>
        <p:spPr>
          <a:xfrm>
            <a:off x="358778" y="2381328"/>
            <a:ext cx="1340485" cy="438626"/>
          </a:xfrm>
        </p:spPr>
        <p:txBody>
          <a:bodyPr anchor="b" anchorCtr="0">
            <a:noAutofit/>
          </a:bodyPr>
          <a:lstStyle>
            <a:lvl1pPr marL="0" indent="0">
              <a:lnSpc>
                <a:spcPct val="100000"/>
              </a:lnSpc>
              <a:spcBef>
                <a:spcPts val="0"/>
              </a:spcBef>
              <a:buNone/>
              <a:defRPr sz="825">
                <a:solidFill>
                  <a:schemeClr val="bg1"/>
                </a:solidFill>
              </a:defRPr>
            </a:lvl1pPr>
            <a:lvl2pPr marL="0" indent="0">
              <a:lnSpc>
                <a:spcPct val="100000"/>
              </a:lnSpc>
              <a:spcBef>
                <a:spcPts val="0"/>
              </a:spcBef>
              <a:buNone/>
              <a:defRPr sz="825">
                <a:solidFill>
                  <a:schemeClr val="bg1"/>
                </a:solidFill>
              </a:defRPr>
            </a:lvl2pPr>
            <a:lvl3pPr marL="685783" indent="0">
              <a:buNone/>
              <a:defRPr sz="788">
                <a:solidFill>
                  <a:schemeClr val="bg1"/>
                </a:solidFill>
              </a:defRPr>
            </a:lvl3pPr>
            <a:lvl4pPr marL="1028675" indent="0">
              <a:buNone/>
              <a:defRPr sz="750">
                <a:solidFill>
                  <a:schemeClr val="bg1"/>
                </a:solidFill>
              </a:defRPr>
            </a:lvl4pPr>
            <a:lvl5pPr marL="1371566" indent="0">
              <a:buNone/>
              <a:defRPr sz="750">
                <a:solidFill>
                  <a:schemeClr val="bg1"/>
                </a:solidFill>
              </a:defRPr>
            </a:lvl5pPr>
          </a:lstStyle>
          <a:p>
            <a:pPr lvl="0"/>
            <a:r>
              <a:rPr lang="en-US"/>
              <a:t>email address</a:t>
            </a:r>
          </a:p>
          <a:p>
            <a:pPr lvl="1"/>
            <a:r>
              <a:rPr lang="en-US"/>
              <a:t>telephone</a:t>
            </a:r>
          </a:p>
        </p:txBody>
      </p:sp>
      <p:sp>
        <p:nvSpPr>
          <p:cNvPr id="17" name="Picture Placeholder 16">
            <a:extLst>
              <a:ext uri="{FF2B5EF4-FFF2-40B4-BE49-F238E27FC236}">
                <a16:creationId xmlns:a16="http://schemas.microsoft.com/office/drawing/2014/main" id="{6A117567-720F-41FE-A53C-4B05EAB850DA}"/>
              </a:ext>
            </a:extLst>
          </p:cNvPr>
          <p:cNvSpPr>
            <a:spLocks noGrp="1"/>
          </p:cNvSpPr>
          <p:nvPr>
            <p:ph type="pic" sz="quarter" idx="15"/>
          </p:nvPr>
        </p:nvSpPr>
        <p:spPr>
          <a:xfrm>
            <a:off x="2374902" y="1939127"/>
            <a:ext cx="1017589" cy="841775"/>
          </a:xfrm>
        </p:spPr>
        <p:txBody>
          <a:bodyPr anchor="ctr" anchorCtr="1">
            <a:normAutofit/>
          </a:bodyPr>
          <a:lstStyle>
            <a:lvl1pPr marL="0" indent="0">
              <a:buNone/>
              <a:defRPr sz="1050">
                <a:solidFill>
                  <a:schemeClr val="bg1"/>
                </a:solidFill>
              </a:defRPr>
            </a:lvl1pPr>
          </a:lstStyle>
          <a:p>
            <a:endParaRPr lang="en-GB"/>
          </a:p>
        </p:txBody>
      </p:sp>
      <p:sp>
        <p:nvSpPr>
          <p:cNvPr id="27" name="Text Placeholder 5">
            <a:extLst>
              <a:ext uri="{FF2B5EF4-FFF2-40B4-BE49-F238E27FC236}">
                <a16:creationId xmlns:a16="http://schemas.microsoft.com/office/drawing/2014/main" id="{A2C0DC82-2643-4341-B9BA-19764E4D724B}"/>
              </a:ext>
            </a:extLst>
          </p:cNvPr>
          <p:cNvSpPr>
            <a:spLocks noGrp="1"/>
          </p:cNvSpPr>
          <p:nvPr>
            <p:ph type="body" sz="quarter" idx="16" hasCustomPrompt="1"/>
          </p:nvPr>
        </p:nvSpPr>
        <p:spPr>
          <a:xfrm>
            <a:off x="3620135" y="1892695"/>
            <a:ext cx="3098800" cy="928688"/>
          </a:xfrm>
          <a:solidFill>
            <a:srgbClr val="1B4C75"/>
          </a:solidFill>
        </p:spPr>
        <p:txBody>
          <a:bodyPr>
            <a:normAutofit/>
          </a:bodyPr>
          <a:lstStyle>
            <a:lvl1pPr marL="0" indent="0">
              <a:buNone/>
              <a:defRPr sz="1200">
                <a:solidFill>
                  <a:schemeClr val="accent1"/>
                </a:solidFill>
              </a:defRPr>
            </a:lvl1pPr>
            <a:lvl2pPr marL="342892" indent="0">
              <a:buNone/>
              <a:defRPr>
                <a:solidFill>
                  <a:schemeClr val="accent1"/>
                </a:solidFill>
              </a:defRPr>
            </a:lvl2pPr>
            <a:lvl3pPr marL="685783" indent="0">
              <a:buNone/>
              <a:defRPr>
                <a:solidFill>
                  <a:schemeClr val="accent1"/>
                </a:solidFill>
              </a:defRPr>
            </a:lvl3pPr>
            <a:lvl4pPr marL="1028675" indent="0">
              <a:buNone/>
              <a:defRPr>
                <a:solidFill>
                  <a:schemeClr val="accent1"/>
                </a:solidFill>
              </a:defRPr>
            </a:lvl4pPr>
            <a:lvl5pPr marL="1371566" indent="0">
              <a:buNone/>
              <a:defRPr>
                <a:solidFill>
                  <a:schemeClr val="accent1"/>
                </a:solidFill>
              </a:defRPr>
            </a:lvl5pPr>
          </a:lstStyle>
          <a:p>
            <a:pPr lvl="0"/>
            <a:r>
              <a:rPr lang="en-US"/>
              <a:t>Name</a:t>
            </a:r>
          </a:p>
        </p:txBody>
      </p:sp>
      <p:sp>
        <p:nvSpPr>
          <p:cNvPr id="28" name="Text Placeholder 14">
            <a:extLst>
              <a:ext uri="{FF2B5EF4-FFF2-40B4-BE49-F238E27FC236}">
                <a16:creationId xmlns:a16="http://schemas.microsoft.com/office/drawing/2014/main" id="{AB211962-EA90-4568-9C57-301C72B4337D}"/>
              </a:ext>
            </a:extLst>
          </p:cNvPr>
          <p:cNvSpPr>
            <a:spLocks noGrp="1"/>
          </p:cNvSpPr>
          <p:nvPr>
            <p:ph type="body" sz="quarter" idx="17" hasCustomPrompt="1"/>
          </p:nvPr>
        </p:nvSpPr>
        <p:spPr>
          <a:xfrm>
            <a:off x="3620138" y="2381328"/>
            <a:ext cx="1340485" cy="438626"/>
          </a:xfrm>
        </p:spPr>
        <p:txBody>
          <a:bodyPr anchor="b" anchorCtr="0">
            <a:noAutofit/>
          </a:bodyPr>
          <a:lstStyle>
            <a:lvl1pPr marL="0" indent="0">
              <a:lnSpc>
                <a:spcPct val="100000"/>
              </a:lnSpc>
              <a:spcBef>
                <a:spcPts val="0"/>
              </a:spcBef>
              <a:buNone/>
              <a:defRPr sz="825">
                <a:solidFill>
                  <a:schemeClr val="bg1"/>
                </a:solidFill>
              </a:defRPr>
            </a:lvl1pPr>
            <a:lvl2pPr marL="0" indent="0">
              <a:lnSpc>
                <a:spcPct val="100000"/>
              </a:lnSpc>
              <a:spcBef>
                <a:spcPts val="0"/>
              </a:spcBef>
              <a:buNone/>
              <a:defRPr sz="825">
                <a:solidFill>
                  <a:schemeClr val="bg1"/>
                </a:solidFill>
              </a:defRPr>
            </a:lvl2pPr>
            <a:lvl3pPr marL="685783" indent="0">
              <a:buNone/>
              <a:defRPr sz="788">
                <a:solidFill>
                  <a:schemeClr val="bg1"/>
                </a:solidFill>
              </a:defRPr>
            </a:lvl3pPr>
            <a:lvl4pPr marL="1028675" indent="0">
              <a:buNone/>
              <a:defRPr sz="750">
                <a:solidFill>
                  <a:schemeClr val="bg1"/>
                </a:solidFill>
              </a:defRPr>
            </a:lvl4pPr>
            <a:lvl5pPr marL="1371566" indent="0">
              <a:buNone/>
              <a:defRPr sz="750">
                <a:solidFill>
                  <a:schemeClr val="bg1"/>
                </a:solidFill>
              </a:defRPr>
            </a:lvl5pPr>
          </a:lstStyle>
          <a:p>
            <a:pPr lvl="0"/>
            <a:r>
              <a:rPr lang="en-US"/>
              <a:t>email address</a:t>
            </a:r>
          </a:p>
          <a:p>
            <a:pPr lvl="1"/>
            <a:r>
              <a:rPr lang="en-US"/>
              <a:t>telephone</a:t>
            </a:r>
          </a:p>
        </p:txBody>
      </p:sp>
      <p:sp>
        <p:nvSpPr>
          <p:cNvPr id="29" name="Picture Placeholder 16">
            <a:extLst>
              <a:ext uri="{FF2B5EF4-FFF2-40B4-BE49-F238E27FC236}">
                <a16:creationId xmlns:a16="http://schemas.microsoft.com/office/drawing/2014/main" id="{A4B83271-A038-4DC1-8065-E72DD0ACAD57}"/>
              </a:ext>
            </a:extLst>
          </p:cNvPr>
          <p:cNvSpPr>
            <a:spLocks noGrp="1"/>
          </p:cNvSpPr>
          <p:nvPr>
            <p:ph type="pic" sz="quarter" idx="18"/>
          </p:nvPr>
        </p:nvSpPr>
        <p:spPr>
          <a:xfrm>
            <a:off x="5636262" y="1939127"/>
            <a:ext cx="1017589" cy="841775"/>
          </a:xfrm>
        </p:spPr>
        <p:txBody>
          <a:bodyPr anchor="ctr" anchorCtr="1">
            <a:normAutofit/>
          </a:bodyPr>
          <a:lstStyle>
            <a:lvl1pPr marL="0" indent="0">
              <a:buNone/>
              <a:defRPr sz="1050">
                <a:solidFill>
                  <a:schemeClr val="bg1"/>
                </a:solidFill>
              </a:defRPr>
            </a:lvl1pPr>
          </a:lstStyle>
          <a:p>
            <a:endParaRPr lang="en-GB"/>
          </a:p>
        </p:txBody>
      </p:sp>
      <p:sp>
        <p:nvSpPr>
          <p:cNvPr id="30" name="Text Placeholder 5">
            <a:extLst>
              <a:ext uri="{FF2B5EF4-FFF2-40B4-BE49-F238E27FC236}">
                <a16:creationId xmlns:a16="http://schemas.microsoft.com/office/drawing/2014/main" id="{390BA607-DCB9-434F-AB3A-EBB50B61725C}"/>
              </a:ext>
            </a:extLst>
          </p:cNvPr>
          <p:cNvSpPr>
            <a:spLocks noGrp="1"/>
          </p:cNvSpPr>
          <p:nvPr>
            <p:ph type="body" sz="quarter" idx="19" hasCustomPrompt="1"/>
          </p:nvPr>
        </p:nvSpPr>
        <p:spPr>
          <a:xfrm>
            <a:off x="358775" y="2962801"/>
            <a:ext cx="3098800" cy="928688"/>
          </a:xfrm>
          <a:solidFill>
            <a:srgbClr val="1B4C75"/>
          </a:solidFill>
        </p:spPr>
        <p:txBody>
          <a:bodyPr>
            <a:normAutofit/>
          </a:bodyPr>
          <a:lstStyle>
            <a:lvl1pPr marL="0" indent="0">
              <a:buNone/>
              <a:defRPr sz="1200">
                <a:solidFill>
                  <a:schemeClr val="accent1"/>
                </a:solidFill>
              </a:defRPr>
            </a:lvl1pPr>
            <a:lvl2pPr marL="342892" indent="0">
              <a:buNone/>
              <a:defRPr>
                <a:solidFill>
                  <a:schemeClr val="accent1"/>
                </a:solidFill>
              </a:defRPr>
            </a:lvl2pPr>
            <a:lvl3pPr marL="685783" indent="0">
              <a:buNone/>
              <a:defRPr>
                <a:solidFill>
                  <a:schemeClr val="accent1"/>
                </a:solidFill>
              </a:defRPr>
            </a:lvl3pPr>
            <a:lvl4pPr marL="1028675" indent="0">
              <a:buNone/>
              <a:defRPr>
                <a:solidFill>
                  <a:schemeClr val="accent1"/>
                </a:solidFill>
              </a:defRPr>
            </a:lvl4pPr>
            <a:lvl5pPr marL="1371566" indent="0">
              <a:buNone/>
              <a:defRPr>
                <a:solidFill>
                  <a:schemeClr val="accent1"/>
                </a:solidFill>
              </a:defRPr>
            </a:lvl5pPr>
          </a:lstStyle>
          <a:p>
            <a:pPr lvl="0"/>
            <a:r>
              <a:rPr lang="en-US"/>
              <a:t>Name</a:t>
            </a:r>
          </a:p>
        </p:txBody>
      </p:sp>
      <p:sp>
        <p:nvSpPr>
          <p:cNvPr id="31" name="Text Placeholder 14">
            <a:extLst>
              <a:ext uri="{FF2B5EF4-FFF2-40B4-BE49-F238E27FC236}">
                <a16:creationId xmlns:a16="http://schemas.microsoft.com/office/drawing/2014/main" id="{FD7ECBDC-76FF-4CCB-AFB2-519BB5FF12F0}"/>
              </a:ext>
            </a:extLst>
          </p:cNvPr>
          <p:cNvSpPr>
            <a:spLocks noGrp="1"/>
          </p:cNvSpPr>
          <p:nvPr>
            <p:ph type="body" sz="quarter" idx="20" hasCustomPrompt="1"/>
          </p:nvPr>
        </p:nvSpPr>
        <p:spPr>
          <a:xfrm>
            <a:off x="358778" y="3451432"/>
            <a:ext cx="1340485" cy="438626"/>
          </a:xfrm>
        </p:spPr>
        <p:txBody>
          <a:bodyPr anchor="b" anchorCtr="0">
            <a:noAutofit/>
          </a:bodyPr>
          <a:lstStyle>
            <a:lvl1pPr marL="0" indent="0">
              <a:lnSpc>
                <a:spcPct val="100000"/>
              </a:lnSpc>
              <a:spcBef>
                <a:spcPts val="0"/>
              </a:spcBef>
              <a:buNone/>
              <a:defRPr sz="825">
                <a:solidFill>
                  <a:schemeClr val="bg1"/>
                </a:solidFill>
              </a:defRPr>
            </a:lvl1pPr>
            <a:lvl2pPr marL="0" indent="0">
              <a:lnSpc>
                <a:spcPct val="100000"/>
              </a:lnSpc>
              <a:spcBef>
                <a:spcPts val="0"/>
              </a:spcBef>
              <a:buNone/>
              <a:defRPr sz="825">
                <a:solidFill>
                  <a:schemeClr val="bg1"/>
                </a:solidFill>
              </a:defRPr>
            </a:lvl2pPr>
            <a:lvl3pPr marL="685783" indent="0">
              <a:buNone/>
              <a:defRPr sz="788">
                <a:solidFill>
                  <a:schemeClr val="bg1"/>
                </a:solidFill>
              </a:defRPr>
            </a:lvl3pPr>
            <a:lvl4pPr marL="1028675" indent="0">
              <a:buNone/>
              <a:defRPr sz="750">
                <a:solidFill>
                  <a:schemeClr val="bg1"/>
                </a:solidFill>
              </a:defRPr>
            </a:lvl4pPr>
            <a:lvl5pPr marL="1371566" indent="0">
              <a:buNone/>
              <a:defRPr sz="750">
                <a:solidFill>
                  <a:schemeClr val="bg1"/>
                </a:solidFill>
              </a:defRPr>
            </a:lvl5pPr>
          </a:lstStyle>
          <a:p>
            <a:pPr lvl="0"/>
            <a:r>
              <a:rPr lang="en-US"/>
              <a:t>email address</a:t>
            </a:r>
          </a:p>
          <a:p>
            <a:pPr lvl="1"/>
            <a:r>
              <a:rPr lang="en-US"/>
              <a:t>telephone</a:t>
            </a:r>
          </a:p>
        </p:txBody>
      </p:sp>
      <p:sp>
        <p:nvSpPr>
          <p:cNvPr id="32" name="Picture Placeholder 16">
            <a:extLst>
              <a:ext uri="{FF2B5EF4-FFF2-40B4-BE49-F238E27FC236}">
                <a16:creationId xmlns:a16="http://schemas.microsoft.com/office/drawing/2014/main" id="{43598231-23B6-496C-88A5-8350EF7024DC}"/>
              </a:ext>
            </a:extLst>
          </p:cNvPr>
          <p:cNvSpPr>
            <a:spLocks noGrp="1"/>
          </p:cNvSpPr>
          <p:nvPr>
            <p:ph type="pic" sz="quarter" idx="21"/>
          </p:nvPr>
        </p:nvSpPr>
        <p:spPr>
          <a:xfrm>
            <a:off x="2374902" y="3009232"/>
            <a:ext cx="1017589" cy="841775"/>
          </a:xfrm>
        </p:spPr>
        <p:txBody>
          <a:bodyPr anchor="ctr" anchorCtr="1">
            <a:normAutofit/>
          </a:bodyPr>
          <a:lstStyle>
            <a:lvl1pPr marL="0" indent="0">
              <a:buNone/>
              <a:defRPr sz="1050">
                <a:solidFill>
                  <a:schemeClr val="bg1"/>
                </a:solidFill>
              </a:defRPr>
            </a:lvl1pPr>
          </a:lstStyle>
          <a:p>
            <a:endParaRPr lang="en-GB"/>
          </a:p>
        </p:txBody>
      </p:sp>
      <p:sp>
        <p:nvSpPr>
          <p:cNvPr id="33" name="Text Placeholder 5">
            <a:extLst>
              <a:ext uri="{FF2B5EF4-FFF2-40B4-BE49-F238E27FC236}">
                <a16:creationId xmlns:a16="http://schemas.microsoft.com/office/drawing/2014/main" id="{9AB974D4-2B66-4C48-8619-46F6D62C40BD}"/>
              </a:ext>
            </a:extLst>
          </p:cNvPr>
          <p:cNvSpPr>
            <a:spLocks noGrp="1"/>
          </p:cNvSpPr>
          <p:nvPr>
            <p:ph type="body" sz="quarter" idx="22" hasCustomPrompt="1"/>
          </p:nvPr>
        </p:nvSpPr>
        <p:spPr>
          <a:xfrm>
            <a:off x="3620135" y="2962801"/>
            <a:ext cx="3098800" cy="928688"/>
          </a:xfrm>
          <a:solidFill>
            <a:srgbClr val="1B4C75"/>
          </a:solidFill>
        </p:spPr>
        <p:txBody>
          <a:bodyPr>
            <a:normAutofit/>
          </a:bodyPr>
          <a:lstStyle>
            <a:lvl1pPr marL="0" indent="0">
              <a:buNone/>
              <a:defRPr sz="1200">
                <a:solidFill>
                  <a:schemeClr val="accent1"/>
                </a:solidFill>
              </a:defRPr>
            </a:lvl1pPr>
            <a:lvl2pPr marL="342892" indent="0">
              <a:buNone/>
              <a:defRPr>
                <a:solidFill>
                  <a:schemeClr val="accent1"/>
                </a:solidFill>
              </a:defRPr>
            </a:lvl2pPr>
            <a:lvl3pPr marL="685783" indent="0">
              <a:buNone/>
              <a:defRPr>
                <a:solidFill>
                  <a:schemeClr val="accent1"/>
                </a:solidFill>
              </a:defRPr>
            </a:lvl3pPr>
            <a:lvl4pPr marL="1028675" indent="0">
              <a:buNone/>
              <a:defRPr>
                <a:solidFill>
                  <a:schemeClr val="accent1"/>
                </a:solidFill>
              </a:defRPr>
            </a:lvl4pPr>
            <a:lvl5pPr marL="1371566" indent="0">
              <a:buNone/>
              <a:defRPr>
                <a:solidFill>
                  <a:schemeClr val="accent1"/>
                </a:solidFill>
              </a:defRPr>
            </a:lvl5pPr>
          </a:lstStyle>
          <a:p>
            <a:pPr lvl="0"/>
            <a:r>
              <a:rPr lang="en-US" dirty="0"/>
              <a:t>Name</a:t>
            </a:r>
          </a:p>
        </p:txBody>
      </p:sp>
      <p:sp>
        <p:nvSpPr>
          <p:cNvPr id="34" name="Text Placeholder 14">
            <a:extLst>
              <a:ext uri="{FF2B5EF4-FFF2-40B4-BE49-F238E27FC236}">
                <a16:creationId xmlns:a16="http://schemas.microsoft.com/office/drawing/2014/main" id="{1CC81116-9694-431B-B5F3-2D68FDED4226}"/>
              </a:ext>
            </a:extLst>
          </p:cNvPr>
          <p:cNvSpPr>
            <a:spLocks noGrp="1"/>
          </p:cNvSpPr>
          <p:nvPr>
            <p:ph type="body" sz="quarter" idx="23" hasCustomPrompt="1"/>
          </p:nvPr>
        </p:nvSpPr>
        <p:spPr>
          <a:xfrm>
            <a:off x="3620138" y="3451432"/>
            <a:ext cx="1340485" cy="438626"/>
          </a:xfrm>
        </p:spPr>
        <p:txBody>
          <a:bodyPr anchor="b" anchorCtr="0">
            <a:noAutofit/>
          </a:bodyPr>
          <a:lstStyle>
            <a:lvl1pPr marL="0" indent="0">
              <a:lnSpc>
                <a:spcPct val="100000"/>
              </a:lnSpc>
              <a:spcBef>
                <a:spcPts val="0"/>
              </a:spcBef>
              <a:buNone/>
              <a:defRPr sz="825">
                <a:solidFill>
                  <a:schemeClr val="bg1"/>
                </a:solidFill>
              </a:defRPr>
            </a:lvl1pPr>
            <a:lvl2pPr marL="0" indent="0">
              <a:lnSpc>
                <a:spcPct val="100000"/>
              </a:lnSpc>
              <a:spcBef>
                <a:spcPts val="0"/>
              </a:spcBef>
              <a:buNone/>
              <a:defRPr sz="825">
                <a:solidFill>
                  <a:schemeClr val="bg1"/>
                </a:solidFill>
              </a:defRPr>
            </a:lvl2pPr>
            <a:lvl3pPr marL="685783" indent="0">
              <a:buNone/>
              <a:defRPr sz="788">
                <a:solidFill>
                  <a:schemeClr val="bg1"/>
                </a:solidFill>
              </a:defRPr>
            </a:lvl3pPr>
            <a:lvl4pPr marL="1028675" indent="0">
              <a:buNone/>
              <a:defRPr sz="750">
                <a:solidFill>
                  <a:schemeClr val="bg1"/>
                </a:solidFill>
              </a:defRPr>
            </a:lvl4pPr>
            <a:lvl5pPr marL="1371566" indent="0">
              <a:buNone/>
              <a:defRPr sz="750">
                <a:solidFill>
                  <a:schemeClr val="bg1"/>
                </a:solidFill>
              </a:defRPr>
            </a:lvl5pPr>
          </a:lstStyle>
          <a:p>
            <a:pPr lvl="0"/>
            <a:r>
              <a:rPr lang="en-US"/>
              <a:t>email address</a:t>
            </a:r>
          </a:p>
          <a:p>
            <a:pPr lvl="1"/>
            <a:r>
              <a:rPr lang="en-US"/>
              <a:t>telephone</a:t>
            </a:r>
          </a:p>
        </p:txBody>
      </p:sp>
      <p:sp>
        <p:nvSpPr>
          <p:cNvPr id="35" name="Picture Placeholder 16">
            <a:extLst>
              <a:ext uri="{FF2B5EF4-FFF2-40B4-BE49-F238E27FC236}">
                <a16:creationId xmlns:a16="http://schemas.microsoft.com/office/drawing/2014/main" id="{91FED949-3799-43DB-8835-4DB155762E8F}"/>
              </a:ext>
            </a:extLst>
          </p:cNvPr>
          <p:cNvSpPr>
            <a:spLocks noGrp="1"/>
          </p:cNvSpPr>
          <p:nvPr>
            <p:ph type="pic" sz="quarter" idx="24"/>
          </p:nvPr>
        </p:nvSpPr>
        <p:spPr>
          <a:xfrm>
            <a:off x="5636262" y="3009232"/>
            <a:ext cx="1017589" cy="841775"/>
          </a:xfrm>
        </p:spPr>
        <p:txBody>
          <a:bodyPr anchor="ctr" anchorCtr="1">
            <a:normAutofit/>
          </a:bodyPr>
          <a:lstStyle>
            <a:lvl1pPr marL="0" indent="0">
              <a:buNone/>
              <a:defRPr sz="1050">
                <a:solidFill>
                  <a:schemeClr val="bg1"/>
                </a:solidFill>
              </a:defRPr>
            </a:lvl1pPr>
          </a:lstStyle>
          <a:p>
            <a:endParaRPr lang="en-GB"/>
          </a:p>
        </p:txBody>
      </p:sp>
      <p:sp>
        <p:nvSpPr>
          <p:cNvPr id="20" name="Title 1">
            <a:extLst>
              <a:ext uri="{FF2B5EF4-FFF2-40B4-BE49-F238E27FC236}">
                <a16:creationId xmlns:a16="http://schemas.microsoft.com/office/drawing/2014/main" id="{C03A16D7-9AF7-4050-BE7C-1F12193DC1BE}"/>
              </a:ext>
            </a:extLst>
          </p:cNvPr>
          <p:cNvSpPr>
            <a:spLocks noGrp="1"/>
          </p:cNvSpPr>
          <p:nvPr>
            <p:ph type="title" hasCustomPrompt="1"/>
          </p:nvPr>
        </p:nvSpPr>
        <p:spPr>
          <a:xfrm>
            <a:off x="258255" y="1132283"/>
            <a:ext cx="8526970" cy="679848"/>
          </a:xfrm>
        </p:spPr>
        <p:txBody>
          <a:bodyPr bIns="0" anchor="b" anchorCtr="0">
            <a:noAutofit/>
          </a:bodyPr>
          <a:lstStyle>
            <a:lvl1pPr>
              <a:lnSpc>
                <a:spcPct val="100000"/>
              </a:lnSpc>
              <a:spcBef>
                <a:spcPts val="0"/>
              </a:spcBef>
              <a:defRPr sz="1800">
                <a:solidFill>
                  <a:schemeClr val="bg1"/>
                </a:solidFill>
              </a:defRPr>
            </a:lvl1pPr>
          </a:lstStyle>
          <a:p>
            <a:r>
              <a:rPr lang="en-US" dirty="0"/>
              <a:t>Contact</a:t>
            </a:r>
          </a:p>
        </p:txBody>
      </p:sp>
      <p:grpSp>
        <p:nvGrpSpPr>
          <p:cNvPr id="2" name="3VB logo">
            <a:extLst>
              <a:ext uri="{FF2B5EF4-FFF2-40B4-BE49-F238E27FC236}">
                <a16:creationId xmlns:a16="http://schemas.microsoft.com/office/drawing/2014/main" id="{4D45DC4E-7269-BDA4-EF80-7AEA58E64890}"/>
              </a:ext>
            </a:extLst>
          </p:cNvPr>
          <p:cNvGrpSpPr>
            <a:grpSpLocks noChangeAspect="1"/>
          </p:cNvGrpSpPr>
          <p:nvPr userDrawn="1"/>
        </p:nvGrpSpPr>
        <p:grpSpPr>
          <a:xfrm>
            <a:off x="375871" y="275711"/>
            <a:ext cx="1051884" cy="514800"/>
            <a:chOff x="2493279" y="-970730"/>
            <a:chExt cx="3470909" cy="1698688"/>
          </a:xfrm>
          <a:solidFill>
            <a:schemeClr val="bg1"/>
          </a:solidFill>
        </p:grpSpPr>
        <p:sp>
          <p:nvSpPr>
            <p:cNvPr id="3" name="Text">
              <a:extLst>
                <a:ext uri="{FF2B5EF4-FFF2-40B4-BE49-F238E27FC236}">
                  <a16:creationId xmlns:a16="http://schemas.microsoft.com/office/drawing/2014/main" id="{D4EF71A9-E4F0-1F23-7219-C4390C70F709}"/>
                </a:ext>
              </a:extLst>
            </p:cNvPr>
            <p:cNvSpPr/>
            <p:nvPr/>
          </p:nvSpPr>
          <p:spPr>
            <a:xfrm>
              <a:off x="4372656" y="-762894"/>
              <a:ext cx="1591532" cy="1285970"/>
            </a:xfrm>
            <a:custGeom>
              <a:avLst/>
              <a:gdLst>
                <a:gd name="connsiteX0" fmla="*/ 7429 w 1591532"/>
                <a:gd name="connsiteY0" fmla="*/ 31623 h 1285970"/>
                <a:gd name="connsiteX1" fmla="*/ 7429 w 1591532"/>
                <a:gd name="connsiteY1" fmla="*/ 0 h 1285970"/>
                <a:gd name="connsiteX2" fmla="*/ 232886 w 1591532"/>
                <a:gd name="connsiteY2" fmla="*/ 0 h 1285970"/>
                <a:gd name="connsiteX3" fmla="*/ 232886 w 1591532"/>
                <a:gd name="connsiteY3" fmla="*/ 31623 h 1285970"/>
                <a:gd name="connsiteX4" fmla="*/ 138875 w 1591532"/>
                <a:gd name="connsiteY4" fmla="*/ 31623 h 1285970"/>
                <a:gd name="connsiteX5" fmla="*/ 138875 w 1591532"/>
                <a:gd name="connsiteY5" fmla="*/ 282035 h 1285970"/>
                <a:gd name="connsiteX6" fmla="*/ 101346 w 1591532"/>
                <a:gd name="connsiteY6" fmla="*/ 282035 h 1285970"/>
                <a:gd name="connsiteX7" fmla="*/ 101346 w 1591532"/>
                <a:gd name="connsiteY7" fmla="*/ 31623 h 1285970"/>
                <a:gd name="connsiteX8" fmla="*/ 7334 w 1591532"/>
                <a:gd name="connsiteY8" fmla="*/ 31623 h 1285970"/>
                <a:gd name="connsiteX9" fmla="*/ 286988 w 1591532"/>
                <a:gd name="connsiteY9" fmla="*/ 0 h 1285970"/>
                <a:gd name="connsiteX10" fmla="*/ 286988 w 1591532"/>
                <a:gd name="connsiteY10" fmla="*/ 107823 h 1285970"/>
                <a:gd name="connsiteX11" fmla="*/ 287750 w 1591532"/>
                <a:gd name="connsiteY11" fmla="*/ 107823 h 1285970"/>
                <a:gd name="connsiteX12" fmla="*/ 298799 w 1591532"/>
                <a:gd name="connsiteY12" fmla="*/ 91821 h 1285970"/>
                <a:gd name="connsiteX13" fmla="*/ 314801 w 1591532"/>
                <a:gd name="connsiteY13" fmla="*/ 81153 h 1285970"/>
                <a:gd name="connsiteX14" fmla="*/ 333375 w 1591532"/>
                <a:gd name="connsiteY14" fmla="*/ 75057 h 1285970"/>
                <a:gd name="connsiteX15" fmla="*/ 352139 w 1591532"/>
                <a:gd name="connsiteY15" fmla="*/ 73057 h 1285970"/>
                <a:gd name="connsiteX16" fmla="*/ 385667 w 1591532"/>
                <a:gd name="connsiteY16" fmla="*/ 78581 h 1285970"/>
                <a:gd name="connsiteX17" fmla="*/ 407384 w 1591532"/>
                <a:gd name="connsiteY17" fmla="*/ 94012 h 1285970"/>
                <a:gd name="connsiteX18" fmla="*/ 419005 w 1591532"/>
                <a:gd name="connsiteY18" fmla="*/ 117539 h 1285970"/>
                <a:gd name="connsiteX19" fmla="*/ 422338 w 1591532"/>
                <a:gd name="connsiteY19" fmla="*/ 147733 h 1285970"/>
                <a:gd name="connsiteX20" fmla="*/ 422338 w 1591532"/>
                <a:gd name="connsiteY20" fmla="*/ 282035 h 1285970"/>
                <a:gd name="connsiteX21" fmla="*/ 388811 w 1591532"/>
                <a:gd name="connsiteY21" fmla="*/ 282035 h 1285970"/>
                <a:gd name="connsiteX22" fmla="*/ 388811 w 1591532"/>
                <a:gd name="connsiteY22" fmla="*/ 143827 h 1285970"/>
                <a:gd name="connsiteX23" fmla="*/ 377762 w 1591532"/>
                <a:gd name="connsiteY23" fmla="*/ 113824 h 1285970"/>
                <a:gd name="connsiteX24" fmla="*/ 347377 w 1591532"/>
                <a:gd name="connsiteY24" fmla="*/ 102775 h 1285970"/>
                <a:gd name="connsiteX25" fmla="*/ 320707 w 1591532"/>
                <a:gd name="connsiteY25" fmla="*/ 107537 h 1285970"/>
                <a:gd name="connsiteX26" fmla="*/ 301942 w 1591532"/>
                <a:gd name="connsiteY26" fmla="*/ 120968 h 1285970"/>
                <a:gd name="connsiteX27" fmla="*/ 290703 w 1591532"/>
                <a:gd name="connsiteY27" fmla="*/ 141351 h 1285970"/>
                <a:gd name="connsiteX28" fmla="*/ 286988 w 1591532"/>
                <a:gd name="connsiteY28" fmla="*/ 166783 h 1285970"/>
                <a:gd name="connsiteX29" fmla="*/ 286988 w 1591532"/>
                <a:gd name="connsiteY29" fmla="*/ 282131 h 1285970"/>
                <a:gd name="connsiteX30" fmla="*/ 253460 w 1591532"/>
                <a:gd name="connsiteY30" fmla="*/ 282131 h 1285970"/>
                <a:gd name="connsiteX31" fmla="*/ 253460 w 1591532"/>
                <a:gd name="connsiteY31" fmla="*/ 191 h 1285970"/>
                <a:gd name="connsiteX32" fmla="*/ 286988 w 1591532"/>
                <a:gd name="connsiteY32" fmla="*/ 191 h 1285970"/>
                <a:gd name="connsiteX33" fmla="*/ 484918 w 1591532"/>
                <a:gd name="connsiteY33" fmla="*/ 77819 h 1285970"/>
                <a:gd name="connsiteX34" fmla="*/ 484918 w 1591532"/>
                <a:gd name="connsiteY34" fmla="*/ 120872 h 1285970"/>
                <a:gd name="connsiteX35" fmla="*/ 485680 w 1591532"/>
                <a:gd name="connsiteY35" fmla="*/ 120872 h 1285970"/>
                <a:gd name="connsiteX36" fmla="*/ 515684 w 1591532"/>
                <a:gd name="connsiteY36" fmla="*/ 84106 h 1285970"/>
                <a:gd name="connsiteX37" fmla="*/ 560737 w 1591532"/>
                <a:gd name="connsiteY37" fmla="*/ 73057 h 1285970"/>
                <a:gd name="connsiteX38" fmla="*/ 560737 w 1591532"/>
                <a:gd name="connsiteY38" fmla="*/ 108585 h 1285970"/>
                <a:gd name="connsiteX39" fmla="*/ 526352 w 1591532"/>
                <a:gd name="connsiteY39" fmla="*/ 114109 h 1285970"/>
                <a:gd name="connsiteX40" fmla="*/ 503492 w 1591532"/>
                <a:gd name="connsiteY40" fmla="*/ 130302 h 1285970"/>
                <a:gd name="connsiteX41" fmla="*/ 490823 w 1591532"/>
                <a:gd name="connsiteY41" fmla="*/ 156210 h 1285970"/>
                <a:gd name="connsiteX42" fmla="*/ 486823 w 1591532"/>
                <a:gd name="connsiteY42" fmla="*/ 191167 h 1285970"/>
                <a:gd name="connsiteX43" fmla="*/ 486823 w 1591532"/>
                <a:gd name="connsiteY43" fmla="*/ 282035 h 1285970"/>
                <a:gd name="connsiteX44" fmla="*/ 453295 w 1591532"/>
                <a:gd name="connsiteY44" fmla="*/ 282035 h 1285970"/>
                <a:gd name="connsiteX45" fmla="*/ 453295 w 1591532"/>
                <a:gd name="connsiteY45" fmla="*/ 77819 h 1285970"/>
                <a:gd name="connsiteX46" fmla="*/ 484918 w 1591532"/>
                <a:gd name="connsiteY46" fmla="*/ 77819 h 1285970"/>
                <a:gd name="connsiteX47" fmla="*/ 718471 w 1591532"/>
                <a:gd name="connsiteY47" fmla="*/ 268986 h 1285970"/>
                <a:gd name="connsiteX48" fmla="*/ 653891 w 1591532"/>
                <a:gd name="connsiteY48" fmla="*/ 286322 h 1285970"/>
                <a:gd name="connsiteX49" fmla="*/ 618363 w 1591532"/>
                <a:gd name="connsiteY49" fmla="*/ 278416 h 1285970"/>
                <a:gd name="connsiteX50" fmla="*/ 588169 w 1591532"/>
                <a:gd name="connsiteY50" fmla="*/ 256318 h 1285970"/>
                <a:gd name="connsiteX51" fmla="*/ 569786 w 1591532"/>
                <a:gd name="connsiteY51" fmla="*/ 222314 h 1285970"/>
                <a:gd name="connsiteX52" fmla="*/ 562832 w 1591532"/>
                <a:gd name="connsiteY52" fmla="*/ 179261 h 1285970"/>
                <a:gd name="connsiteX53" fmla="*/ 569976 w 1591532"/>
                <a:gd name="connsiteY53" fmla="*/ 136589 h 1285970"/>
                <a:gd name="connsiteX54" fmla="*/ 589883 w 1591532"/>
                <a:gd name="connsiteY54" fmla="*/ 103061 h 1285970"/>
                <a:gd name="connsiteX55" fmla="*/ 620268 w 1591532"/>
                <a:gd name="connsiteY55" fmla="*/ 80963 h 1285970"/>
                <a:gd name="connsiteX56" fmla="*/ 658749 w 1591532"/>
                <a:gd name="connsiteY56" fmla="*/ 73057 h 1285970"/>
                <a:gd name="connsiteX57" fmla="*/ 703993 w 1591532"/>
                <a:gd name="connsiteY57" fmla="*/ 84296 h 1285970"/>
                <a:gd name="connsiteX58" fmla="*/ 732854 w 1591532"/>
                <a:gd name="connsiteY58" fmla="*/ 112967 h 1285970"/>
                <a:gd name="connsiteX59" fmla="*/ 747808 w 1591532"/>
                <a:gd name="connsiteY59" fmla="*/ 150876 h 1285970"/>
                <a:gd name="connsiteX60" fmla="*/ 751142 w 1591532"/>
                <a:gd name="connsiteY60" fmla="*/ 189928 h 1285970"/>
                <a:gd name="connsiteX61" fmla="*/ 598361 w 1591532"/>
                <a:gd name="connsiteY61" fmla="*/ 189928 h 1285970"/>
                <a:gd name="connsiteX62" fmla="*/ 601504 w 1591532"/>
                <a:gd name="connsiteY62" fmla="*/ 215360 h 1285970"/>
                <a:gd name="connsiteX63" fmla="*/ 612934 w 1591532"/>
                <a:gd name="connsiteY63" fmla="*/ 236696 h 1285970"/>
                <a:gd name="connsiteX64" fmla="*/ 633031 w 1591532"/>
                <a:gd name="connsiteY64" fmla="*/ 251555 h 1285970"/>
                <a:gd name="connsiteX65" fmla="*/ 661892 w 1591532"/>
                <a:gd name="connsiteY65" fmla="*/ 257080 h 1285970"/>
                <a:gd name="connsiteX66" fmla="*/ 696849 w 1591532"/>
                <a:gd name="connsiteY66" fmla="*/ 247174 h 1285970"/>
                <a:gd name="connsiteX67" fmla="*/ 714851 w 1591532"/>
                <a:gd name="connsiteY67" fmla="*/ 217170 h 1285970"/>
                <a:gd name="connsiteX68" fmla="*/ 747998 w 1591532"/>
                <a:gd name="connsiteY68" fmla="*/ 217170 h 1285970"/>
                <a:gd name="connsiteX69" fmla="*/ 718376 w 1591532"/>
                <a:gd name="connsiteY69" fmla="*/ 268891 h 1285970"/>
                <a:gd name="connsiteX70" fmla="*/ 710375 w 1591532"/>
                <a:gd name="connsiteY70" fmla="*/ 137827 h 1285970"/>
                <a:gd name="connsiteX71" fmla="*/ 698182 w 1591532"/>
                <a:gd name="connsiteY71" fmla="*/ 119444 h 1285970"/>
                <a:gd name="connsiteX72" fmla="*/ 679990 w 1591532"/>
                <a:gd name="connsiteY72" fmla="*/ 107156 h 1285970"/>
                <a:gd name="connsiteX73" fmla="*/ 656844 w 1591532"/>
                <a:gd name="connsiteY73" fmla="*/ 102584 h 1285970"/>
                <a:gd name="connsiteX74" fmla="*/ 633317 w 1591532"/>
                <a:gd name="connsiteY74" fmla="*/ 107156 h 1285970"/>
                <a:gd name="connsiteX75" fmla="*/ 615315 w 1591532"/>
                <a:gd name="connsiteY75" fmla="*/ 119634 h 1285970"/>
                <a:gd name="connsiteX76" fmla="*/ 603504 w 1591532"/>
                <a:gd name="connsiteY76" fmla="*/ 138017 h 1285970"/>
                <a:gd name="connsiteX77" fmla="*/ 598361 w 1591532"/>
                <a:gd name="connsiteY77" fmla="*/ 160306 h 1285970"/>
                <a:gd name="connsiteX78" fmla="*/ 715613 w 1591532"/>
                <a:gd name="connsiteY78" fmla="*/ 160306 h 1285970"/>
                <a:gd name="connsiteX79" fmla="*/ 710279 w 1591532"/>
                <a:gd name="connsiteY79" fmla="*/ 137827 h 1285970"/>
                <a:gd name="connsiteX80" fmla="*/ 925639 w 1591532"/>
                <a:gd name="connsiteY80" fmla="*/ 268986 h 1285970"/>
                <a:gd name="connsiteX81" fmla="*/ 861060 w 1591532"/>
                <a:gd name="connsiteY81" fmla="*/ 286322 h 1285970"/>
                <a:gd name="connsiteX82" fmla="*/ 825532 w 1591532"/>
                <a:gd name="connsiteY82" fmla="*/ 278416 h 1285970"/>
                <a:gd name="connsiteX83" fmla="*/ 795338 w 1591532"/>
                <a:gd name="connsiteY83" fmla="*/ 256318 h 1285970"/>
                <a:gd name="connsiteX84" fmla="*/ 776954 w 1591532"/>
                <a:gd name="connsiteY84" fmla="*/ 222314 h 1285970"/>
                <a:gd name="connsiteX85" fmla="*/ 770001 w 1591532"/>
                <a:gd name="connsiteY85" fmla="*/ 179261 h 1285970"/>
                <a:gd name="connsiteX86" fmla="*/ 777145 w 1591532"/>
                <a:gd name="connsiteY86" fmla="*/ 136589 h 1285970"/>
                <a:gd name="connsiteX87" fmla="*/ 797052 w 1591532"/>
                <a:gd name="connsiteY87" fmla="*/ 103061 h 1285970"/>
                <a:gd name="connsiteX88" fmla="*/ 827437 w 1591532"/>
                <a:gd name="connsiteY88" fmla="*/ 80963 h 1285970"/>
                <a:gd name="connsiteX89" fmla="*/ 865918 w 1591532"/>
                <a:gd name="connsiteY89" fmla="*/ 73057 h 1285970"/>
                <a:gd name="connsiteX90" fmla="*/ 911162 w 1591532"/>
                <a:gd name="connsiteY90" fmla="*/ 84296 h 1285970"/>
                <a:gd name="connsiteX91" fmla="*/ 940022 w 1591532"/>
                <a:gd name="connsiteY91" fmla="*/ 112967 h 1285970"/>
                <a:gd name="connsiteX92" fmla="*/ 954977 w 1591532"/>
                <a:gd name="connsiteY92" fmla="*/ 150876 h 1285970"/>
                <a:gd name="connsiteX93" fmla="*/ 958310 w 1591532"/>
                <a:gd name="connsiteY93" fmla="*/ 189928 h 1285970"/>
                <a:gd name="connsiteX94" fmla="*/ 805529 w 1591532"/>
                <a:gd name="connsiteY94" fmla="*/ 189928 h 1285970"/>
                <a:gd name="connsiteX95" fmla="*/ 808672 w 1591532"/>
                <a:gd name="connsiteY95" fmla="*/ 215360 h 1285970"/>
                <a:gd name="connsiteX96" fmla="*/ 820103 w 1591532"/>
                <a:gd name="connsiteY96" fmla="*/ 236696 h 1285970"/>
                <a:gd name="connsiteX97" fmla="*/ 840200 w 1591532"/>
                <a:gd name="connsiteY97" fmla="*/ 251555 h 1285970"/>
                <a:gd name="connsiteX98" fmla="*/ 869061 w 1591532"/>
                <a:gd name="connsiteY98" fmla="*/ 257080 h 1285970"/>
                <a:gd name="connsiteX99" fmla="*/ 904018 w 1591532"/>
                <a:gd name="connsiteY99" fmla="*/ 247174 h 1285970"/>
                <a:gd name="connsiteX100" fmla="*/ 922020 w 1591532"/>
                <a:gd name="connsiteY100" fmla="*/ 217170 h 1285970"/>
                <a:gd name="connsiteX101" fmla="*/ 955167 w 1591532"/>
                <a:gd name="connsiteY101" fmla="*/ 217170 h 1285970"/>
                <a:gd name="connsiteX102" fmla="*/ 925544 w 1591532"/>
                <a:gd name="connsiteY102" fmla="*/ 268891 h 1285970"/>
                <a:gd name="connsiteX103" fmla="*/ 917543 w 1591532"/>
                <a:gd name="connsiteY103" fmla="*/ 137827 h 1285970"/>
                <a:gd name="connsiteX104" fmla="*/ 905351 w 1591532"/>
                <a:gd name="connsiteY104" fmla="*/ 119444 h 1285970"/>
                <a:gd name="connsiteX105" fmla="*/ 887159 w 1591532"/>
                <a:gd name="connsiteY105" fmla="*/ 107156 h 1285970"/>
                <a:gd name="connsiteX106" fmla="*/ 864013 w 1591532"/>
                <a:gd name="connsiteY106" fmla="*/ 102584 h 1285970"/>
                <a:gd name="connsiteX107" fmla="*/ 840486 w 1591532"/>
                <a:gd name="connsiteY107" fmla="*/ 107156 h 1285970"/>
                <a:gd name="connsiteX108" fmla="*/ 822484 w 1591532"/>
                <a:gd name="connsiteY108" fmla="*/ 119634 h 1285970"/>
                <a:gd name="connsiteX109" fmla="*/ 810673 w 1591532"/>
                <a:gd name="connsiteY109" fmla="*/ 138017 h 1285970"/>
                <a:gd name="connsiteX110" fmla="*/ 805529 w 1591532"/>
                <a:gd name="connsiteY110" fmla="*/ 160306 h 1285970"/>
                <a:gd name="connsiteX111" fmla="*/ 922782 w 1591532"/>
                <a:gd name="connsiteY111" fmla="*/ 160306 h 1285970"/>
                <a:gd name="connsiteX112" fmla="*/ 917448 w 1591532"/>
                <a:gd name="connsiteY112" fmla="*/ 137827 h 1285970"/>
                <a:gd name="connsiteX113" fmla="*/ 99155 w 1591532"/>
                <a:gd name="connsiteY113" fmla="*/ 615220 h 1285970"/>
                <a:gd name="connsiteX114" fmla="*/ 0 w 1591532"/>
                <a:gd name="connsiteY114" fmla="*/ 333280 h 1285970"/>
                <a:gd name="connsiteX115" fmla="*/ 40291 w 1591532"/>
                <a:gd name="connsiteY115" fmla="*/ 333280 h 1285970"/>
                <a:gd name="connsiteX116" fmla="*/ 120872 w 1591532"/>
                <a:gd name="connsiteY116" fmla="*/ 577787 h 1285970"/>
                <a:gd name="connsiteX117" fmla="*/ 121634 w 1591532"/>
                <a:gd name="connsiteY117" fmla="*/ 577787 h 1285970"/>
                <a:gd name="connsiteX118" fmla="*/ 202978 w 1591532"/>
                <a:gd name="connsiteY118" fmla="*/ 333280 h 1285970"/>
                <a:gd name="connsiteX119" fmla="*/ 242030 w 1591532"/>
                <a:gd name="connsiteY119" fmla="*/ 333280 h 1285970"/>
                <a:gd name="connsiteX120" fmla="*/ 141732 w 1591532"/>
                <a:gd name="connsiteY120" fmla="*/ 615220 h 1285970"/>
                <a:gd name="connsiteX121" fmla="*/ 99060 w 1591532"/>
                <a:gd name="connsiteY121" fmla="*/ 615220 h 1285970"/>
                <a:gd name="connsiteX122" fmla="*/ 370808 w 1591532"/>
                <a:gd name="connsiteY122" fmla="*/ 602171 h 1285970"/>
                <a:gd name="connsiteX123" fmla="*/ 313182 w 1591532"/>
                <a:gd name="connsiteY123" fmla="*/ 619506 h 1285970"/>
                <a:gd name="connsiteX124" fmla="*/ 270700 w 1591532"/>
                <a:gd name="connsiteY124" fmla="*/ 611600 h 1285970"/>
                <a:gd name="connsiteX125" fmla="*/ 240506 w 1591532"/>
                <a:gd name="connsiteY125" fmla="*/ 589502 h 1285970"/>
                <a:gd name="connsiteX126" fmla="*/ 222123 w 1591532"/>
                <a:gd name="connsiteY126" fmla="*/ 555498 h 1285970"/>
                <a:gd name="connsiteX127" fmla="*/ 215170 w 1591532"/>
                <a:gd name="connsiteY127" fmla="*/ 512445 h 1285970"/>
                <a:gd name="connsiteX128" fmla="*/ 222313 w 1591532"/>
                <a:gd name="connsiteY128" fmla="*/ 469773 h 1285970"/>
                <a:gd name="connsiteX129" fmla="*/ 242221 w 1591532"/>
                <a:gd name="connsiteY129" fmla="*/ 436245 h 1285970"/>
                <a:gd name="connsiteX130" fmla="*/ 272605 w 1591532"/>
                <a:gd name="connsiteY130" fmla="*/ 414147 h 1285970"/>
                <a:gd name="connsiteX131" fmla="*/ 311087 w 1591532"/>
                <a:gd name="connsiteY131" fmla="*/ 406241 h 1285970"/>
                <a:gd name="connsiteX132" fmla="*/ 356330 w 1591532"/>
                <a:gd name="connsiteY132" fmla="*/ 417481 h 1285970"/>
                <a:gd name="connsiteX133" fmla="*/ 385191 w 1591532"/>
                <a:gd name="connsiteY133" fmla="*/ 446151 h 1285970"/>
                <a:gd name="connsiteX134" fmla="*/ 400145 w 1591532"/>
                <a:gd name="connsiteY134" fmla="*/ 484061 h 1285970"/>
                <a:gd name="connsiteX135" fmla="*/ 403479 w 1591532"/>
                <a:gd name="connsiteY135" fmla="*/ 523113 h 1285970"/>
                <a:gd name="connsiteX136" fmla="*/ 250698 w 1591532"/>
                <a:gd name="connsiteY136" fmla="*/ 523113 h 1285970"/>
                <a:gd name="connsiteX137" fmla="*/ 253841 w 1591532"/>
                <a:gd name="connsiteY137" fmla="*/ 548545 h 1285970"/>
                <a:gd name="connsiteX138" fmla="*/ 265271 w 1591532"/>
                <a:gd name="connsiteY138" fmla="*/ 569881 h 1285970"/>
                <a:gd name="connsiteX139" fmla="*/ 285369 w 1591532"/>
                <a:gd name="connsiteY139" fmla="*/ 584740 h 1285970"/>
                <a:gd name="connsiteX140" fmla="*/ 314230 w 1591532"/>
                <a:gd name="connsiteY140" fmla="*/ 590264 h 1285970"/>
                <a:gd name="connsiteX141" fmla="*/ 349187 w 1591532"/>
                <a:gd name="connsiteY141" fmla="*/ 580358 h 1285970"/>
                <a:gd name="connsiteX142" fmla="*/ 367189 w 1591532"/>
                <a:gd name="connsiteY142" fmla="*/ 550355 h 1285970"/>
                <a:gd name="connsiteX143" fmla="*/ 400336 w 1591532"/>
                <a:gd name="connsiteY143" fmla="*/ 550355 h 1285970"/>
                <a:gd name="connsiteX144" fmla="*/ 370713 w 1591532"/>
                <a:gd name="connsiteY144" fmla="*/ 602075 h 1285970"/>
                <a:gd name="connsiteX145" fmla="*/ 362712 w 1591532"/>
                <a:gd name="connsiteY145" fmla="*/ 471011 h 1285970"/>
                <a:gd name="connsiteX146" fmla="*/ 350520 w 1591532"/>
                <a:gd name="connsiteY146" fmla="*/ 452628 h 1285970"/>
                <a:gd name="connsiteX147" fmla="*/ 332327 w 1591532"/>
                <a:gd name="connsiteY147" fmla="*/ 440341 h 1285970"/>
                <a:gd name="connsiteX148" fmla="*/ 309182 w 1591532"/>
                <a:gd name="connsiteY148" fmla="*/ 435769 h 1285970"/>
                <a:gd name="connsiteX149" fmla="*/ 285655 w 1591532"/>
                <a:gd name="connsiteY149" fmla="*/ 440341 h 1285970"/>
                <a:gd name="connsiteX150" fmla="*/ 267653 w 1591532"/>
                <a:gd name="connsiteY150" fmla="*/ 452819 h 1285970"/>
                <a:gd name="connsiteX151" fmla="*/ 255842 w 1591532"/>
                <a:gd name="connsiteY151" fmla="*/ 471202 h 1285970"/>
                <a:gd name="connsiteX152" fmla="*/ 250698 w 1591532"/>
                <a:gd name="connsiteY152" fmla="*/ 493490 h 1285970"/>
                <a:gd name="connsiteX153" fmla="*/ 367951 w 1591532"/>
                <a:gd name="connsiteY153" fmla="*/ 493490 h 1285970"/>
                <a:gd name="connsiteX154" fmla="*/ 362617 w 1591532"/>
                <a:gd name="connsiteY154" fmla="*/ 471011 h 1285970"/>
                <a:gd name="connsiteX155" fmla="*/ 463677 w 1591532"/>
                <a:gd name="connsiteY155" fmla="*/ 411004 h 1285970"/>
                <a:gd name="connsiteX156" fmla="*/ 463677 w 1591532"/>
                <a:gd name="connsiteY156" fmla="*/ 454057 h 1285970"/>
                <a:gd name="connsiteX157" fmla="*/ 464439 w 1591532"/>
                <a:gd name="connsiteY157" fmla="*/ 454057 h 1285970"/>
                <a:gd name="connsiteX158" fmla="*/ 494443 w 1591532"/>
                <a:gd name="connsiteY158" fmla="*/ 417290 h 1285970"/>
                <a:gd name="connsiteX159" fmla="*/ 539496 w 1591532"/>
                <a:gd name="connsiteY159" fmla="*/ 406241 h 1285970"/>
                <a:gd name="connsiteX160" fmla="*/ 539496 w 1591532"/>
                <a:gd name="connsiteY160" fmla="*/ 441769 h 1285970"/>
                <a:gd name="connsiteX161" fmla="*/ 505111 w 1591532"/>
                <a:gd name="connsiteY161" fmla="*/ 447294 h 1285970"/>
                <a:gd name="connsiteX162" fmla="*/ 482251 w 1591532"/>
                <a:gd name="connsiteY162" fmla="*/ 463487 h 1285970"/>
                <a:gd name="connsiteX163" fmla="*/ 469583 w 1591532"/>
                <a:gd name="connsiteY163" fmla="*/ 489394 h 1285970"/>
                <a:gd name="connsiteX164" fmla="*/ 465582 w 1591532"/>
                <a:gd name="connsiteY164" fmla="*/ 524351 h 1285970"/>
                <a:gd name="connsiteX165" fmla="*/ 465582 w 1591532"/>
                <a:gd name="connsiteY165" fmla="*/ 615220 h 1285970"/>
                <a:gd name="connsiteX166" fmla="*/ 432054 w 1591532"/>
                <a:gd name="connsiteY166" fmla="*/ 615220 h 1285970"/>
                <a:gd name="connsiteX167" fmla="*/ 432054 w 1591532"/>
                <a:gd name="connsiteY167" fmla="*/ 411004 h 1285970"/>
                <a:gd name="connsiteX168" fmla="*/ 463677 w 1591532"/>
                <a:gd name="connsiteY168" fmla="*/ 411004 h 1285970"/>
                <a:gd name="connsiteX169" fmla="*/ 703326 w 1591532"/>
                <a:gd name="connsiteY169" fmla="*/ 615220 h 1285970"/>
                <a:gd name="connsiteX170" fmla="*/ 703326 w 1591532"/>
                <a:gd name="connsiteY170" fmla="*/ 582835 h 1285970"/>
                <a:gd name="connsiteX171" fmla="*/ 702564 w 1591532"/>
                <a:gd name="connsiteY171" fmla="*/ 582835 h 1285970"/>
                <a:gd name="connsiteX172" fmla="*/ 675322 w 1591532"/>
                <a:gd name="connsiteY172" fmla="*/ 610648 h 1285970"/>
                <a:gd name="connsiteX173" fmla="*/ 636270 w 1591532"/>
                <a:gd name="connsiteY173" fmla="*/ 619506 h 1285970"/>
                <a:gd name="connsiteX174" fmla="*/ 602742 w 1591532"/>
                <a:gd name="connsiteY174" fmla="*/ 614172 h 1285970"/>
                <a:gd name="connsiteX175" fmla="*/ 581025 w 1591532"/>
                <a:gd name="connsiteY175" fmla="*/ 598932 h 1285970"/>
                <a:gd name="connsiteX176" fmla="*/ 569405 w 1591532"/>
                <a:gd name="connsiteY176" fmla="*/ 575405 h 1285970"/>
                <a:gd name="connsiteX177" fmla="*/ 566071 w 1591532"/>
                <a:gd name="connsiteY177" fmla="*/ 545211 h 1285970"/>
                <a:gd name="connsiteX178" fmla="*/ 566071 w 1591532"/>
                <a:gd name="connsiteY178" fmla="*/ 410909 h 1285970"/>
                <a:gd name="connsiteX179" fmla="*/ 599599 w 1591532"/>
                <a:gd name="connsiteY179" fmla="*/ 410909 h 1285970"/>
                <a:gd name="connsiteX180" fmla="*/ 599599 w 1591532"/>
                <a:gd name="connsiteY180" fmla="*/ 549116 h 1285970"/>
                <a:gd name="connsiteX181" fmla="*/ 610648 w 1591532"/>
                <a:gd name="connsiteY181" fmla="*/ 579120 h 1285970"/>
                <a:gd name="connsiteX182" fmla="*/ 641032 w 1591532"/>
                <a:gd name="connsiteY182" fmla="*/ 590169 h 1285970"/>
                <a:gd name="connsiteX183" fmla="*/ 667703 w 1591532"/>
                <a:gd name="connsiteY183" fmla="*/ 585407 h 1285970"/>
                <a:gd name="connsiteX184" fmla="*/ 686467 w 1591532"/>
                <a:gd name="connsiteY184" fmla="*/ 571976 h 1285970"/>
                <a:gd name="connsiteX185" fmla="*/ 697706 w 1591532"/>
                <a:gd name="connsiteY185" fmla="*/ 551593 h 1285970"/>
                <a:gd name="connsiteX186" fmla="*/ 701421 w 1591532"/>
                <a:gd name="connsiteY186" fmla="*/ 526161 h 1285970"/>
                <a:gd name="connsiteX187" fmla="*/ 701421 w 1591532"/>
                <a:gd name="connsiteY187" fmla="*/ 410813 h 1285970"/>
                <a:gd name="connsiteX188" fmla="*/ 734949 w 1591532"/>
                <a:gd name="connsiteY188" fmla="*/ 410813 h 1285970"/>
                <a:gd name="connsiteX189" fmla="*/ 734949 w 1591532"/>
                <a:gd name="connsiteY189" fmla="*/ 615029 h 1285970"/>
                <a:gd name="connsiteX190" fmla="*/ 703326 w 1591532"/>
                <a:gd name="connsiteY190" fmla="*/ 615029 h 1285970"/>
                <a:gd name="connsiteX191" fmla="*/ 803053 w 1591532"/>
                <a:gd name="connsiteY191" fmla="*/ 333280 h 1285970"/>
                <a:gd name="connsiteX192" fmla="*/ 803053 w 1591532"/>
                <a:gd name="connsiteY192" fmla="*/ 615220 h 1285970"/>
                <a:gd name="connsiteX193" fmla="*/ 769525 w 1591532"/>
                <a:gd name="connsiteY193" fmla="*/ 615220 h 1285970"/>
                <a:gd name="connsiteX194" fmla="*/ 769525 w 1591532"/>
                <a:gd name="connsiteY194" fmla="*/ 333280 h 1285970"/>
                <a:gd name="connsiteX195" fmla="*/ 803053 w 1591532"/>
                <a:gd name="connsiteY195" fmla="*/ 333280 h 1285970"/>
                <a:gd name="connsiteX196" fmla="*/ 1024223 w 1591532"/>
                <a:gd name="connsiteY196" fmla="*/ 614458 h 1285970"/>
                <a:gd name="connsiteX197" fmla="*/ 1000125 w 1591532"/>
                <a:gd name="connsiteY197" fmla="*/ 619601 h 1285970"/>
                <a:gd name="connsiteX198" fmla="*/ 979361 w 1591532"/>
                <a:gd name="connsiteY198" fmla="*/ 612267 h 1285970"/>
                <a:gd name="connsiteX199" fmla="*/ 971645 w 1591532"/>
                <a:gd name="connsiteY199" fmla="*/ 588359 h 1285970"/>
                <a:gd name="connsiteX200" fmla="*/ 939451 w 1591532"/>
                <a:gd name="connsiteY200" fmla="*/ 612267 h 1285970"/>
                <a:gd name="connsiteX201" fmla="*/ 899731 w 1591532"/>
                <a:gd name="connsiteY201" fmla="*/ 619601 h 1285970"/>
                <a:gd name="connsiteX202" fmla="*/ 873443 w 1591532"/>
                <a:gd name="connsiteY202" fmla="*/ 616458 h 1285970"/>
                <a:gd name="connsiteX203" fmla="*/ 851916 w 1591532"/>
                <a:gd name="connsiteY203" fmla="*/ 606552 h 1285970"/>
                <a:gd name="connsiteX204" fmla="*/ 837533 w 1591532"/>
                <a:gd name="connsiteY204" fmla="*/ 588931 h 1285970"/>
                <a:gd name="connsiteX205" fmla="*/ 832199 w 1591532"/>
                <a:gd name="connsiteY205" fmla="*/ 562642 h 1285970"/>
                <a:gd name="connsiteX206" fmla="*/ 838105 w 1591532"/>
                <a:gd name="connsiteY206" fmla="*/ 534162 h 1285970"/>
                <a:gd name="connsiteX207" fmla="*/ 853726 w 1591532"/>
                <a:gd name="connsiteY207" fmla="*/ 516160 h 1285970"/>
                <a:gd name="connsiteX208" fmla="*/ 875824 w 1591532"/>
                <a:gd name="connsiteY208" fmla="*/ 505682 h 1285970"/>
                <a:gd name="connsiteX209" fmla="*/ 901255 w 1591532"/>
                <a:gd name="connsiteY209" fmla="*/ 499777 h 1285970"/>
                <a:gd name="connsiteX210" fmla="*/ 927545 w 1591532"/>
                <a:gd name="connsiteY210" fmla="*/ 495586 h 1285970"/>
                <a:gd name="connsiteX211" fmla="*/ 949452 w 1591532"/>
                <a:gd name="connsiteY211" fmla="*/ 491681 h 1285970"/>
                <a:gd name="connsiteX212" fmla="*/ 964502 w 1591532"/>
                <a:gd name="connsiteY212" fmla="*/ 484156 h 1285970"/>
                <a:gd name="connsiteX213" fmla="*/ 970026 w 1591532"/>
                <a:gd name="connsiteY213" fmla="*/ 469773 h 1285970"/>
                <a:gd name="connsiteX214" fmla="*/ 965930 w 1591532"/>
                <a:gd name="connsiteY214" fmla="*/ 451961 h 1285970"/>
                <a:gd name="connsiteX215" fmla="*/ 955262 w 1591532"/>
                <a:gd name="connsiteY215" fmla="*/ 441674 h 1285970"/>
                <a:gd name="connsiteX216" fmla="*/ 940689 w 1591532"/>
                <a:gd name="connsiteY216" fmla="*/ 436912 h 1285970"/>
                <a:gd name="connsiteX217" fmla="*/ 924687 w 1591532"/>
                <a:gd name="connsiteY217" fmla="*/ 435769 h 1285970"/>
                <a:gd name="connsiteX218" fmla="*/ 889159 w 1591532"/>
                <a:gd name="connsiteY218" fmla="*/ 443865 h 1285970"/>
                <a:gd name="connsiteX219" fmla="*/ 873728 w 1591532"/>
                <a:gd name="connsiteY219" fmla="*/ 474440 h 1285970"/>
                <a:gd name="connsiteX220" fmla="*/ 840200 w 1591532"/>
                <a:gd name="connsiteY220" fmla="*/ 474440 h 1285970"/>
                <a:gd name="connsiteX221" fmla="*/ 848106 w 1591532"/>
                <a:gd name="connsiteY221" fmla="*/ 442436 h 1285970"/>
                <a:gd name="connsiteX222" fmla="*/ 867061 w 1591532"/>
                <a:gd name="connsiteY222" fmla="*/ 421291 h 1285970"/>
                <a:gd name="connsiteX223" fmla="*/ 894112 w 1591532"/>
                <a:gd name="connsiteY223" fmla="*/ 409670 h 1285970"/>
                <a:gd name="connsiteX224" fmla="*/ 926687 w 1591532"/>
                <a:gd name="connsiteY224" fmla="*/ 406146 h 1285970"/>
                <a:gd name="connsiteX225" fmla="*/ 954119 w 1591532"/>
                <a:gd name="connsiteY225" fmla="*/ 408146 h 1285970"/>
                <a:gd name="connsiteX226" fmla="*/ 978789 w 1591532"/>
                <a:gd name="connsiteY226" fmla="*/ 416242 h 1285970"/>
                <a:gd name="connsiteX227" fmla="*/ 996601 w 1591532"/>
                <a:gd name="connsiteY227" fmla="*/ 433388 h 1285970"/>
                <a:gd name="connsiteX228" fmla="*/ 1003268 w 1591532"/>
                <a:gd name="connsiteY228" fmla="*/ 462153 h 1285970"/>
                <a:gd name="connsiteX229" fmla="*/ 1003268 w 1591532"/>
                <a:gd name="connsiteY229" fmla="*/ 567023 h 1285970"/>
                <a:gd name="connsiteX230" fmla="*/ 1004697 w 1591532"/>
                <a:gd name="connsiteY230" fmla="*/ 584359 h 1285970"/>
                <a:gd name="connsiteX231" fmla="*/ 1013936 w 1591532"/>
                <a:gd name="connsiteY231" fmla="*/ 589883 h 1285970"/>
                <a:gd name="connsiteX232" fmla="*/ 1024223 w 1591532"/>
                <a:gd name="connsiteY232" fmla="*/ 588264 h 1285970"/>
                <a:gd name="connsiteX233" fmla="*/ 1024223 w 1591532"/>
                <a:gd name="connsiteY233" fmla="*/ 614363 h 1285970"/>
                <a:gd name="connsiteX234" fmla="*/ 969740 w 1591532"/>
                <a:gd name="connsiteY234" fmla="*/ 509778 h 1285970"/>
                <a:gd name="connsiteX235" fmla="*/ 953167 w 1591532"/>
                <a:gd name="connsiteY235" fmla="*/ 516636 h 1285970"/>
                <a:gd name="connsiteX236" fmla="*/ 931640 w 1591532"/>
                <a:gd name="connsiteY236" fmla="*/ 520160 h 1285970"/>
                <a:gd name="connsiteX237" fmla="*/ 908971 w 1591532"/>
                <a:gd name="connsiteY237" fmla="*/ 523304 h 1285970"/>
                <a:gd name="connsiteX238" fmla="*/ 888492 w 1591532"/>
                <a:gd name="connsiteY238" fmla="*/ 529019 h 1285970"/>
                <a:gd name="connsiteX239" fmla="*/ 873633 w 1591532"/>
                <a:gd name="connsiteY239" fmla="*/ 540258 h 1285970"/>
                <a:gd name="connsiteX240" fmla="*/ 867918 w 1591532"/>
                <a:gd name="connsiteY240" fmla="*/ 560070 h 1285970"/>
                <a:gd name="connsiteX241" fmla="*/ 871252 w 1591532"/>
                <a:gd name="connsiteY241" fmla="*/ 573977 h 1285970"/>
                <a:gd name="connsiteX242" fmla="*/ 879920 w 1591532"/>
                <a:gd name="connsiteY242" fmla="*/ 583216 h 1285970"/>
                <a:gd name="connsiteX243" fmla="*/ 892397 w 1591532"/>
                <a:gd name="connsiteY243" fmla="*/ 588359 h 1285970"/>
                <a:gd name="connsiteX244" fmla="*/ 907447 w 1591532"/>
                <a:gd name="connsiteY244" fmla="*/ 589979 h 1285970"/>
                <a:gd name="connsiteX245" fmla="*/ 935831 w 1591532"/>
                <a:gd name="connsiteY245" fmla="*/ 585502 h 1285970"/>
                <a:gd name="connsiteX246" fmla="*/ 955167 w 1591532"/>
                <a:gd name="connsiteY246" fmla="*/ 574072 h 1285970"/>
                <a:gd name="connsiteX247" fmla="*/ 966216 w 1591532"/>
                <a:gd name="connsiteY247" fmla="*/ 559118 h 1285970"/>
                <a:gd name="connsiteX248" fmla="*/ 969740 w 1591532"/>
                <a:gd name="connsiteY248" fmla="*/ 543973 h 1285970"/>
                <a:gd name="connsiteX249" fmla="*/ 969740 w 1591532"/>
                <a:gd name="connsiteY249" fmla="*/ 509778 h 1285970"/>
                <a:gd name="connsiteX250" fmla="*/ 1075182 w 1591532"/>
                <a:gd name="connsiteY250" fmla="*/ 411004 h 1285970"/>
                <a:gd name="connsiteX251" fmla="*/ 1075182 w 1591532"/>
                <a:gd name="connsiteY251" fmla="*/ 441008 h 1285970"/>
                <a:gd name="connsiteX252" fmla="*/ 1075944 w 1591532"/>
                <a:gd name="connsiteY252" fmla="*/ 441008 h 1285970"/>
                <a:gd name="connsiteX253" fmla="*/ 1141857 w 1591532"/>
                <a:gd name="connsiteY253" fmla="*/ 406241 h 1285970"/>
                <a:gd name="connsiteX254" fmla="*/ 1176242 w 1591532"/>
                <a:gd name="connsiteY254" fmla="*/ 414147 h 1285970"/>
                <a:gd name="connsiteX255" fmla="*/ 1197959 w 1591532"/>
                <a:gd name="connsiteY255" fmla="*/ 441008 h 1285970"/>
                <a:gd name="connsiteX256" fmla="*/ 1225010 w 1591532"/>
                <a:gd name="connsiteY256" fmla="*/ 415290 h 1285970"/>
                <a:gd name="connsiteX257" fmla="*/ 1261967 w 1591532"/>
                <a:gd name="connsiteY257" fmla="*/ 406241 h 1285970"/>
                <a:gd name="connsiteX258" fmla="*/ 1289780 w 1591532"/>
                <a:gd name="connsiteY258" fmla="*/ 409575 h 1285970"/>
                <a:gd name="connsiteX259" fmla="*/ 1311116 w 1591532"/>
                <a:gd name="connsiteY259" fmla="*/ 420053 h 1285970"/>
                <a:gd name="connsiteX260" fmla="*/ 1324928 w 1591532"/>
                <a:gd name="connsiteY260" fmla="*/ 438436 h 1285970"/>
                <a:gd name="connsiteX261" fmla="*/ 1329881 w 1591532"/>
                <a:gd name="connsiteY261" fmla="*/ 465487 h 1285970"/>
                <a:gd name="connsiteX262" fmla="*/ 1329881 w 1591532"/>
                <a:gd name="connsiteY262" fmla="*/ 615125 h 1285970"/>
                <a:gd name="connsiteX263" fmla="*/ 1296353 w 1591532"/>
                <a:gd name="connsiteY263" fmla="*/ 615125 h 1285970"/>
                <a:gd name="connsiteX264" fmla="*/ 1296353 w 1591532"/>
                <a:gd name="connsiteY264" fmla="*/ 481203 h 1285970"/>
                <a:gd name="connsiteX265" fmla="*/ 1294829 w 1591532"/>
                <a:gd name="connsiteY265" fmla="*/ 463391 h 1285970"/>
                <a:gd name="connsiteX266" fmla="*/ 1288923 w 1591532"/>
                <a:gd name="connsiteY266" fmla="*/ 449009 h 1285970"/>
                <a:gd name="connsiteX267" fmla="*/ 1276826 w 1591532"/>
                <a:gd name="connsiteY267" fmla="*/ 439293 h 1285970"/>
                <a:gd name="connsiteX268" fmla="*/ 1256919 w 1591532"/>
                <a:gd name="connsiteY268" fmla="*/ 435769 h 1285970"/>
                <a:gd name="connsiteX269" fmla="*/ 1217867 w 1591532"/>
                <a:gd name="connsiteY269" fmla="*/ 449961 h 1285970"/>
                <a:gd name="connsiteX270" fmla="*/ 1203674 w 1591532"/>
                <a:gd name="connsiteY270" fmla="*/ 487871 h 1285970"/>
                <a:gd name="connsiteX271" fmla="*/ 1203674 w 1591532"/>
                <a:gd name="connsiteY271" fmla="*/ 615029 h 1285970"/>
                <a:gd name="connsiteX272" fmla="*/ 1170146 w 1591532"/>
                <a:gd name="connsiteY272" fmla="*/ 615029 h 1285970"/>
                <a:gd name="connsiteX273" fmla="*/ 1170146 w 1591532"/>
                <a:gd name="connsiteY273" fmla="*/ 481108 h 1285970"/>
                <a:gd name="connsiteX274" fmla="*/ 1168337 w 1591532"/>
                <a:gd name="connsiteY274" fmla="*/ 462915 h 1285970"/>
                <a:gd name="connsiteX275" fmla="*/ 1162240 w 1591532"/>
                <a:gd name="connsiteY275" fmla="*/ 448532 h 1285970"/>
                <a:gd name="connsiteX276" fmla="*/ 1150620 w 1591532"/>
                <a:gd name="connsiteY276" fmla="*/ 439007 h 1285970"/>
                <a:gd name="connsiteX277" fmla="*/ 1131856 w 1591532"/>
                <a:gd name="connsiteY277" fmla="*/ 435673 h 1285970"/>
                <a:gd name="connsiteX278" fmla="*/ 1106805 w 1591532"/>
                <a:gd name="connsiteY278" fmla="*/ 441579 h 1285970"/>
                <a:gd name="connsiteX279" fmla="*/ 1089851 w 1591532"/>
                <a:gd name="connsiteY279" fmla="*/ 455771 h 1285970"/>
                <a:gd name="connsiteX280" fmla="*/ 1080421 w 1591532"/>
                <a:gd name="connsiteY280" fmla="*/ 472916 h 1285970"/>
                <a:gd name="connsiteX281" fmla="*/ 1077468 w 1591532"/>
                <a:gd name="connsiteY281" fmla="*/ 487775 h 1285970"/>
                <a:gd name="connsiteX282" fmla="*/ 1077468 w 1591532"/>
                <a:gd name="connsiteY282" fmla="*/ 614934 h 1285970"/>
                <a:gd name="connsiteX283" fmla="*/ 1043940 w 1591532"/>
                <a:gd name="connsiteY283" fmla="*/ 614934 h 1285970"/>
                <a:gd name="connsiteX284" fmla="*/ 1043940 w 1591532"/>
                <a:gd name="connsiteY284" fmla="*/ 410718 h 1285970"/>
                <a:gd name="connsiteX285" fmla="*/ 1075563 w 1591532"/>
                <a:gd name="connsiteY285" fmla="*/ 410718 h 1285970"/>
                <a:gd name="connsiteX286" fmla="*/ 133064 w 1591532"/>
                <a:gd name="connsiteY286" fmla="*/ 666464 h 1285970"/>
                <a:gd name="connsiteX287" fmla="*/ 152591 w 1591532"/>
                <a:gd name="connsiteY287" fmla="*/ 666655 h 1285970"/>
                <a:gd name="connsiteX288" fmla="*/ 173355 w 1591532"/>
                <a:gd name="connsiteY288" fmla="*/ 667798 h 1285970"/>
                <a:gd name="connsiteX289" fmla="*/ 192500 w 1591532"/>
                <a:gd name="connsiteY289" fmla="*/ 670751 h 1285970"/>
                <a:gd name="connsiteX290" fmla="*/ 207740 w 1591532"/>
                <a:gd name="connsiteY290" fmla="*/ 676656 h 1285970"/>
                <a:gd name="connsiteX291" fmla="*/ 231267 w 1591532"/>
                <a:gd name="connsiteY291" fmla="*/ 699611 h 1285970"/>
                <a:gd name="connsiteX292" fmla="*/ 240983 w 1591532"/>
                <a:gd name="connsiteY292" fmla="*/ 735521 h 1285970"/>
                <a:gd name="connsiteX293" fmla="*/ 230124 w 1591532"/>
                <a:gd name="connsiteY293" fmla="*/ 774383 h 1285970"/>
                <a:gd name="connsiteX294" fmla="*/ 199168 w 1591532"/>
                <a:gd name="connsiteY294" fmla="*/ 798671 h 1285970"/>
                <a:gd name="connsiteX295" fmla="*/ 199168 w 1591532"/>
                <a:gd name="connsiteY295" fmla="*/ 799433 h 1285970"/>
                <a:gd name="connsiteX296" fmla="*/ 239078 w 1591532"/>
                <a:gd name="connsiteY296" fmla="*/ 823151 h 1285970"/>
                <a:gd name="connsiteX297" fmla="*/ 252889 w 1591532"/>
                <a:gd name="connsiteY297" fmla="*/ 867347 h 1285970"/>
                <a:gd name="connsiteX298" fmla="*/ 247364 w 1591532"/>
                <a:gd name="connsiteY298" fmla="*/ 897350 h 1285970"/>
                <a:gd name="connsiteX299" fmla="*/ 230981 w 1591532"/>
                <a:gd name="connsiteY299" fmla="*/ 923258 h 1285970"/>
                <a:gd name="connsiteX300" fmla="*/ 204121 w 1591532"/>
                <a:gd name="connsiteY300" fmla="*/ 941451 h 1285970"/>
                <a:gd name="connsiteX301" fmla="*/ 167164 w 1591532"/>
                <a:gd name="connsiteY301" fmla="*/ 948404 h 1285970"/>
                <a:gd name="connsiteX302" fmla="*/ 30956 w 1591532"/>
                <a:gd name="connsiteY302" fmla="*/ 948404 h 1285970"/>
                <a:gd name="connsiteX303" fmla="*/ 30956 w 1591532"/>
                <a:gd name="connsiteY303" fmla="*/ 666464 h 1285970"/>
                <a:gd name="connsiteX304" fmla="*/ 133255 w 1591532"/>
                <a:gd name="connsiteY304" fmla="*/ 666464 h 1285970"/>
                <a:gd name="connsiteX305" fmla="*/ 143351 w 1591532"/>
                <a:gd name="connsiteY305" fmla="*/ 787718 h 1285970"/>
                <a:gd name="connsiteX306" fmla="*/ 189357 w 1591532"/>
                <a:gd name="connsiteY306" fmla="*/ 776478 h 1285970"/>
                <a:gd name="connsiteX307" fmla="*/ 203359 w 1591532"/>
                <a:gd name="connsiteY307" fmla="*/ 742664 h 1285970"/>
                <a:gd name="connsiteX308" fmla="*/ 198596 w 1591532"/>
                <a:gd name="connsiteY308" fmla="*/ 718947 h 1285970"/>
                <a:gd name="connsiteX309" fmla="*/ 185547 w 1591532"/>
                <a:gd name="connsiteY309" fmla="*/ 705517 h 1285970"/>
                <a:gd name="connsiteX310" fmla="*/ 166402 w 1591532"/>
                <a:gd name="connsiteY310" fmla="*/ 699421 h 1285970"/>
                <a:gd name="connsiteX311" fmla="*/ 143256 w 1591532"/>
                <a:gd name="connsiteY311" fmla="*/ 697992 h 1285970"/>
                <a:gd name="connsiteX312" fmla="*/ 68199 w 1591532"/>
                <a:gd name="connsiteY312" fmla="*/ 697992 h 1285970"/>
                <a:gd name="connsiteX313" fmla="*/ 68199 w 1591532"/>
                <a:gd name="connsiteY313" fmla="*/ 787622 h 1285970"/>
                <a:gd name="connsiteX314" fmla="*/ 143256 w 1591532"/>
                <a:gd name="connsiteY314" fmla="*/ 787622 h 1285970"/>
                <a:gd name="connsiteX315" fmla="*/ 162306 w 1591532"/>
                <a:gd name="connsiteY315" fmla="*/ 916781 h 1285970"/>
                <a:gd name="connsiteX316" fmla="*/ 201168 w 1591532"/>
                <a:gd name="connsiteY316" fmla="*/ 903351 h 1285970"/>
                <a:gd name="connsiteX317" fmla="*/ 215170 w 1591532"/>
                <a:gd name="connsiteY317" fmla="*/ 866204 h 1285970"/>
                <a:gd name="connsiteX318" fmla="*/ 210026 w 1591532"/>
                <a:gd name="connsiteY318" fmla="*/ 843344 h 1285970"/>
                <a:gd name="connsiteX319" fmla="*/ 196405 w 1591532"/>
                <a:gd name="connsiteY319" fmla="*/ 828961 h 1285970"/>
                <a:gd name="connsiteX320" fmla="*/ 176879 w 1591532"/>
                <a:gd name="connsiteY320" fmla="*/ 821436 h 1285970"/>
                <a:gd name="connsiteX321" fmla="*/ 154019 w 1591532"/>
                <a:gd name="connsiteY321" fmla="*/ 819245 h 1285970"/>
                <a:gd name="connsiteX322" fmla="*/ 68294 w 1591532"/>
                <a:gd name="connsiteY322" fmla="*/ 819245 h 1285970"/>
                <a:gd name="connsiteX323" fmla="*/ 68294 w 1591532"/>
                <a:gd name="connsiteY323" fmla="*/ 916781 h 1285970"/>
                <a:gd name="connsiteX324" fmla="*/ 162306 w 1591532"/>
                <a:gd name="connsiteY324" fmla="*/ 916781 h 1285970"/>
                <a:gd name="connsiteX325" fmla="*/ 412623 w 1591532"/>
                <a:gd name="connsiteY325" fmla="*/ 948404 h 1285970"/>
                <a:gd name="connsiteX326" fmla="*/ 412623 w 1591532"/>
                <a:gd name="connsiteY326" fmla="*/ 916019 h 1285970"/>
                <a:gd name="connsiteX327" fmla="*/ 411861 w 1591532"/>
                <a:gd name="connsiteY327" fmla="*/ 916019 h 1285970"/>
                <a:gd name="connsiteX328" fmla="*/ 384620 w 1591532"/>
                <a:gd name="connsiteY328" fmla="*/ 943832 h 1285970"/>
                <a:gd name="connsiteX329" fmla="*/ 345567 w 1591532"/>
                <a:gd name="connsiteY329" fmla="*/ 952690 h 1285970"/>
                <a:gd name="connsiteX330" fmla="*/ 312039 w 1591532"/>
                <a:gd name="connsiteY330" fmla="*/ 947357 h 1285970"/>
                <a:gd name="connsiteX331" fmla="*/ 290322 w 1591532"/>
                <a:gd name="connsiteY331" fmla="*/ 932117 h 1285970"/>
                <a:gd name="connsiteX332" fmla="*/ 278702 w 1591532"/>
                <a:gd name="connsiteY332" fmla="*/ 908590 h 1285970"/>
                <a:gd name="connsiteX333" fmla="*/ 275368 w 1591532"/>
                <a:gd name="connsiteY333" fmla="*/ 878396 h 1285970"/>
                <a:gd name="connsiteX334" fmla="*/ 275368 w 1591532"/>
                <a:gd name="connsiteY334" fmla="*/ 744093 h 1285970"/>
                <a:gd name="connsiteX335" fmla="*/ 308896 w 1591532"/>
                <a:gd name="connsiteY335" fmla="*/ 744093 h 1285970"/>
                <a:gd name="connsiteX336" fmla="*/ 308896 w 1591532"/>
                <a:gd name="connsiteY336" fmla="*/ 882301 h 1285970"/>
                <a:gd name="connsiteX337" fmla="*/ 319945 w 1591532"/>
                <a:gd name="connsiteY337" fmla="*/ 912305 h 1285970"/>
                <a:gd name="connsiteX338" fmla="*/ 350330 w 1591532"/>
                <a:gd name="connsiteY338" fmla="*/ 923354 h 1285970"/>
                <a:gd name="connsiteX339" fmla="*/ 377000 w 1591532"/>
                <a:gd name="connsiteY339" fmla="*/ 918591 h 1285970"/>
                <a:gd name="connsiteX340" fmla="*/ 395764 w 1591532"/>
                <a:gd name="connsiteY340" fmla="*/ 905161 h 1285970"/>
                <a:gd name="connsiteX341" fmla="*/ 407003 w 1591532"/>
                <a:gd name="connsiteY341" fmla="*/ 884777 h 1285970"/>
                <a:gd name="connsiteX342" fmla="*/ 410718 w 1591532"/>
                <a:gd name="connsiteY342" fmla="*/ 859346 h 1285970"/>
                <a:gd name="connsiteX343" fmla="*/ 410718 w 1591532"/>
                <a:gd name="connsiteY343" fmla="*/ 743998 h 1285970"/>
                <a:gd name="connsiteX344" fmla="*/ 444246 w 1591532"/>
                <a:gd name="connsiteY344" fmla="*/ 743998 h 1285970"/>
                <a:gd name="connsiteX345" fmla="*/ 444246 w 1591532"/>
                <a:gd name="connsiteY345" fmla="*/ 948214 h 1285970"/>
                <a:gd name="connsiteX346" fmla="*/ 412623 w 1591532"/>
                <a:gd name="connsiteY346" fmla="*/ 948214 h 1285970"/>
                <a:gd name="connsiteX347" fmla="*/ 478822 w 1591532"/>
                <a:gd name="connsiteY347" fmla="*/ 707517 h 1285970"/>
                <a:gd name="connsiteX348" fmla="*/ 478822 w 1591532"/>
                <a:gd name="connsiteY348" fmla="*/ 666464 h 1285970"/>
                <a:gd name="connsiteX349" fmla="*/ 512350 w 1591532"/>
                <a:gd name="connsiteY349" fmla="*/ 666464 h 1285970"/>
                <a:gd name="connsiteX350" fmla="*/ 512350 w 1591532"/>
                <a:gd name="connsiteY350" fmla="*/ 707517 h 1285970"/>
                <a:gd name="connsiteX351" fmla="*/ 478822 w 1591532"/>
                <a:gd name="connsiteY351" fmla="*/ 707517 h 1285970"/>
                <a:gd name="connsiteX352" fmla="*/ 512350 w 1591532"/>
                <a:gd name="connsiteY352" fmla="*/ 744284 h 1285970"/>
                <a:gd name="connsiteX353" fmla="*/ 512350 w 1591532"/>
                <a:gd name="connsiteY353" fmla="*/ 948500 h 1285970"/>
                <a:gd name="connsiteX354" fmla="*/ 478822 w 1591532"/>
                <a:gd name="connsiteY354" fmla="*/ 948500 h 1285970"/>
                <a:gd name="connsiteX355" fmla="*/ 478822 w 1591532"/>
                <a:gd name="connsiteY355" fmla="*/ 744284 h 1285970"/>
                <a:gd name="connsiteX356" fmla="*/ 512350 w 1591532"/>
                <a:gd name="connsiteY356" fmla="*/ 744284 h 1285970"/>
                <a:gd name="connsiteX357" fmla="*/ 580454 w 1591532"/>
                <a:gd name="connsiteY357" fmla="*/ 666464 h 1285970"/>
                <a:gd name="connsiteX358" fmla="*/ 580454 w 1591532"/>
                <a:gd name="connsiteY358" fmla="*/ 948404 h 1285970"/>
                <a:gd name="connsiteX359" fmla="*/ 546926 w 1591532"/>
                <a:gd name="connsiteY359" fmla="*/ 948404 h 1285970"/>
                <a:gd name="connsiteX360" fmla="*/ 546926 w 1591532"/>
                <a:gd name="connsiteY360" fmla="*/ 666464 h 1285970"/>
                <a:gd name="connsiteX361" fmla="*/ 580454 w 1591532"/>
                <a:gd name="connsiteY361" fmla="*/ 666464 h 1285970"/>
                <a:gd name="connsiteX362" fmla="*/ 769620 w 1591532"/>
                <a:gd name="connsiteY362" fmla="*/ 948404 h 1285970"/>
                <a:gd name="connsiteX363" fmla="*/ 769620 w 1591532"/>
                <a:gd name="connsiteY363" fmla="*/ 920782 h 1285970"/>
                <a:gd name="connsiteX364" fmla="*/ 768858 w 1591532"/>
                <a:gd name="connsiteY364" fmla="*/ 920782 h 1285970"/>
                <a:gd name="connsiteX365" fmla="*/ 742760 w 1591532"/>
                <a:gd name="connsiteY365" fmla="*/ 945261 h 1285970"/>
                <a:gd name="connsiteX366" fmla="*/ 703612 w 1591532"/>
                <a:gd name="connsiteY366" fmla="*/ 952786 h 1285970"/>
                <a:gd name="connsiteX367" fmla="*/ 662369 w 1591532"/>
                <a:gd name="connsiteY367" fmla="*/ 944118 h 1285970"/>
                <a:gd name="connsiteX368" fmla="*/ 633127 w 1591532"/>
                <a:gd name="connsiteY368" fmla="*/ 920782 h 1285970"/>
                <a:gd name="connsiteX369" fmla="*/ 615505 w 1591532"/>
                <a:gd name="connsiteY369" fmla="*/ 886778 h 1285970"/>
                <a:gd name="connsiteX370" fmla="*/ 609600 w 1591532"/>
                <a:gd name="connsiteY370" fmla="*/ 845725 h 1285970"/>
                <a:gd name="connsiteX371" fmla="*/ 615315 w 1591532"/>
                <a:gd name="connsiteY371" fmla="*/ 804672 h 1285970"/>
                <a:gd name="connsiteX372" fmla="*/ 632651 w 1591532"/>
                <a:gd name="connsiteY372" fmla="*/ 770858 h 1285970"/>
                <a:gd name="connsiteX373" fmla="*/ 661892 w 1591532"/>
                <a:gd name="connsiteY373" fmla="*/ 747998 h 1285970"/>
                <a:gd name="connsiteX374" fmla="*/ 702755 w 1591532"/>
                <a:gd name="connsiteY374" fmla="*/ 739521 h 1285970"/>
                <a:gd name="connsiteX375" fmla="*/ 719709 w 1591532"/>
                <a:gd name="connsiteY375" fmla="*/ 741140 h 1285970"/>
                <a:gd name="connsiteX376" fmla="*/ 737902 w 1591532"/>
                <a:gd name="connsiteY376" fmla="*/ 746474 h 1285970"/>
                <a:gd name="connsiteX377" fmla="*/ 755047 w 1591532"/>
                <a:gd name="connsiteY377" fmla="*/ 756380 h 1285970"/>
                <a:gd name="connsiteX378" fmla="*/ 768668 w 1591532"/>
                <a:gd name="connsiteY378" fmla="*/ 771620 h 1285970"/>
                <a:gd name="connsiteX379" fmla="*/ 769430 w 1591532"/>
                <a:gd name="connsiteY379" fmla="*/ 771620 h 1285970"/>
                <a:gd name="connsiteX380" fmla="*/ 769430 w 1591532"/>
                <a:gd name="connsiteY380" fmla="*/ 666560 h 1285970"/>
                <a:gd name="connsiteX381" fmla="*/ 802957 w 1591532"/>
                <a:gd name="connsiteY381" fmla="*/ 666560 h 1285970"/>
                <a:gd name="connsiteX382" fmla="*/ 802957 w 1591532"/>
                <a:gd name="connsiteY382" fmla="*/ 948500 h 1285970"/>
                <a:gd name="connsiteX383" fmla="*/ 769430 w 1591532"/>
                <a:gd name="connsiteY383" fmla="*/ 948500 h 1285970"/>
                <a:gd name="connsiteX384" fmla="*/ 649034 w 1591532"/>
                <a:gd name="connsiteY384" fmla="*/ 875919 h 1285970"/>
                <a:gd name="connsiteX385" fmla="*/ 660463 w 1591532"/>
                <a:gd name="connsiteY385" fmla="*/ 900208 h 1285970"/>
                <a:gd name="connsiteX386" fmla="*/ 680180 w 1591532"/>
                <a:gd name="connsiteY386" fmla="*/ 917162 h 1285970"/>
                <a:gd name="connsiteX387" fmla="*/ 708374 w 1591532"/>
                <a:gd name="connsiteY387" fmla="*/ 923449 h 1285970"/>
                <a:gd name="connsiteX388" fmla="*/ 737235 w 1591532"/>
                <a:gd name="connsiteY388" fmla="*/ 916781 h 1285970"/>
                <a:gd name="connsiteX389" fmla="*/ 756571 w 1591532"/>
                <a:gd name="connsiteY389" fmla="*/ 899160 h 1285970"/>
                <a:gd name="connsiteX390" fmla="*/ 767429 w 1591532"/>
                <a:gd name="connsiteY390" fmla="*/ 874490 h 1285970"/>
                <a:gd name="connsiteX391" fmla="*/ 770763 w 1591532"/>
                <a:gd name="connsiteY391" fmla="*/ 846487 h 1285970"/>
                <a:gd name="connsiteX392" fmla="*/ 767239 w 1591532"/>
                <a:gd name="connsiteY392" fmla="*/ 817436 h 1285970"/>
                <a:gd name="connsiteX393" fmla="*/ 755999 w 1591532"/>
                <a:gd name="connsiteY393" fmla="*/ 792766 h 1285970"/>
                <a:gd name="connsiteX394" fmla="*/ 736092 w 1591532"/>
                <a:gd name="connsiteY394" fmla="*/ 775621 h 1285970"/>
                <a:gd name="connsiteX395" fmla="*/ 706469 w 1591532"/>
                <a:gd name="connsiteY395" fmla="*/ 769144 h 1285970"/>
                <a:gd name="connsiteX396" fmla="*/ 677609 w 1591532"/>
                <a:gd name="connsiteY396" fmla="*/ 775907 h 1285970"/>
                <a:gd name="connsiteX397" fmla="*/ 658654 w 1591532"/>
                <a:gd name="connsiteY397" fmla="*/ 793718 h 1285970"/>
                <a:gd name="connsiteX398" fmla="*/ 648367 w 1591532"/>
                <a:gd name="connsiteY398" fmla="*/ 818960 h 1285970"/>
                <a:gd name="connsiteX399" fmla="*/ 645223 w 1591532"/>
                <a:gd name="connsiteY399" fmla="*/ 848201 h 1285970"/>
                <a:gd name="connsiteX400" fmla="*/ 648938 w 1591532"/>
                <a:gd name="connsiteY400" fmla="*/ 876014 h 1285970"/>
                <a:gd name="connsiteX401" fmla="*/ 837724 w 1591532"/>
                <a:gd name="connsiteY401" fmla="*/ 707517 h 1285970"/>
                <a:gd name="connsiteX402" fmla="*/ 837724 w 1591532"/>
                <a:gd name="connsiteY402" fmla="*/ 666464 h 1285970"/>
                <a:gd name="connsiteX403" fmla="*/ 871252 w 1591532"/>
                <a:gd name="connsiteY403" fmla="*/ 666464 h 1285970"/>
                <a:gd name="connsiteX404" fmla="*/ 871252 w 1591532"/>
                <a:gd name="connsiteY404" fmla="*/ 707517 h 1285970"/>
                <a:gd name="connsiteX405" fmla="*/ 837724 w 1591532"/>
                <a:gd name="connsiteY405" fmla="*/ 707517 h 1285970"/>
                <a:gd name="connsiteX406" fmla="*/ 871347 w 1591532"/>
                <a:gd name="connsiteY406" fmla="*/ 744284 h 1285970"/>
                <a:gd name="connsiteX407" fmla="*/ 871347 w 1591532"/>
                <a:gd name="connsiteY407" fmla="*/ 948500 h 1285970"/>
                <a:gd name="connsiteX408" fmla="*/ 837819 w 1591532"/>
                <a:gd name="connsiteY408" fmla="*/ 948500 h 1285970"/>
                <a:gd name="connsiteX409" fmla="*/ 837819 w 1591532"/>
                <a:gd name="connsiteY409" fmla="*/ 744284 h 1285970"/>
                <a:gd name="connsiteX410" fmla="*/ 871347 w 1591532"/>
                <a:gd name="connsiteY410" fmla="*/ 744284 h 1285970"/>
                <a:gd name="connsiteX411" fmla="*/ 937451 w 1591532"/>
                <a:gd name="connsiteY411" fmla="*/ 744284 h 1285970"/>
                <a:gd name="connsiteX412" fmla="*/ 937451 w 1591532"/>
                <a:gd name="connsiteY412" fmla="*/ 776669 h 1285970"/>
                <a:gd name="connsiteX413" fmla="*/ 938213 w 1591532"/>
                <a:gd name="connsiteY413" fmla="*/ 776669 h 1285970"/>
                <a:gd name="connsiteX414" fmla="*/ 1004602 w 1591532"/>
                <a:gd name="connsiteY414" fmla="*/ 739521 h 1285970"/>
                <a:gd name="connsiteX415" fmla="*/ 1038130 w 1591532"/>
                <a:gd name="connsiteY415" fmla="*/ 745046 h 1285970"/>
                <a:gd name="connsiteX416" fmla="*/ 1059847 w 1591532"/>
                <a:gd name="connsiteY416" fmla="*/ 760476 h 1285970"/>
                <a:gd name="connsiteX417" fmla="*/ 1071467 w 1591532"/>
                <a:gd name="connsiteY417" fmla="*/ 784003 h 1285970"/>
                <a:gd name="connsiteX418" fmla="*/ 1074801 w 1591532"/>
                <a:gd name="connsiteY418" fmla="*/ 814197 h 1285970"/>
                <a:gd name="connsiteX419" fmla="*/ 1074801 w 1591532"/>
                <a:gd name="connsiteY419" fmla="*/ 948500 h 1285970"/>
                <a:gd name="connsiteX420" fmla="*/ 1041273 w 1591532"/>
                <a:gd name="connsiteY420" fmla="*/ 948500 h 1285970"/>
                <a:gd name="connsiteX421" fmla="*/ 1041273 w 1591532"/>
                <a:gd name="connsiteY421" fmla="*/ 810292 h 1285970"/>
                <a:gd name="connsiteX422" fmla="*/ 1030224 w 1591532"/>
                <a:gd name="connsiteY422" fmla="*/ 780288 h 1285970"/>
                <a:gd name="connsiteX423" fmla="*/ 999839 w 1591532"/>
                <a:gd name="connsiteY423" fmla="*/ 769239 h 1285970"/>
                <a:gd name="connsiteX424" fmla="*/ 973169 w 1591532"/>
                <a:gd name="connsiteY424" fmla="*/ 774002 h 1285970"/>
                <a:gd name="connsiteX425" fmla="*/ 954405 w 1591532"/>
                <a:gd name="connsiteY425" fmla="*/ 787432 h 1285970"/>
                <a:gd name="connsiteX426" fmla="*/ 943165 w 1591532"/>
                <a:gd name="connsiteY426" fmla="*/ 807815 h 1285970"/>
                <a:gd name="connsiteX427" fmla="*/ 939451 w 1591532"/>
                <a:gd name="connsiteY427" fmla="*/ 833247 h 1285970"/>
                <a:gd name="connsiteX428" fmla="*/ 939451 w 1591532"/>
                <a:gd name="connsiteY428" fmla="*/ 948595 h 1285970"/>
                <a:gd name="connsiteX429" fmla="*/ 905923 w 1591532"/>
                <a:gd name="connsiteY429" fmla="*/ 948595 h 1285970"/>
                <a:gd name="connsiteX430" fmla="*/ 905923 w 1591532"/>
                <a:gd name="connsiteY430" fmla="*/ 744379 h 1285970"/>
                <a:gd name="connsiteX431" fmla="*/ 937546 w 1591532"/>
                <a:gd name="connsiteY431" fmla="*/ 744379 h 1285970"/>
                <a:gd name="connsiteX432" fmla="*/ 1265492 w 1591532"/>
                <a:gd name="connsiteY432" fmla="*/ 1006031 h 1285970"/>
                <a:gd name="connsiteX433" fmla="*/ 1193673 w 1591532"/>
                <a:gd name="connsiteY433" fmla="*/ 1030891 h 1285970"/>
                <a:gd name="connsiteX434" fmla="*/ 1164622 w 1591532"/>
                <a:gd name="connsiteY434" fmla="*/ 1027748 h 1285970"/>
                <a:gd name="connsiteX435" fmla="*/ 1137761 w 1591532"/>
                <a:gd name="connsiteY435" fmla="*/ 1017461 h 1285970"/>
                <a:gd name="connsiteX436" fmla="*/ 1117854 w 1591532"/>
                <a:gd name="connsiteY436" fmla="*/ 998887 h 1285970"/>
                <a:gd name="connsiteX437" fmla="*/ 1109186 w 1591532"/>
                <a:gd name="connsiteY437" fmla="*/ 970883 h 1285970"/>
                <a:gd name="connsiteX438" fmla="*/ 1142714 w 1591532"/>
                <a:gd name="connsiteY438" fmla="*/ 970883 h 1285970"/>
                <a:gd name="connsiteX439" fmla="*/ 1148429 w 1591532"/>
                <a:gd name="connsiteY439" fmla="*/ 986314 h 1285970"/>
                <a:gd name="connsiteX440" fmla="*/ 1161479 w 1591532"/>
                <a:gd name="connsiteY440" fmla="*/ 996601 h 1285970"/>
                <a:gd name="connsiteX441" fmla="*/ 1178243 w 1591532"/>
                <a:gd name="connsiteY441" fmla="*/ 1002316 h 1285970"/>
                <a:gd name="connsiteX442" fmla="*/ 1195578 w 1591532"/>
                <a:gd name="connsiteY442" fmla="*/ 1004126 h 1285970"/>
                <a:gd name="connsiteX443" fmla="*/ 1223581 w 1591532"/>
                <a:gd name="connsiteY443" fmla="*/ 998411 h 1285970"/>
                <a:gd name="connsiteX444" fmla="*/ 1242536 w 1591532"/>
                <a:gd name="connsiteY444" fmla="*/ 982599 h 1285970"/>
                <a:gd name="connsiteX445" fmla="*/ 1253395 w 1591532"/>
                <a:gd name="connsiteY445" fmla="*/ 958310 h 1285970"/>
                <a:gd name="connsiteX446" fmla="*/ 1256729 w 1591532"/>
                <a:gd name="connsiteY446" fmla="*/ 927068 h 1285970"/>
                <a:gd name="connsiteX447" fmla="*/ 1256729 w 1591532"/>
                <a:gd name="connsiteY447" fmla="*/ 913638 h 1285970"/>
                <a:gd name="connsiteX448" fmla="*/ 1255967 w 1591532"/>
                <a:gd name="connsiteY448" fmla="*/ 913638 h 1285970"/>
                <a:gd name="connsiteX449" fmla="*/ 1229678 w 1591532"/>
                <a:gd name="connsiteY449" fmla="*/ 941451 h 1285970"/>
                <a:gd name="connsiteX450" fmla="*/ 1192339 w 1591532"/>
                <a:gd name="connsiteY450" fmla="*/ 950309 h 1285970"/>
                <a:gd name="connsiteX451" fmla="*/ 1152430 w 1591532"/>
                <a:gd name="connsiteY451" fmla="*/ 942023 h 1285970"/>
                <a:gd name="connsiteX452" fmla="*/ 1123950 w 1591532"/>
                <a:gd name="connsiteY452" fmla="*/ 919734 h 1285970"/>
                <a:gd name="connsiteX453" fmla="*/ 1106805 w 1591532"/>
                <a:gd name="connsiteY453" fmla="*/ 886968 h 1285970"/>
                <a:gd name="connsiteX454" fmla="*/ 1101090 w 1591532"/>
                <a:gd name="connsiteY454" fmla="*/ 847249 h 1285970"/>
                <a:gd name="connsiteX455" fmla="*/ 1105853 w 1591532"/>
                <a:gd name="connsiteY455" fmla="*/ 809911 h 1285970"/>
                <a:gd name="connsiteX456" fmla="*/ 1121664 w 1591532"/>
                <a:gd name="connsiteY456" fmla="*/ 775145 h 1285970"/>
                <a:gd name="connsiteX457" fmla="*/ 1150906 w 1591532"/>
                <a:gd name="connsiteY457" fmla="*/ 749522 h 1285970"/>
                <a:gd name="connsiteX458" fmla="*/ 1195483 w 1591532"/>
                <a:gd name="connsiteY458" fmla="*/ 739426 h 1285970"/>
                <a:gd name="connsiteX459" fmla="*/ 1231011 w 1591532"/>
                <a:gd name="connsiteY459" fmla="*/ 747903 h 1285970"/>
                <a:gd name="connsiteX460" fmla="*/ 1256252 w 1591532"/>
                <a:gd name="connsiteY460" fmla="*/ 773335 h 1285970"/>
                <a:gd name="connsiteX461" fmla="*/ 1256633 w 1591532"/>
                <a:gd name="connsiteY461" fmla="*/ 773335 h 1285970"/>
                <a:gd name="connsiteX462" fmla="*/ 1256633 w 1591532"/>
                <a:gd name="connsiteY462" fmla="*/ 744093 h 1285970"/>
                <a:gd name="connsiteX463" fmla="*/ 1288256 w 1591532"/>
                <a:gd name="connsiteY463" fmla="*/ 744093 h 1285970"/>
                <a:gd name="connsiteX464" fmla="*/ 1288256 w 1591532"/>
                <a:gd name="connsiteY464" fmla="*/ 930878 h 1285970"/>
                <a:gd name="connsiteX465" fmla="*/ 1265396 w 1591532"/>
                <a:gd name="connsiteY465" fmla="*/ 1005935 h 1285970"/>
                <a:gd name="connsiteX466" fmla="*/ 1222629 w 1591532"/>
                <a:gd name="connsiteY466" fmla="*/ 914210 h 1285970"/>
                <a:gd name="connsiteX467" fmla="*/ 1241393 w 1591532"/>
                <a:gd name="connsiteY467" fmla="*/ 896017 h 1285970"/>
                <a:gd name="connsiteX468" fmla="*/ 1251871 w 1591532"/>
                <a:gd name="connsiteY468" fmla="*/ 870585 h 1285970"/>
                <a:gd name="connsiteX469" fmla="*/ 1255205 w 1591532"/>
                <a:gd name="connsiteY469" fmla="*/ 842105 h 1285970"/>
                <a:gd name="connsiteX470" fmla="*/ 1252061 w 1591532"/>
                <a:gd name="connsiteY470" fmla="*/ 815626 h 1285970"/>
                <a:gd name="connsiteX471" fmla="*/ 1241965 w 1591532"/>
                <a:gd name="connsiteY471" fmla="*/ 792099 h 1285970"/>
                <a:gd name="connsiteX472" fmla="*/ 1223963 w 1591532"/>
                <a:gd name="connsiteY472" fmla="*/ 775335 h 1285970"/>
                <a:gd name="connsiteX473" fmla="*/ 1197102 w 1591532"/>
                <a:gd name="connsiteY473" fmla="*/ 769049 h 1285970"/>
                <a:gd name="connsiteX474" fmla="*/ 1169480 w 1591532"/>
                <a:gd name="connsiteY474" fmla="*/ 775145 h 1285970"/>
                <a:gd name="connsiteX475" fmla="*/ 1150715 w 1591532"/>
                <a:gd name="connsiteY475" fmla="*/ 791528 h 1285970"/>
                <a:gd name="connsiteX476" fmla="*/ 1140047 w 1591532"/>
                <a:gd name="connsiteY476" fmla="*/ 815245 h 1285970"/>
                <a:gd name="connsiteX477" fmla="*/ 1136714 w 1591532"/>
                <a:gd name="connsiteY477" fmla="*/ 843248 h 1285970"/>
                <a:gd name="connsiteX478" fmla="*/ 1139476 w 1591532"/>
                <a:gd name="connsiteY478" fmla="*/ 870871 h 1285970"/>
                <a:gd name="connsiteX479" fmla="*/ 1148906 w 1591532"/>
                <a:gd name="connsiteY479" fmla="*/ 895922 h 1285970"/>
                <a:gd name="connsiteX480" fmla="*/ 1166717 w 1591532"/>
                <a:gd name="connsiteY480" fmla="*/ 914114 h 1285970"/>
                <a:gd name="connsiteX481" fmla="*/ 1194340 w 1591532"/>
                <a:gd name="connsiteY481" fmla="*/ 921068 h 1285970"/>
                <a:gd name="connsiteX482" fmla="*/ 1222534 w 1591532"/>
                <a:gd name="connsiteY482" fmla="*/ 914114 h 1285970"/>
                <a:gd name="connsiteX483" fmla="*/ 1348359 w 1591532"/>
                <a:gd name="connsiteY483" fmla="*/ 902780 h 1285970"/>
                <a:gd name="connsiteX484" fmla="*/ 1360837 w 1591532"/>
                <a:gd name="connsiteY484" fmla="*/ 915067 h 1285970"/>
                <a:gd name="connsiteX485" fmla="*/ 1378172 w 1591532"/>
                <a:gd name="connsiteY485" fmla="*/ 921544 h 1285970"/>
                <a:gd name="connsiteX486" fmla="*/ 1398080 w 1591532"/>
                <a:gd name="connsiteY486" fmla="*/ 923544 h 1285970"/>
                <a:gd name="connsiteX487" fmla="*/ 1414653 w 1591532"/>
                <a:gd name="connsiteY487" fmla="*/ 922401 h 1285970"/>
                <a:gd name="connsiteX488" fmla="*/ 1430655 w 1591532"/>
                <a:gd name="connsiteY488" fmla="*/ 918020 h 1285970"/>
                <a:gd name="connsiteX489" fmla="*/ 1442656 w 1591532"/>
                <a:gd name="connsiteY489" fmla="*/ 908780 h 1285970"/>
                <a:gd name="connsiteX490" fmla="*/ 1447419 w 1591532"/>
                <a:gd name="connsiteY490" fmla="*/ 893159 h 1285970"/>
                <a:gd name="connsiteX491" fmla="*/ 1437513 w 1591532"/>
                <a:gd name="connsiteY491" fmla="*/ 873443 h 1285970"/>
                <a:gd name="connsiteX492" fmla="*/ 1412843 w 1591532"/>
                <a:gd name="connsiteY492" fmla="*/ 862584 h 1285970"/>
                <a:gd name="connsiteX493" fmla="*/ 1380649 w 1591532"/>
                <a:gd name="connsiteY493" fmla="*/ 855059 h 1285970"/>
                <a:gd name="connsiteX494" fmla="*/ 1348454 w 1591532"/>
                <a:gd name="connsiteY494" fmla="*/ 845534 h 1285970"/>
                <a:gd name="connsiteX495" fmla="*/ 1323785 w 1591532"/>
                <a:gd name="connsiteY495" fmla="*/ 828389 h 1285970"/>
                <a:gd name="connsiteX496" fmla="*/ 1313879 w 1591532"/>
                <a:gd name="connsiteY496" fmla="*/ 797624 h 1285970"/>
                <a:gd name="connsiteX497" fmla="*/ 1320737 w 1591532"/>
                <a:gd name="connsiteY497" fmla="*/ 771144 h 1285970"/>
                <a:gd name="connsiteX498" fmla="*/ 1338548 w 1591532"/>
                <a:gd name="connsiteY498" fmla="*/ 753142 h 1285970"/>
                <a:gd name="connsiteX499" fmla="*/ 1363028 w 1591532"/>
                <a:gd name="connsiteY499" fmla="*/ 742855 h 1285970"/>
                <a:gd name="connsiteX500" fmla="*/ 1390079 w 1591532"/>
                <a:gd name="connsiteY500" fmla="*/ 739521 h 1285970"/>
                <a:gd name="connsiteX501" fmla="*/ 1422082 w 1591532"/>
                <a:gd name="connsiteY501" fmla="*/ 742474 h 1285970"/>
                <a:gd name="connsiteX502" fmla="*/ 1447990 w 1591532"/>
                <a:gd name="connsiteY502" fmla="*/ 752761 h 1285970"/>
                <a:gd name="connsiteX503" fmla="*/ 1465993 w 1591532"/>
                <a:gd name="connsiteY503" fmla="*/ 772478 h 1285970"/>
                <a:gd name="connsiteX504" fmla="*/ 1473898 w 1591532"/>
                <a:gd name="connsiteY504" fmla="*/ 803529 h 1285970"/>
                <a:gd name="connsiteX505" fmla="*/ 1440371 w 1591532"/>
                <a:gd name="connsiteY505" fmla="*/ 803529 h 1285970"/>
                <a:gd name="connsiteX506" fmla="*/ 1435227 w 1591532"/>
                <a:gd name="connsiteY506" fmla="*/ 787146 h 1285970"/>
                <a:gd name="connsiteX507" fmla="*/ 1424178 w 1591532"/>
                <a:gd name="connsiteY507" fmla="*/ 776669 h 1285970"/>
                <a:gd name="connsiteX508" fmla="*/ 1409319 w 1591532"/>
                <a:gd name="connsiteY508" fmla="*/ 770954 h 1285970"/>
                <a:gd name="connsiteX509" fmla="*/ 1392936 w 1591532"/>
                <a:gd name="connsiteY509" fmla="*/ 769144 h 1285970"/>
                <a:gd name="connsiteX510" fmla="*/ 1377696 w 1591532"/>
                <a:gd name="connsiteY510" fmla="*/ 770287 h 1285970"/>
                <a:gd name="connsiteX511" fmla="*/ 1363694 w 1591532"/>
                <a:gd name="connsiteY511" fmla="*/ 774478 h 1285970"/>
                <a:gd name="connsiteX512" fmla="*/ 1353407 w 1591532"/>
                <a:gd name="connsiteY512" fmla="*/ 782384 h 1285970"/>
                <a:gd name="connsiteX513" fmla="*/ 1349502 w 1591532"/>
                <a:gd name="connsiteY513" fmla="*/ 795242 h 1285970"/>
                <a:gd name="connsiteX514" fmla="*/ 1355598 w 1591532"/>
                <a:gd name="connsiteY514" fmla="*/ 809625 h 1285970"/>
                <a:gd name="connsiteX515" fmla="*/ 1371219 w 1591532"/>
                <a:gd name="connsiteY515" fmla="*/ 819150 h 1285970"/>
                <a:gd name="connsiteX516" fmla="*/ 1392555 w 1591532"/>
                <a:gd name="connsiteY516" fmla="*/ 825437 h 1285970"/>
                <a:gd name="connsiteX517" fmla="*/ 1416272 w 1591532"/>
                <a:gd name="connsiteY517" fmla="*/ 830771 h 1285970"/>
                <a:gd name="connsiteX518" fmla="*/ 1440942 w 1591532"/>
                <a:gd name="connsiteY518" fmla="*/ 837533 h 1285970"/>
                <a:gd name="connsiteX519" fmla="*/ 1462278 w 1591532"/>
                <a:gd name="connsiteY519" fmla="*/ 848011 h 1285970"/>
                <a:gd name="connsiteX520" fmla="*/ 1477328 w 1591532"/>
                <a:gd name="connsiteY520" fmla="*/ 864394 h 1285970"/>
                <a:gd name="connsiteX521" fmla="*/ 1483043 w 1591532"/>
                <a:gd name="connsiteY521" fmla="*/ 888873 h 1285970"/>
                <a:gd name="connsiteX522" fmla="*/ 1475327 w 1591532"/>
                <a:gd name="connsiteY522" fmla="*/ 919639 h 1285970"/>
                <a:gd name="connsiteX523" fmla="*/ 1455230 w 1591532"/>
                <a:gd name="connsiteY523" fmla="*/ 939356 h 1285970"/>
                <a:gd name="connsiteX524" fmla="*/ 1427226 w 1591532"/>
                <a:gd name="connsiteY524" fmla="*/ 949833 h 1285970"/>
                <a:gd name="connsiteX525" fmla="*/ 1396270 w 1591532"/>
                <a:gd name="connsiteY525" fmla="*/ 952786 h 1285970"/>
                <a:gd name="connsiteX526" fmla="*/ 1363885 w 1591532"/>
                <a:gd name="connsiteY526" fmla="*/ 949262 h 1285970"/>
                <a:gd name="connsiteX527" fmla="*/ 1336643 w 1591532"/>
                <a:gd name="connsiteY527" fmla="*/ 937641 h 1285970"/>
                <a:gd name="connsiteX528" fmla="*/ 1317689 w 1591532"/>
                <a:gd name="connsiteY528" fmla="*/ 916305 h 1285970"/>
                <a:gd name="connsiteX529" fmla="*/ 1309783 w 1591532"/>
                <a:gd name="connsiteY529" fmla="*/ 884111 h 1285970"/>
                <a:gd name="connsiteX530" fmla="*/ 1343311 w 1591532"/>
                <a:gd name="connsiteY530" fmla="*/ 884111 h 1285970"/>
                <a:gd name="connsiteX531" fmla="*/ 1348454 w 1591532"/>
                <a:gd name="connsiteY531" fmla="*/ 902875 h 1285970"/>
                <a:gd name="connsiteX532" fmla="*/ 133064 w 1591532"/>
                <a:gd name="connsiteY532" fmla="*/ 999649 h 1285970"/>
                <a:gd name="connsiteX533" fmla="*/ 152591 w 1591532"/>
                <a:gd name="connsiteY533" fmla="*/ 999839 h 1285970"/>
                <a:gd name="connsiteX534" fmla="*/ 173355 w 1591532"/>
                <a:gd name="connsiteY534" fmla="*/ 1000982 h 1285970"/>
                <a:gd name="connsiteX535" fmla="*/ 192500 w 1591532"/>
                <a:gd name="connsiteY535" fmla="*/ 1003935 h 1285970"/>
                <a:gd name="connsiteX536" fmla="*/ 207740 w 1591532"/>
                <a:gd name="connsiteY536" fmla="*/ 1009840 h 1285970"/>
                <a:gd name="connsiteX537" fmla="*/ 231267 w 1591532"/>
                <a:gd name="connsiteY537" fmla="*/ 1032796 h 1285970"/>
                <a:gd name="connsiteX538" fmla="*/ 240983 w 1591532"/>
                <a:gd name="connsiteY538" fmla="*/ 1068705 h 1285970"/>
                <a:gd name="connsiteX539" fmla="*/ 230124 w 1591532"/>
                <a:gd name="connsiteY539" fmla="*/ 1107567 h 1285970"/>
                <a:gd name="connsiteX540" fmla="*/ 199168 w 1591532"/>
                <a:gd name="connsiteY540" fmla="*/ 1131856 h 1285970"/>
                <a:gd name="connsiteX541" fmla="*/ 199168 w 1591532"/>
                <a:gd name="connsiteY541" fmla="*/ 1132618 h 1285970"/>
                <a:gd name="connsiteX542" fmla="*/ 239078 w 1591532"/>
                <a:gd name="connsiteY542" fmla="*/ 1156335 h 1285970"/>
                <a:gd name="connsiteX543" fmla="*/ 252889 w 1591532"/>
                <a:gd name="connsiteY543" fmla="*/ 1200531 h 1285970"/>
                <a:gd name="connsiteX544" fmla="*/ 247364 w 1591532"/>
                <a:gd name="connsiteY544" fmla="*/ 1230535 h 1285970"/>
                <a:gd name="connsiteX545" fmla="*/ 230981 w 1591532"/>
                <a:gd name="connsiteY545" fmla="*/ 1256443 h 1285970"/>
                <a:gd name="connsiteX546" fmla="*/ 204121 w 1591532"/>
                <a:gd name="connsiteY546" fmla="*/ 1274636 h 1285970"/>
                <a:gd name="connsiteX547" fmla="*/ 167164 w 1591532"/>
                <a:gd name="connsiteY547" fmla="*/ 1281494 h 1285970"/>
                <a:gd name="connsiteX548" fmla="*/ 30956 w 1591532"/>
                <a:gd name="connsiteY548" fmla="*/ 1281494 h 1285970"/>
                <a:gd name="connsiteX549" fmla="*/ 30956 w 1591532"/>
                <a:gd name="connsiteY549" fmla="*/ 999554 h 1285970"/>
                <a:gd name="connsiteX550" fmla="*/ 133255 w 1591532"/>
                <a:gd name="connsiteY550" fmla="*/ 999554 h 1285970"/>
                <a:gd name="connsiteX551" fmla="*/ 143351 w 1591532"/>
                <a:gd name="connsiteY551" fmla="*/ 1120902 h 1285970"/>
                <a:gd name="connsiteX552" fmla="*/ 189357 w 1591532"/>
                <a:gd name="connsiteY552" fmla="*/ 1109663 h 1285970"/>
                <a:gd name="connsiteX553" fmla="*/ 203359 w 1591532"/>
                <a:gd name="connsiteY553" fmla="*/ 1075849 h 1285970"/>
                <a:gd name="connsiteX554" fmla="*/ 198596 w 1591532"/>
                <a:gd name="connsiteY554" fmla="*/ 1052132 h 1285970"/>
                <a:gd name="connsiteX555" fmla="*/ 185547 w 1591532"/>
                <a:gd name="connsiteY555" fmla="*/ 1038701 h 1285970"/>
                <a:gd name="connsiteX556" fmla="*/ 166402 w 1591532"/>
                <a:gd name="connsiteY556" fmla="*/ 1032605 h 1285970"/>
                <a:gd name="connsiteX557" fmla="*/ 143256 w 1591532"/>
                <a:gd name="connsiteY557" fmla="*/ 1031177 h 1285970"/>
                <a:gd name="connsiteX558" fmla="*/ 68199 w 1591532"/>
                <a:gd name="connsiteY558" fmla="*/ 1031177 h 1285970"/>
                <a:gd name="connsiteX559" fmla="*/ 68199 w 1591532"/>
                <a:gd name="connsiteY559" fmla="*/ 1120807 h 1285970"/>
                <a:gd name="connsiteX560" fmla="*/ 143256 w 1591532"/>
                <a:gd name="connsiteY560" fmla="*/ 1120807 h 1285970"/>
                <a:gd name="connsiteX561" fmla="*/ 162306 w 1591532"/>
                <a:gd name="connsiteY561" fmla="*/ 1250061 h 1285970"/>
                <a:gd name="connsiteX562" fmla="*/ 201168 w 1591532"/>
                <a:gd name="connsiteY562" fmla="*/ 1236631 h 1285970"/>
                <a:gd name="connsiteX563" fmla="*/ 215170 w 1591532"/>
                <a:gd name="connsiteY563" fmla="*/ 1199483 h 1285970"/>
                <a:gd name="connsiteX564" fmla="*/ 210026 w 1591532"/>
                <a:gd name="connsiteY564" fmla="*/ 1176623 h 1285970"/>
                <a:gd name="connsiteX565" fmla="*/ 196405 w 1591532"/>
                <a:gd name="connsiteY565" fmla="*/ 1162241 h 1285970"/>
                <a:gd name="connsiteX566" fmla="*/ 176879 w 1591532"/>
                <a:gd name="connsiteY566" fmla="*/ 1154716 h 1285970"/>
                <a:gd name="connsiteX567" fmla="*/ 154019 w 1591532"/>
                <a:gd name="connsiteY567" fmla="*/ 1152525 h 1285970"/>
                <a:gd name="connsiteX568" fmla="*/ 68294 w 1591532"/>
                <a:gd name="connsiteY568" fmla="*/ 1152525 h 1285970"/>
                <a:gd name="connsiteX569" fmla="*/ 68294 w 1591532"/>
                <a:gd name="connsiteY569" fmla="*/ 1250061 h 1285970"/>
                <a:gd name="connsiteX570" fmla="*/ 162306 w 1591532"/>
                <a:gd name="connsiteY570" fmla="*/ 1250061 h 1285970"/>
                <a:gd name="connsiteX571" fmla="*/ 464820 w 1591532"/>
                <a:gd name="connsiteY571" fmla="*/ 1280827 h 1285970"/>
                <a:gd name="connsiteX572" fmla="*/ 440722 w 1591532"/>
                <a:gd name="connsiteY572" fmla="*/ 1285970 h 1285970"/>
                <a:gd name="connsiteX573" fmla="*/ 419957 w 1591532"/>
                <a:gd name="connsiteY573" fmla="*/ 1278636 h 1285970"/>
                <a:gd name="connsiteX574" fmla="*/ 412242 w 1591532"/>
                <a:gd name="connsiteY574" fmla="*/ 1254728 h 1285970"/>
                <a:gd name="connsiteX575" fmla="*/ 380048 w 1591532"/>
                <a:gd name="connsiteY575" fmla="*/ 1278636 h 1285970"/>
                <a:gd name="connsiteX576" fmla="*/ 340328 w 1591532"/>
                <a:gd name="connsiteY576" fmla="*/ 1285970 h 1285970"/>
                <a:gd name="connsiteX577" fmla="*/ 314039 w 1591532"/>
                <a:gd name="connsiteY577" fmla="*/ 1282827 h 1285970"/>
                <a:gd name="connsiteX578" fmla="*/ 292513 w 1591532"/>
                <a:gd name="connsiteY578" fmla="*/ 1272921 h 1285970"/>
                <a:gd name="connsiteX579" fmla="*/ 278130 w 1591532"/>
                <a:gd name="connsiteY579" fmla="*/ 1255395 h 1285970"/>
                <a:gd name="connsiteX580" fmla="*/ 272796 w 1591532"/>
                <a:gd name="connsiteY580" fmla="*/ 1229106 h 1285970"/>
                <a:gd name="connsiteX581" fmla="*/ 278702 w 1591532"/>
                <a:gd name="connsiteY581" fmla="*/ 1200722 h 1285970"/>
                <a:gd name="connsiteX582" fmla="*/ 294323 w 1591532"/>
                <a:gd name="connsiteY582" fmla="*/ 1182719 h 1285970"/>
                <a:gd name="connsiteX583" fmla="*/ 316421 w 1591532"/>
                <a:gd name="connsiteY583" fmla="*/ 1172242 h 1285970"/>
                <a:gd name="connsiteX584" fmla="*/ 341852 w 1591532"/>
                <a:gd name="connsiteY584" fmla="*/ 1166336 h 1285970"/>
                <a:gd name="connsiteX585" fmla="*/ 368141 w 1591532"/>
                <a:gd name="connsiteY585" fmla="*/ 1162145 h 1285970"/>
                <a:gd name="connsiteX586" fmla="*/ 390049 w 1591532"/>
                <a:gd name="connsiteY586" fmla="*/ 1158240 h 1285970"/>
                <a:gd name="connsiteX587" fmla="*/ 405098 w 1591532"/>
                <a:gd name="connsiteY587" fmla="*/ 1150715 h 1285970"/>
                <a:gd name="connsiteX588" fmla="*/ 410623 w 1591532"/>
                <a:gd name="connsiteY588" fmla="*/ 1136333 h 1285970"/>
                <a:gd name="connsiteX589" fmla="*/ 406527 w 1591532"/>
                <a:gd name="connsiteY589" fmla="*/ 1118616 h 1285970"/>
                <a:gd name="connsiteX590" fmla="*/ 395859 w 1591532"/>
                <a:gd name="connsiteY590" fmla="*/ 1108329 h 1285970"/>
                <a:gd name="connsiteX591" fmla="*/ 381286 w 1591532"/>
                <a:gd name="connsiteY591" fmla="*/ 1103566 h 1285970"/>
                <a:gd name="connsiteX592" fmla="*/ 365284 w 1591532"/>
                <a:gd name="connsiteY592" fmla="*/ 1102424 h 1285970"/>
                <a:gd name="connsiteX593" fmla="*/ 329755 w 1591532"/>
                <a:gd name="connsiteY593" fmla="*/ 1110520 h 1285970"/>
                <a:gd name="connsiteX594" fmla="*/ 314325 w 1591532"/>
                <a:gd name="connsiteY594" fmla="*/ 1141095 h 1285970"/>
                <a:gd name="connsiteX595" fmla="*/ 280797 w 1591532"/>
                <a:gd name="connsiteY595" fmla="*/ 1141095 h 1285970"/>
                <a:gd name="connsiteX596" fmla="*/ 288703 w 1591532"/>
                <a:gd name="connsiteY596" fmla="*/ 1109091 h 1285970"/>
                <a:gd name="connsiteX597" fmla="*/ 307658 w 1591532"/>
                <a:gd name="connsiteY597" fmla="*/ 1087946 h 1285970"/>
                <a:gd name="connsiteX598" fmla="*/ 334709 w 1591532"/>
                <a:gd name="connsiteY598" fmla="*/ 1076325 h 1285970"/>
                <a:gd name="connsiteX599" fmla="*/ 367284 w 1591532"/>
                <a:gd name="connsiteY599" fmla="*/ 1072801 h 1285970"/>
                <a:gd name="connsiteX600" fmla="*/ 394716 w 1591532"/>
                <a:gd name="connsiteY600" fmla="*/ 1074801 h 1285970"/>
                <a:gd name="connsiteX601" fmla="*/ 419386 w 1591532"/>
                <a:gd name="connsiteY601" fmla="*/ 1082897 h 1285970"/>
                <a:gd name="connsiteX602" fmla="*/ 437198 w 1591532"/>
                <a:gd name="connsiteY602" fmla="*/ 1100042 h 1285970"/>
                <a:gd name="connsiteX603" fmla="*/ 443865 w 1591532"/>
                <a:gd name="connsiteY603" fmla="*/ 1128808 h 1285970"/>
                <a:gd name="connsiteX604" fmla="*/ 443865 w 1591532"/>
                <a:gd name="connsiteY604" fmla="*/ 1233678 h 1285970"/>
                <a:gd name="connsiteX605" fmla="*/ 445294 w 1591532"/>
                <a:gd name="connsiteY605" fmla="*/ 1251014 h 1285970"/>
                <a:gd name="connsiteX606" fmla="*/ 454533 w 1591532"/>
                <a:gd name="connsiteY606" fmla="*/ 1256538 h 1285970"/>
                <a:gd name="connsiteX607" fmla="*/ 464820 w 1591532"/>
                <a:gd name="connsiteY607" fmla="*/ 1254919 h 1285970"/>
                <a:gd name="connsiteX608" fmla="*/ 464820 w 1591532"/>
                <a:gd name="connsiteY608" fmla="*/ 1281017 h 1285970"/>
                <a:gd name="connsiteX609" fmla="*/ 410337 w 1591532"/>
                <a:gd name="connsiteY609" fmla="*/ 1176147 h 1285970"/>
                <a:gd name="connsiteX610" fmla="*/ 393763 w 1591532"/>
                <a:gd name="connsiteY610" fmla="*/ 1183005 h 1285970"/>
                <a:gd name="connsiteX611" fmla="*/ 372237 w 1591532"/>
                <a:gd name="connsiteY611" fmla="*/ 1186529 h 1285970"/>
                <a:gd name="connsiteX612" fmla="*/ 349567 w 1591532"/>
                <a:gd name="connsiteY612" fmla="*/ 1189673 h 1285970"/>
                <a:gd name="connsiteX613" fmla="*/ 329089 w 1591532"/>
                <a:gd name="connsiteY613" fmla="*/ 1195388 h 1285970"/>
                <a:gd name="connsiteX614" fmla="*/ 314230 w 1591532"/>
                <a:gd name="connsiteY614" fmla="*/ 1206532 h 1285970"/>
                <a:gd name="connsiteX615" fmla="*/ 308515 w 1591532"/>
                <a:gd name="connsiteY615" fmla="*/ 1226344 h 1285970"/>
                <a:gd name="connsiteX616" fmla="*/ 311849 w 1591532"/>
                <a:gd name="connsiteY616" fmla="*/ 1240250 h 1285970"/>
                <a:gd name="connsiteX617" fmla="*/ 320516 w 1591532"/>
                <a:gd name="connsiteY617" fmla="*/ 1249490 h 1285970"/>
                <a:gd name="connsiteX618" fmla="*/ 332994 w 1591532"/>
                <a:gd name="connsiteY618" fmla="*/ 1254633 h 1285970"/>
                <a:gd name="connsiteX619" fmla="*/ 348044 w 1591532"/>
                <a:gd name="connsiteY619" fmla="*/ 1256252 h 1285970"/>
                <a:gd name="connsiteX620" fmla="*/ 376428 w 1591532"/>
                <a:gd name="connsiteY620" fmla="*/ 1251776 h 1285970"/>
                <a:gd name="connsiteX621" fmla="*/ 395764 w 1591532"/>
                <a:gd name="connsiteY621" fmla="*/ 1240346 h 1285970"/>
                <a:gd name="connsiteX622" fmla="*/ 406813 w 1591532"/>
                <a:gd name="connsiteY622" fmla="*/ 1225391 h 1285970"/>
                <a:gd name="connsiteX623" fmla="*/ 410337 w 1591532"/>
                <a:gd name="connsiteY623" fmla="*/ 1210247 h 1285970"/>
                <a:gd name="connsiteX624" fmla="*/ 410337 w 1591532"/>
                <a:gd name="connsiteY624" fmla="*/ 1176052 h 1285970"/>
                <a:gd name="connsiteX625" fmla="*/ 514541 w 1591532"/>
                <a:gd name="connsiteY625" fmla="*/ 1077468 h 1285970"/>
                <a:gd name="connsiteX626" fmla="*/ 514541 w 1591532"/>
                <a:gd name="connsiteY626" fmla="*/ 1120521 h 1285970"/>
                <a:gd name="connsiteX627" fmla="*/ 515303 w 1591532"/>
                <a:gd name="connsiteY627" fmla="*/ 1120521 h 1285970"/>
                <a:gd name="connsiteX628" fmla="*/ 545306 w 1591532"/>
                <a:gd name="connsiteY628" fmla="*/ 1083755 h 1285970"/>
                <a:gd name="connsiteX629" fmla="*/ 590360 w 1591532"/>
                <a:gd name="connsiteY629" fmla="*/ 1072706 h 1285970"/>
                <a:gd name="connsiteX630" fmla="*/ 590360 w 1591532"/>
                <a:gd name="connsiteY630" fmla="*/ 1108234 h 1285970"/>
                <a:gd name="connsiteX631" fmla="*/ 555974 w 1591532"/>
                <a:gd name="connsiteY631" fmla="*/ 1113758 h 1285970"/>
                <a:gd name="connsiteX632" fmla="*/ 533114 w 1591532"/>
                <a:gd name="connsiteY632" fmla="*/ 1129951 h 1285970"/>
                <a:gd name="connsiteX633" fmla="*/ 520446 w 1591532"/>
                <a:gd name="connsiteY633" fmla="*/ 1155764 h 1285970"/>
                <a:gd name="connsiteX634" fmla="*/ 516446 w 1591532"/>
                <a:gd name="connsiteY634" fmla="*/ 1190720 h 1285970"/>
                <a:gd name="connsiteX635" fmla="*/ 516446 w 1591532"/>
                <a:gd name="connsiteY635" fmla="*/ 1281589 h 1285970"/>
                <a:gd name="connsiteX636" fmla="*/ 482917 w 1591532"/>
                <a:gd name="connsiteY636" fmla="*/ 1281589 h 1285970"/>
                <a:gd name="connsiteX637" fmla="*/ 482917 w 1591532"/>
                <a:gd name="connsiteY637" fmla="*/ 1077468 h 1285970"/>
                <a:gd name="connsiteX638" fmla="*/ 514541 w 1591532"/>
                <a:gd name="connsiteY638" fmla="*/ 1077468 h 1285970"/>
                <a:gd name="connsiteX639" fmla="*/ 641128 w 1591532"/>
                <a:gd name="connsiteY639" fmla="*/ 1077468 h 1285970"/>
                <a:gd name="connsiteX640" fmla="*/ 641128 w 1591532"/>
                <a:gd name="connsiteY640" fmla="*/ 1120521 h 1285970"/>
                <a:gd name="connsiteX641" fmla="*/ 641890 w 1591532"/>
                <a:gd name="connsiteY641" fmla="*/ 1120521 h 1285970"/>
                <a:gd name="connsiteX642" fmla="*/ 671894 w 1591532"/>
                <a:gd name="connsiteY642" fmla="*/ 1083755 h 1285970"/>
                <a:gd name="connsiteX643" fmla="*/ 716947 w 1591532"/>
                <a:gd name="connsiteY643" fmla="*/ 1072706 h 1285970"/>
                <a:gd name="connsiteX644" fmla="*/ 716947 w 1591532"/>
                <a:gd name="connsiteY644" fmla="*/ 1108234 h 1285970"/>
                <a:gd name="connsiteX645" fmla="*/ 682562 w 1591532"/>
                <a:gd name="connsiteY645" fmla="*/ 1113758 h 1285970"/>
                <a:gd name="connsiteX646" fmla="*/ 659702 w 1591532"/>
                <a:gd name="connsiteY646" fmla="*/ 1129951 h 1285970"/>
                <a:gd name="connsiteX647" fmla="*/ 647033 w 1591532"/>
                <a:gd name="connsiteY647" fmla="*/ 1155764 h 1285970"/>
                <a:gd name="connsiteX648" fmla="*/ 643033 w 1591532"/>
                <a:gd name="connsiteY648" fmla="*/ 1190720 h 1285970"/>
                <a:gd name="connsiteX649" fmla="*/ 643033 w 1591532"/>
                <a:gd name="connsiteY649" fmla="*/ 1281589 h 1285970"/>
                <a:gd name="connsiteX650" fmla="*/ 609505 w 1591532"/>
                <a:gd name="connsiteY650" fmla="*/ 1281589 h 1285970"/>
                <a:gd name="connsiteX651" fmla="*/ 609505 w 1591532"/>
                <a:gd name="connsiteY651" fmla="*/ 1077468 h 1285970"/>
                <a:gd name="connsiteX652" fmla="*/ 641128 w 1591532"/>
                <a:gd name="connsiteY652" fmla="*/ 1077468 h 1285970"/>
                <a:gd name="connsiteX653" fmla="*/ 732377 w 1591532"/>
                <a:gd name="connsiteY653" fmla="*/ 1040702 h 1285970"/>
                <a:gd name="connsiteX654" fmla="*/ 732377 w 1591532"/>
                <a:gd name="connsiteY654" fmla="*/ 999649 h 1285970"/>
                <a:gd name="connsiteX655" fmla="*/ 765905 w 1591532"/>
                <a:gd name="connsiteY655" fmla="*/ 999649 h 1285970"/>
                <a:gd name="connsiteX656" fmla="*/ 765905 w 1591532"/>
                <a:gd name="connsiteY656" fmla="*/ 1040702 h 1285970"/>
                <a:gd name="connsiteX657" fmla="*/ 732377 w 1591532"/>
                <a:gd name="connsiteY657" fmla="*/ 1040702 h 1285970"/>
                <a:gd name="connsiteX658" fmla="*/ 765905 w 1591532"/>
                <a:gd name="connsiteY658" fmla="*/ 1077468 h 1285970"/>
                <a:gd name="connsiteX659" fmla="*/ 765905 w 1591532"/>
                <a:gd name="connsiteY659" fmla="*/ 1281589 h 1285970"/>
                <a:gd name="connsiteX660" fmla="*/ 732377 w 1591532"/>
                <a:gd name="connsiteY660" fmla="*/ 1281589 h 1285970"/>
                <a:gd name="connsiteX661" fmla="*/ 732377 w 1591532"/>
                <a:gd name="connsiteY661" fmla="*/ 1077468 h 1285970"/>
                <a:gd name="connsiteX662" fmla="*/ 765905 w 1591532"/>
                <a:gd name="connsiteY662" fmla="*/ 1077468 h 1285970"/>
                <a:gd name="connsiteX663" fmla="*/ 831913 w 1591532"/>
                <a:gd name="connsiteY663" fmla="*/ 1235964 h 1285970"/>
                <a:gd name="connsiteX664" fmla="*/ 844391 w 1591532"/>
                <a:gd name="connsiteY664" fmla="*/ 1248251 h 1285970"/>
                <a:gd name="connsiteX665" fmla="*/ 861727 w 1591532"/>
                <a:gd name="connsiteY665" fmla="*/ 1254728 h 1285970"/>
                <a:gd name="connsiteX666" fmla="*/ 881634 w 1591532"/>
                <a:gd name="connsiteY666" fmla="*/ 1256729 h 1285970"/>
                <a:gd name="connsiteX667" fmla="*/ 898207 w 1591532"/>
                <a:gd name="connsiteY667" fmla="*/ 1255586 h 1285970"/>
                <a:gd name="connsiteX668" fmla="*/ 914210 w 1591532"/>
                <a:gd name="connsiteY668" fmla="*/ 1251204 h 1285970"/>
                <a:gd name="connsiteX669" fmla="*/ 926211 w 1591532"/>
                <a:gd name="connsiteY669" fmla="*/ 1241965 h 1285970"/>
                <a:gd name="connsiteX670" fmla="*/ 930973 w 1591532"/>
                <a:gd name="connsiteY670" fmla="*/ 1226344 h 1285970"/>
                <a:gd name="connsiteX671" fmla="*/ 921068 w 1591532"/>
                <a:gd name="connsiteY671" fmla="*/ 1206627 h 1285970"/>
                <a:gd name="connsiteX672" fmla="*/ 896398 w 1591532"/>
                <a:gd name="connsiteY672" fmla="*/ 1195769 h 1285970"/>
                <a:gd name="connsiteX673" fmla="*/ 864203 w 1591532"/>
                <a:gd name="connsiteY673" fmla="*/ 1188244 h 1285970"/>
                <a:gd name="connsiteX674" fmla="*/ 832009 w 1591532"/>
                <a:gd name="connsiteY674" fmla="*/ 1178814 h 1285970"/>
                <a:gd name="connsiteX675" fmla="*/ 807339 w 1591532"/>
                <a:gd name="connsiteY675" fmla="*/ 1161669 h 1285970"/>
                <a:gd name="connsiteX676" fmla="*/ 797433 w 1591532"/>
                <a:gd name="connsiteY676" fmla="*/ 1130903 h 1285970"/>
                <a:gd name="connsiteX677" fmla="*/ 804291 w 1591532"/>
                <a:gd name="connsiteY677" fmla="*/ 1104424 h 1285970"/>
                <a:gd name="connsiteX678" fmla="*/ 822103 w 1591532"/>
                <a:gd name="connsiteY678" fmla="*/ 1086422 h 1285970"/>
                <a:gd name="connsiteX679" fmla="*/ 846582 w 1591532"/>
                <a:gd name="connsiteY679" fmla="*/ 1076135 h 1285970"/>
                <a:gd name="connsiteX680" fmla="*/ 873633 w 1591532"/>
                <a:gd name="connsiteY680" fmla="*/ 1072801 h 1285970"/>
                <a:gd name="connsiteX681" fmla="*/ 905637 w 1591532"/>
                <a:gd name="connsiteY681" fmla="*/ 1075754 h 1285970"/>
                <a:gd name="connsiteX682" fmla="*/ 931545 w 1591532"/>
                <a:gd name="connsiteY682" fmla="*/ 1086041 h 1285970"/>
                <a:gd name="connsiteX683" fmla="*/ 949547 w 1591532"/>
                <a:gd name="connsiteY683" fmla="*/ 1105757 h 1285970"/>
                <a:gd name="connsiteX684" fmla="*/ 957453 w 1591532"/>
                <a:gd name="connsiteY684" fmla="*/ 1136714 h 1285970"/>
                <a:gd name="connsiteX685" fmla="*/ 923925 w 1591532"/>
                <a:gd name="connsiteY685" fmla="*/ 1136714 h 1285970"/>
                <a:gd name="connsiteX686" fmla="*/ 918781 w 1591532"/>
                <a:gd name="connsiteY686" fmla="*/ 1120331 h 1285970"/>
                <a:gd name="connsiteX687" fmla="*/ 907732 w 1591532"/>
                <a:gd name="connsiteY687" fmla="*/ 1109853 h 1285970"/>
                <a:gd name="connsiteX688" fmla="*/ 892873 w 1591532"/>
                <a:gd name="connsiteY688" fmla="*/ 1104138 h 1285970"/>
                <a:gd name="connsiteX689" fmla="*/ 876490 w 1591532"/>
                <a:gd name="connsiteY689" fmla="*/ 1102328 h 1285970"/>
                <a:gd name="connsiteX690" fmla="*/ 861251 w 1591532"/>
                <a:gd name="connsiteY690" fmla="*/ 1103471 h 1285970"/>
                <a:gd name="connsiteX691" fmla="*/ 847249 w 1591532"/>
                <a:gd name="connsiteY691" fmla="*/ 1107662 h 1285970"/>
                <a:gd name="connsiteX692" fmla="*/ 836962 w 1591532"/>
                <a:gd name="connsiteY692" fmla="*/ 1115568 h 1285970"/>
                <a:gd name="connsiteX693" fmla="*/ 833056 w 1591532"/>
                <a:gd name="connsiteY693" fmla="*/ 1128427 h 1285970"/>
                <a:gd name="connsiteX694" fmla="*/ 839153 w 1591532"/>
                <a:gd name="connsiteY694" fmla="*/ 1142810 h 1285970"/>
                <a:gd name="connsiteX695" fmla="*/ 854773 w 1591532"/>
                <a:gd name="connsiteY695" fmla="*/ 1152335 h 1285970"/>
                <a:gd name="connsiteX696" fmla="*/ 876110 w 1591532"/>
                <a:gd name="connsiteY696" fmla="*/ 1158621 h 1285970"/>
                <a:gd name="connsiteX697" fmla="*/ 899827 w 1591532"/>
                <a:gd name="connsiteY697" fmla="*/ 1163955 h 1285970"/>
                <a:gd name="connsiteX698" fmla="*/ 924497 w 1591532"/>
                <a:gd name="connsiteY698" fmla="*/ 1170718 h 1285970"/>
                <a:gd name="connsiteX699" fmla="*/ 945832 w 1591532"/>
                <a:gd name="connsiteY699" fmla="*/ 1181195 h 1285970"/>
                <a:gd name="connsiteX700" fmla="*/ 960882 w 1591532"/>
                <a:gd name="connsiteY700" fmla="*/ 1197578 h 1285970"/>
                <a:gd name="connsiteX701" fmla="*/ 966597 w 1591532"/>
                <a:gd name="connsiteY701" fmla="*/ 1222058 h 1285970"/>
                <a:gd name="connsiteX702" fmla="*/ 958882 w 1591532"/>
                <a:gd name="connsiteY702" fmla="*/ 1252823 h 1285970"/>
                <a:gd name="connsiteX703" fmla="*/ 938784 w 1591532"/>
                <a:gd name="connsiteY703" fmla="*/ 1272540 h 1285970"/>
                <a:gd name="connsiteX704" fmla="*/ 910780 w 1591532"/>
                <a:gd name="connsiteY704" fmla="*/ 1283018 h 1285970"/>
                <a:gd name="connsiteX705" fmla="*/ 879824 w 1591532"/>
                <a:gd name="connsiteY705" fmla="*/ 1285970 h 1285970"/>
                <a:gd name="connsiteX706" fmla="*/ 847439 w 1591532"/>
                <a:gd name="connsiteY706" fmla="*/ 1282446 h 1285970"/>
                <a:gd name="connsiteX707" fmla="*/ 820198 w 1591532"/>
                <a:gd name="connsiteY707" fmla="*/ 1270826 h 1285970"/>
                <a:gd name="connsiteX708" fmla="*/ 801243 w 1591532"/>
                <a:gd name="connsiteY708" fmla="*/ 1249490 h 1285970"/>
                <a:gd name="connsiteX709" fmla="*/ 793337 w 1591532"/>
                <a:gd name="connsiteY709" fmla="*/ 1217295 h 1285970"/>
                <a:gd name="connsiteX710" fmla="*/ 826865 w 1591532"/>
                <a:gd name="connsiteY710" fmla="*/ 1217295 h 1285970"/>
                <a:gd name="connsiteX711" fmla="*/ 832009 w 1591532"/>
                <a:gd name="connsiteY711" fmla="*/ 1236059 h 1285970"/>
                <a:gd name="connsiteX712" fmla="*/ 1079087 w 1591532"/>
                <a:gd name="connsiteY712" fmla="*/ 1077468 h 1285970"/>
                <a:gd name="connsiteX713" fmla="*/ 1079087 w 1591532"/>
                <a:gd name="connsiteY713" fmla="*/ 1107091 h 1285970"/>
                <a:gd name="connsiteX714" fmla="*/ 1038415 w 1591532"/>
                <a:gd name="connsiteY714" fmla="*/ 1107091 h 1285970"/>
                <a:gd name="connsiteX715" fmla="*/ 1038415 w 1591532"/>
                <a:gd name="connsiteY715" fmla="*/ 1233869 h 1285970"/>
                <a:gd name="connsiteX716" fmla="*/ 1039368 w 1591532"/>
                <a:gd name="connsiteY716" fmla="*/ 1243394 h 1285970"/>
                <a:gd name="connsiteX717" fmla="*/ 1043083 w 1591532"/>
                <a:gd name="connsiteY717" fmla="*/ 1248918 h 1285970"/>
                <a:gd name="connsiteX718" fmla="*/ 1050798 w 1591532"/>
                <a:gd name="connsiteY718" fmla="*/ 1251490 h 1285970"/>
                <a:gd name="connsiteX719" fmla="*/ 1063657 w 1591532"/>
                <a:gd name="connsiteY719" fmla="*/ 1252061 h 1285970"/>
                <a:gd name="connsiteX720" fmla="*/ 1079087 w 1591532"/>
                <a:gd name="connsiteY720" fmla="*/ 1252061 h 1285970"/>
                <a:gd name="connsiteX721" fmla="*/ 1079087 w 1591532"/>
                <a:gd name="connsiteY721" fmla="*/ 1281684 h 1285970"/>
                <a:gd name="connsiteX722" fmla="*/ 1053465 w 1591532"/>
                <a:gd name="connsiteY722" fmla="*/ 1281684 h 1285970"/>
                <a:gd name="connsiteX723" fmla="*/ 1031177 w 1591532"/>
                <a:gd name="connsiteY723" fmla="*/ 1279874 h 1285970"/>
                <a:gd name="connsiteX724" fmla="*/ 1016127 w 1591532"/>
                <a:gd name="connsiteY724" fmla="*/ 1273397 h 1285970"/>
                <a:gd name="connsiteX725" fmla="*/ 1007650 w 1591532"/>
                <a:gd name="connsiteY725" fmla="*/ 1259967 h 1285970"/>
                <a:gd name="connsiteX726" fmla="*/ 1004888 w 1591532"/>
                <a:gd name="connsiteY726" fmla="*/ 1237107 h 1285970"/>
                <a:gd name="connsiteX727" fmla="*/ 1004888 w 1591532"/>
                <a:gd name="connsiteY727" fmla="*/ 1107186 h 1285970"/>
                <a:gd name="connsiteX728" fmla="*/ 970121 w 1591532"/>
                <a:gd name="connsiteY728" fmla="*/ 1107186 h 1285970"/>
                <a:gd name="connsiteX729" fmla="*/ 970121 w 1591532"/>
                <a:gd name="connsiteY729" fmla="*/ 1077563 h 1285970"/>
                <a:gd name="connsiteX730" fmla="*/ 1004888 w 1591532"/>
                <a:gd name="connsiteY730" fmla="*/ 1077563 h 1285970"/>
                <a:gd name="connsiteX731" fmla="*/ 1004888 w 1591532"/>
                <a:gd name="connsiteY731" fmla="*/ 1016318 h 1285970"/>
                <a:gd name="connsiteX732" fmla="*/ 1038415 w 1591532"/>
                <a:gd name="connsiteY732" fmla="*/ 1016318 h 1285970"/>
                <a:gd name="connsiteX733" fmla="*/ 1038415 w 1591532"/>
                <a:gd name="connsiteY733" fmla="*/ 1077563 h 1285970"/>
                <a:gd name="connsiteX734" fmla="*/ 1079087 w 1591532"/>
                <a:gd name="connsiteY734" fmla="*/ 1077563 h 1285970"/>
                <a:gd name="connsiteX735" fmla="*/ 1248918 w 1591532"/>
                <a:gd name="connsiteY735" fmla="*/ 1268540 h 1285970"/>
                <a:gd name="connsiteX736" fmla="*/ 1191292 w 1591532"/>
                <a:gd name="connsiteY736" fmla="*/ 1285875 h 1285970"/>
                <a:gd name="connsiteX737" fmla="*/ 1148810 w 1591532"/>
                <a:gd name="connsiteY737" fmla="*/ 1277969 h 1285970"/>
                <a:gd name="connsiteX738" fmla="*/ 1118616 w 1591532"/>
                <a:gd name="connsiteY738" fmla="*/ 1255871 h 1285970"/>
                <a:gd name="connsiteX739" fmla="*/ 1100233 w 1591532"/>
                <a:gd name="connsiteY739" fmla="*/ 1221867 h 1285970"/>
                <a:gd name="connsiteX740" fmla="*/ 1093280 w 1591532"/>
                <a:gd name="connsiteY740" fmla="*/ 1178814 h 1285970"/>
                <a:gd name="connsiteX741" fmla="*/ 1100423 w 1591532"/>
                <a:gd name="connsiteY741" fmla="*/ 1136142 h 1285970"/>
                <a:gd name="connsiteX742" fmla="*/ 1120331 w 1591532"/>
                <a:gd name="connsiteY742" fmla="*/ 1102614 h 1285970"/>
                <a:gd name="connsiteX743" fmla="*/ 1150715 w 1591532"/>
                <a:gd name="connsiteY743" fmla="*/ 1080516 h 1285970"/>
                <a:gd name="connsiteX744" fmla="*/ 1189196 w 1591532"/>
                <a:gd name="connsiteY744" fmla="*/ 1072610 h 1285970"/>
                <a:gd name="connsiteX745" fmla="*/ 1234440 w 1591532"/>
                <a:gd name="connsiteY745" fmla="*/ 1083850 h 1285970"/>
                <a:gd name="connsiteX746" fmla="*/ 1263301 w 1591532"/>
                <a:gd name="connsiteY746" fmla="*/ 1112520 h 1285970"/>
                <a:gd name="connsiteX747" fmla="*/ 1278255 w 1591532"/>
                <a:gd name="connsiteY747" fmla="*/ 1150430 h 1285970"/>
                <a:gd name="connsiteX748" fmla="*/ 1281589 w 1591532"/>
                <a:gd name="connsiteY748" fmla="*/ 1189482 h 1285970"/>
                <a:gd name="connsiteX749" fmla="*/ 1128808 w 1591532"/>
                <a:gd name="connsiteY749" fmla="*/ 1189482 h 1285970"/>
                <a:gd name="connsiteX750" fmla="*/ 1131951 w 1591532"/>
                <a:gd name="connsiteY750" fmla="*/ 1214914 h 1285970"/>
                <a:gd name="connsiteX751" fmla="*/ 1143381 w 1591532"/>
                <a:gd name="connsiteY751" fmla="*/ 1236250 h 1285970"/>
                <a:gd name="connsiteX752" fmla="*/ 1163479 w 1591532"/>
                <a:gd name="connsiteY752" fmla="*/ 1251014 h 1285970"/>
                <a:gd name="connsiteX753" fmla="*/ 1192339 w 1591532"/>
                <a:gd name="connsiteY753" fmla="*/ 1256538 h 1285970"/>
                <a:gd name="connsiteX754" fmla="*/ 1227296 w 1591532"/>
                <a:gd name="connsiteY754" fmla="*/ 1246632 h 1285970"/>
                <a:gd name="connsiteX755" fmla="*/ 1245298 w 1591532"/>
                <a:gd name="connsiteY755" fmla="*/ 1216628 h 1285970"/>
                <a:gd name="connsiteX756" fmla="*/ 1278446 w 1591532"/>
                <a:gd name="connsiteY756" fmla="*/ 1216628 h 1285970"/>
                <a:gd name="connsiteX757" fmla="*/ 1248823 w 1591532"/>
                <a:gd name="connsiteY757" fmla="*/ 1268349 h 1285970"/>
                <a:gd name="connsiteX758" fmla="*/ 1240822 w 1591532"/>
                <a:gd name="connsiteY758" fmla="*/ 1137476 h 1285970"/>
                <a:gd name="connsiteX759" fmla="*/ 1228630 w 1591532"/>
                <a:gd name="connsiteY759" fmla="*/ 1119092 h 1285970"/>
                <a:gd name="connsiteX760" fmla="*/ 1210437 w 1591532"/>
                <a:gd name="connsiteY760" fmla="*/ 1106805 h 1285970"/>
                <a:gd name="connsiteX761" fmla="*/ 1187291 w 1591532"/>
                <a:gd name="connsiteY761" fmla="*/ 1102233 h 1285970"/>
                <a:gd name="connsiteX762" fmla="*/ 1163764 w 1591532"/>
                <a:gd name="connsiteY762" fmla="*/ 1106805 h 1285970"/>
                <a:gd name="connsiteX763" fmla="*/ 1145762 w 1591532"/>
                <a:gd name="connsiteY763" fmla="*/ 1119283 h 1285970"/>
                <a:gd name="connsiteX764" fmla="*/ 1133951 w 1591532"/>
                <a:gd name="connsiteY764" fmla="*/ 1137666 h 1285970"/>
                <a:gd name="connsiteX765" fmla="*/ 1128808 w 1591532"/>
                <a:gd name="connsiteY765" fmla="*/ 1159955 h 1285970"/>
                <a:gd name="connsiteX766" fmla="*/ 1246061 w 1591532"/>
                <a:gd name="connsiteY766" fmla="*/ 1159955 h 1285970"/>
                <a:gd name="connsiteX767" fmla="*/ 1240727 w 1591532"/>
                <a:gd name="connsiteY767" fmla="*/ 1137476 h 1285970"/>
                <a:gd name="connsiteX768" fmla="*/ 1335024 w 1591532"/>
                <a:gd name="connsiteY768" fmla="*/ 1077468 h 1285970"/>
                <a:gd name="connsiteX769" fmla="*/ 1335024 w 1591532"/>
                <a:gd name="connsiteY769" fmla="*/ 1120521 h 1285970"/>
                <a:gd name="connsiteX770" fmla="*/ 1335786 w 1591532"/>
                <a:gd name="connsiteY770" fmla="*/ 1120521 h 1285970"/>
                <a:gd name="connsiteX771" fmla="*/ 1365790 w 1591532"/>
                <a:gd name="connsiteY771" fmla="*/ 1083755 h 1285970"/>
                <a:gd name="connsiteX772" fmla="*/ 1410843 w 1591532"/>
                <a:gd name="connsiteY772" fmla="*/ 1072706 h 1285970"/>
                <a:gd name="connsiteX773" fmla="*/ 1410843 w 1591532"/>
                <a:gd name="connsiteY773" fmla="*/ 1108234 h 1285970"/>
                <a:gd name="connsiteX774" fmla="*/ 1376458 w 1591532"/>
                <a:gd name="connsiteY774" fmla="*/ 1113758 h 1285970"/>
                <a:gd name="connsiteX775" fmla="*/ 1353598 w 1591532"/>
                <a:gd name="connsiteY775" fmla="*/ 1129951 h 1285970"/>
                <a:gd name="connsiteX776" fmla="*/ 1340930 w 1591532"/>
                <a:gd name="connsiteY776" fmla="*/ 1155764 h 1285970"/>
                <a:gd name="connsiteX777" fmla="*/ 1336929 w 1591532"/>
                <a:gd name="connsiteY777" fmla="*/ 1190720 h 1285970"/>
                <a:gd name="connsiteX778" fmla="*/ 1336929 w 1591532"/>
                <a:gd name="connsiteY778" fmla="*/ 1281589 h 1285970"/>
                <a:gd name="connsiteX779" fmla="*/ 1303401 w 1591532"/>
                <a:gd name="connsiteY779" fmla="*/ 1281589 h 1285970"/>
                <a:gd name="connsiteX780" fmla="*/ 1303401 w 1591532"/>
                <a:gd name="connsiteY780" fmla="*/ 1077468 h 1285970"/>
                <a:gd name="connsiteX781" fmla="*/ 1335024 w 1591532"/>
                <a:gd name="connsiteY781" fmla="*/ 1077468 h 1285970"/>
                <a:gd name="connsiteX782" fmla="*/ 1456849 w 1591532"/>
                <a:gd name="connsiteY782" fmla="*/ 1235964 h 1285970"/>
                <a:gd name="connsiteX783" fmla="*/ 1469327 w 1591532"/>
                <a:gd name="connsiteY783" fmla="*/ 1248251 h 1285970"/>
                <a:gd name="connsiteX784" fmla="*/ 1486662 w 1591532"/>
                <a:gd name="connsiteY784" fmla="*/ 1254728 h 1285970"/>
                <a:gd name="connsiteX785" fmla="*/ 1506569 w 1591532"/>
                <a:gd name="connsiteY785" fmla="*/ 1256729 h 1285970"/>
                <a:gd name="connsiteX786" fmla="*/ 1523143 w 1591532"/>
                <a:gd name="connsiteY786" fmla="*/ 1255586 h 1285970"/>
                <a:gd name="connsiteX787" fmla="*/ 1539145 w 1591532"/>
                <a:gd name="connsiteY787" fmla="*/ 1251204 h 1285970"/>
                <a:gd name="connsiteX788" fmla="*/ 1551146 w 1591532"/>
                <a:gd name="connsiteY788" fmla="*/ 1241965 h 1285970"/>
                <a:gd name="connsiteX789" fmla="*/ 1555909 w 1591532"/>
                <a:gd name="connsiteY789" fmla="*/ 1226344 h 1285970"/>
                <a:gd name="connsiteX790" fmla="*/ 1546003 w 1591532"/>
                <a:gd name="connsiteY790" fmla="*/ 1206627 h 1285970"/>
                <a:gd name="connsiteX791" fmla="*/ 1521333 w 1591532"/>
                <a:gd name="connsiteY791" fmla="*/ 1195769 h 1285970"/>
                <a:gd name="connsiteX792" fmla="*/ 1489139 w 1591532"/>
                <a:gd name="connsiteY792" fmla="*/ 1188244 h 1285970"/>
                <a:gd name="connsiteX793" fmla="*/ 1456944 w 1591532"/>
                <a:gd name="connsiteY793" fmla="*/ 1178814 h 1285970"/>
                <a:gd name="connsiteX794" fmla="*/ 1432274 w 1591532"/>
                <a:gd name="connsiteY794" fmla="*/ 1161669 h 1285970"/>
                <a:gd name="connsiteX795" fmla="*/ 1422368 w 1591532"/>
                <a:gd name="connsiteY795" fmla="*/ 1130903 h 1285970"/>
                <a:gd name="connsiteX796" fmla="*/ 1429226 w 1591532"/>
                <a:gd name="connsiteY796" fmla="*/ 1104424 h 1285970"/>
                <a:gd name="connsiteX797" fmla="*/ 1447038 w 1591532"/>
                <a:gd name="connsiteY797" fmla="*/ 1086422 h 1285970"/>
                <a:gd name="connsiteX798" fmla="*/ 1471517 w 1591532"/>
                <a:gd name="connsiteY798" fmla="*/ 1076135 h 1285970"/>
                <a:gd name="connsiteX799" fmla="*/ 1498568 w 1591532"/>
                <a:gd name="connsiteY799" fmla="*/ 1072801 h 1285970"/>
                <a:gd name="connsiteX800" fmla="*/ 1530572 w 1591532"/>
                <a:gd name="connsiteY800" fmla="*/ 1075754 h 1285970"/>
                <a:gd name="connsiteX801" fmla="*/ 1556480 w 1591532"/>
                <a:gd name="connsiteY801" fmla="*/ 1086041 h 1285970"/>
                <a:gd name="connsiteX802" fmla="*/ 1574482 w 1591532"/>
                <a:gd name="connsiteY802" fmla="*/ 1105757 h 1285970"/>
                <a:gd name="connsiteX803" fmla="*/ 1582388 w 1591532"/>
                <a:gd name="connsiteY803" fmla="*/ 1136714 h 1285970"/>
                <a:gd name="connsiteX804" fmla="*/ 1548860 w 1591532"/>
                <a:gd name="connsiteY804" fmla="*/ 1136714 h 1285970"/>
                <a:gd name="connsiteX805" fmla="*/ 1543717 w 1591532"/>
                <a:gd name="connsiteY805" fmla="*/ 1120331 h 1285970"/>
                <a:gd name="connsiteX806" fmla="*/ 1532668 w 1591532"/>
                <a:gd name="connsiteY806" fmla="*/ 1109853 h 1285970"/>
                <a:gd name="connsiteX807" fmla="*/ 1517809 w 1591532"/>
                <a:gd name="connsiteY807" fmla="*/ 1104138 h 1285970"/>
                <a:gd name="connsiteX808" fmla="*/ 1501426 w 1591532"/>
                <a:gd name="connsiteY808" fmla="*/ 1102328 h 1285970"/>
                <a:gd name="connsiteX809" fmla="*/ 1486186 w 1591532"/>
                <a:gd name="connsiteY809" fmla="*/ 1103471 h 1285970"/>
                <a:gd name="connsiteX810" fmla="*/ 1472184 w 1591532"/>
                <a:gd name="connsiteY810" fmla="*/ 1107662 h 1285970"/>
                <a:gd name="connsiteX811" fmla="*/ 1461897 w 1591532"/>
                <a:gd name="connsiteY811" fmla="*/ 1115568 h 1285970"/>
                <a:gd name="connsiteX812" fmla="*/ 1457992 w 1591532"/>
                <a:gd name="connsiteY812" fmla="*/ 1128427 h 1285970"/>
                <a:gd name="connsiteX813" fmla="*/ 1464088 w 1591532"/>
                <a:gd name="connsiteY813" fmla="*/ 1142810 h 1285970"/>
                <a:gd name="connsiteX814" fmla="*/ 1479709 w 1591532"/>
                <a:gd name="connsiteY814" fmla="*/ 1152335 h 1285970"/>
                <a:gd name="connsiteX815" fmla="*/ 1501045 w 1591532"/>
                <a:gd name="connsiteY815" fmla="*/ 1158621 h 1285970"/>
                <a:gd name="connsiteX816" fmla="*/ 1524762 w 1591532"/>
                <a:gd name="connsiteY816" fmla="*/ 1163955 h 1285970"/>
                <a:gd name="connsiteX817" fmla="*/ 1549432 w 1591532"/>
                <a:gd name="connsiteY817" fmla="*/ 1170718 h 1285970"/>
                <a:gd name="connsiteX818" fmla="*/ 1570768 w 1591532"/>
                <a:gd name="connsiteY818" fmla="*/ 1181195 h 1285970"/>
                <a:gd name="connsiteX819" fmla="*/ 1585817 w 1591532"/>
                <a:gd name="connsiteY819" fmla="*/ 1197578 h 1285970"/>
                <a:gd name="connsiteX820" fmla="*/ 1591532 w 1591532"/>
                <a:gd name="connsiteY820" fmla="*/ 1222058 h 1285970"/>
                <a:gd name="connsiteX821" fmla="*/ 1583817 w 1591532"/>
                <a:gd name="connsiteY821" fmla="*/ 1252823 h 1285970"/>
                <a:gd name="connsiteX822" fmla="*/ 1563719 w 1591532"/>
                <a:gd name="connsiteY822" fmla="*/ 1272540 h 1285970"/>
                <a:gd name="connsiteX823" fmla="*/ 1535716 w 1591532"/>
                <a:gd name="connsiteY823" fmla="*/ 1283018 h 1285970"/>
                <a:gd name="connsiteX824" fmla="*/ 1504760 w 1591532"/>
                <a:gd name="connsiteY824" fmla="*/ 1285970 h 1285970"/>
                <a:gd name="connsiteX825" fmla="*/ 1472375 w 1591532"/>
                <a:gd name="connsiteY825" fmla="*/ 1282446 h 1285970"/>
                <a:gd name="connsiteX826" fmla="*/ 1445133 w 1591532"/>
                <a:gd name="connsiteY826" fmla="*/ 1270826 h 1285970"/>
                <a:gd name="connsiteX827" fmla="*/ 1426178 w 1591532"/>
                <a:gd name="connsiteY827" fmla="*/ 1249490 h 1285970"/>
                <a:gd name="connsiteX828" fmla="*/ 1418273 w 1591532"/>
                <a:gd name="connsiteY828" fmla="*/ 1217295 h 1285970"/>
                <a:gd name="connsiteX829" fmla="*/ 1451801 w 1591532"/>
                <a:gd name="connsiteY829" fmla="*/ 1217295 h 1285970"/>
                <a:gd name="connsiteX830" fmla="*/ 1456944 w 1591532"/>
                <a:gd name="connsiteY830" fmla="*/ 1236059 h 128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Lst>
              <a:rect l="l" t="t" r="r" b="b"/>
              <a:pathLst>
                <a:path w="1591532" h="1285970">
                  <a:moveTo>
                    <a:pt x="7429" y="31623"/>
                  </a:moveTo>
                  <a:lnTo>
                    <a:pt x="7429" y="0"/>
                  </a:lnTo>
                  <a:lnTo>
                    <a:pt x="232886" y="0"/>
                  </a:lnTo>
                  <a:lnTo>
                    <a:pt x="232886" y="31623"/>
                  </a:lnTo>
                  <a:lnTo>
                    <a:pt x="138875" y="31623"/>
                  </a:lnTo>
                  <a:lnTo>
                    <a:pt x="138875" y="282035"/>
                  </a:lnTo>
                  <a:lnTo>
                    <a:pt x="101346" y="282035"/>
                  </a:lnTo>
                  <a:lnTo>
                    <a:pt x="101346" y="31623"/>
                  </a:lnTo>
                  <a:lnTo>
                    <a:pt x="7334" y="31623"/>
                  </a:lnTo>
                  <a:close/>
                  <a:moveTo>
                    <a:pt x="286988" y="0"/>
                  </a:moveTo>
                  <a:lnTo>
                    <a:pt x="286988" y="107823"/>
                  </a:lnTo>
                  <a:lnTo>
                    <a:pt x="287750" y="107823"/>
                  </a:lnTo>
                  <a:cubicBezTo>
                    <a:pt x="290417" y="101537"/>
                    <a:pt x="294037" y="96203"/>
                    <a:pt x="298799" y="91821"/>
                  </a:cubicBezTo>
                  <a:cubicBezTo>
                    <a:pt x="303562" y="87440"/>
                    <a:pt x="308896" y="83915"/>
                    <a:pt x="314801" y="81153"/>
                  </a:cubicBezTo>
                  <a:cubicBezTo>
                    <a:pt x="320707" y="78391"/>
                    <a:pt x="326898" y="76391"/>
                    <a:pt x="333375" y="75057"/>
                  </a:cubicBezTo>
                  <a:cubicBezTo>
                    <a:pt x="339852" y="73724"/>
                    <a:pt x="346043" y="73057"/>
                    <a:pt x="352139" y="73057"/>
                  </a:cubicBezTo>
                  <a:cubicBezTo>
                    <a:pt x="365570" y="73057"/>
                    <a:pt x="376714" y="74867"/>
                    <a:pt x="385667" y="78581"/>
                  </a:cubicBezTo>
                  <a:cubicBezTo>
                    <a:pt x="394621" y="82296"/>
                    <a:pt x="401860" y="87440"/>
                    <a:pt x="407384" y="94012"/>
                  </a:cubicBezTo>
                  <a:cubicBezTo>
                    <a:pt x="412909" y="100584"/>
                    <a:pt x="416814" y="108395"/>
                    <a:pt x="419005" y="117539"/>
                  </a:cubicBezTo>
                  <a:cubicBezTo>
                    <a:pt x="421196" y="126587"/>
                    <a:pt x="422338" y="136684"/>
                    <a:pt x="422338" y="147733"/>
                  </a:cubicBezTo>
                  <a:lnTo>
                    <a:pt x="422338" y="282035"/>
                  </a:lnTo>
                  <a:lnTo>
                    <a:pt x="388811" y="282035"/>
                  </a:lnTo>
                  <a:lnTo>
                    <a:pt x="388811" y="143827"/>
                  </a:lnTo>
                  <a:cubicBezTo>
                    <a:pt x="388811" y="131159"/>
                    <a:pt x="385096" y="121158"/>
                    <a:pt x="377762" y="113824"/>
                  </a:cubicBezTo>
                  <a:cubicBezTo>
                    <a:pt x="370427" y="106490"/>
                    <a:pt x="360236" y="102775"/>
                    <a:pt x="347377" y="102775"/>
                  </a:cubicBezTo>
                  <a:cubicBezTo>
                    <a:pt x="337090" y="102775"/>
                    <a:pt x="328232" y="104394"/>
                    <a:pt x="320707" y="107537"/>
                  </a:cubicBezTo>
                  <a:cubicBezTo>
                    <a:pt x="313182" y="110680"/>
                    <a:pt x="306896" y="115157"/>
                    <a:pt x="301942" y="120968"/>
                  </a:cubicBezTo>
                  <a:cubicBezTo>
                    <a:pt x="296894" y="126778"/>
                    <a:pt x="293180" y="133541"/>
                    <a:pt x="290703" y="141351"/>
                  </a:cubicBezTo>
                  <a:cubicBezTo>
                    <a:pt x="288227" y="149162"/>
                    <a:pt x="286988" y="157639"/>
                    <a:pt x="286988" y="166783"/>
                  </a:cubicBezTo>
                  <a:lnTo>
                    <a:pt x="286988" y="282131"/>
                  </a:lnTo>
                  <a:lnTo>
                    <a:pt x="253460" y="282131"/>
                  </a:lnTo>
                  <a:lnTo>
                    <a:pt x="253460" y="191"/>
                  </a:lnTo>
                  <a:lnTo>
                    <a:pt x="286988" y="191"/>
                  </a:lnTo>
                  <a:close/>
                  <a:moveTo>
                    <a:pt x="484918" y="77819"/>
                  </a:moveTo>
                  <a:lnTo>
                    <a:pt x="484918" y="120872"/>
                  </a:lnTo>
                  <a:lnTo>
                    <a:pt x="485680" y="120872"/>
                  </a:lnTo>
                  <a:cubicBezTo>
                    <a:pt x="493871" y="104299"/>
                    <a:pt x="503873" y="92012"/>
                    <a:pt x="515684" y="84106"/>
                  </a:cubicBezTo>
                  <a:cubicBezTo>
                    <a:pt x="527495" y="76200"/>
                    <a:pt x="542544" y="72485"/>
                    <a:pt x="560737" y="73057"/>
                  </a:cubicBezTo>
                  <a:lnTo>
                    <a:pt x="560737" y="108585"/>
                  </a:lnTo>
                  <a:cubicBezTo>
                    <a:pt x="547307" y="108585"/>
                    <a:pt x="535877" y="110395"/>
                    <a:pt x="526352" y="114109"/>
                  </a:cubicBezTo>
                  <a:cubicBezTo>
                    <a:pt x="516922" y="117824"/>
                    <a:pt x="509207" y="123158"/>
                    <a:pt x="503492" y="130302"/>
                  </a:cubicBezTo>
                  <a:cubicBezTo>
                    <a:pt x="497777" y="137446"/>
                    <a:pt x="493490" y="146018"/>
                    <a:pt x="490823" y="156210"/>
                  </a:cubicBezTo>
                  <a:cubicBezTo>
                    <a:pt x="488156" y="166306"/>
                    <a:pt x="486823" y="178022"/>
                    <a:pt x="486823" y="191167"/>
                  </a:cubicBezTo>
                  <a:lnTo>
                    <a:pt x="486823" y="282035"/>
                  </a:lnTo>
                  <a:lnTo>
                    <a:pt x="453295" y="282035"/>
                  </a:lnTo>
                  <a:lnTo>
                    <a:pt x="453295" y="77819"/>
                  </a:lnTo>
                  <a:lnTo>
                    <a:pt x="484918" y="77819"/>
                  </a:lnTo>
                  <a:close/>
                  <a:moveTo>
                    <a:pt x="718471" y="268986"/>
                  </a:moveTo>
                  <a:cubicBezTo>
                    <a:pt x="703231" y="280607"/>
                    <a:pt x="677037" y="286322"/>
                    <a:pt x="653891" y="286322"/>
                  </a:cubicBezTo>
                  <a:cubicBezTo>
                    <a:pt x="637604" y="286322"/>
                    <a:pt x="630364" y="283655"/>
                    <a:pt x="618363" y="278416"/>
                  </a:cubicBezTo>
                  <a:cubicBezTo>
                    <a:pt x="606362" y="273177"/>
                    <a:pt x="596360" y="265748"/>
                    <a:pt x="588169" y="256318"/>
                  </a:cubicBezTo>
                  <a:cubicBezTo>
                    <a:pt x="579977" y="246793"/>
                    <a:pt x="573881" y="235553"/>
                    <a:pt x="569786" y="222314"/>
                  </a:cubicBezTo>
                  <a:cubicBezTo>
                    <a:pt x="565690" y="209074"/>
                    <a:pt x="563404" y="194786"/>
                    <a:pt x="562832" y="179261"/>
                  </a:cubicBezTo>
                  <a:cubicBezTo>
                    <a:pt x="562832" y="163735"/>
                    <a:pt x="565213" y="149543"/>
                    <a:pt x="569976" y="136589"/>
                  </a:cubicBezTo>
                  <a:cubicBezTo>
                    <a:pt x="574738" y="123730"/>
                    <a:pt x="581406" y="112490"/>
                    <a:pt x="589883" y="103061"/>
                  </a:cubicBezTo>
                  <a:cubicBezTo>
                    <a:pt x="598361" y="93631"/>
                    <a:pt x="608552" y="86201"/>
                    <a:pt x="620268" y="80963"/>
                  </a:cubicBezTo>
                  <a:cubicBezTo>
                    <a:pt x="631984" y="75724"/>
                    <a:pt x="644843" y="73057"/>
                    <a:pt x="658749" y="73057"/>
                  </a:cubicBezTo>
                  <a:cubicBezTo>
                    <a:pt x="676942" y="73057"/>
                    <a:pt x="691991" y="76771"/>
                    <a:pt x="703993" y="84296"/>
                  </a:cubicBezTo>
                  <a:cubicBezTo>
                    <a:pt x="715994" y="91821"/>
                    <a:pt x="725614" y="101346"/>
                    <a:pt x="732854" y="112967"/>
                  </a:cubicBezTo>
                  <a:cubicBezTo>
                    <a:pt x="740093" y="124587"/>
                    <a:pt x="745046" y="137160"/>
                    <a:pt x="747808" y="150876"/>
                  </a:cubicBezTo>
                  <a:cubicBezTo>
                    <a:pt x="750570" y="164592"/>
                    <a:pt x="751713" y="177641"/>
                    <a:pt x="751142" y="189928"/>
                  </a:cubicBezTo>
                  <a:lnTo>
                    <a:pt x="598361" y="189928"/>
                  </a:lnTo>
                  <a:cubicBezTo>
                    <a:pt x="598075" y="198882"/>
                    <a:pt x="599122" y="207359"/>
                    <a:pt x="601504" y="215360"/>
                  </a:cubicBezTo>
                  <a:cubicBezTo>
                    <a:pt x="603885" y="223361"/>
                    <a:pt x="607695" y="230505"/>
                    <a:pt x="612934" y="236696"/>
                  </a:cubicBezTo>
                  <a:cubicBezTo>
                    <a:pt x="618172" y="242888"/>
                    <a:pt x="624935" y="247841"/>
                    <a:pt x="633031" y="251555"/>
                  </a:cubicBezTo>
                  <a:cubicBezTo>
                    <a:pt x="641223" y="255270"/>
                    <a:pt x="650843" y="257080"/>
                    <a:pt x="661892" y="257080"/>
                  </a:cubicBezTo>
                  <a:cubicBezTo>
                    <a:pt x="676085" y="257080"/>
                    <a:pt x="687800" y="253746"/>
                    <a:pt x="696849" y="247174"/>
                  </a:cubicBezTo>
                  <a:cubicBezTo>
                    <a:pt x="705898" y="240602"/>
                    <a:pt x="711898" y="230600"/>
                    <a:pt x="714851" y="217170"/>
                  </a:cubicBezTo>
                  <a:lnTo>
                    <a:pt x="747998" y="217170"/>
                  </a:lnTo>
                  <a:cubicBezTo>
                    <a:pt x="743522" y="240125"/>
                    <a:pt x="733615" y="257366"/>
                    <a:pt x="718376" y="268891"/>
                  </a:cubicBezTo>
                  <a:close/>
                  <a:moveTo>
                    <a:pt x="710375" y="137827"/>
                  </a:moveTo>
                  <a:cubicBezTo>
                    <a:pt x="707327" y="130683"/>
                    <a:pt x="703231" y="124587"/>
                    <a:pt x="698182" y="119444"/>
                  </a:cubicBezTo>
                  <a:cubicBezTo>
                    <a:pt x="693039" y="114300"/>
                    <a:pt x="686943" y="110204"/>
                    <a:pt x="679990" y="107156"/>
                  </a:cubicBezTo>
                  <a:cubicBezTo>
                    <a:pt x="673037" y="104108"/>
                    <a:pt x="665321" y="102584"/>
                    <a:pt x="656844" y="102584"/>
                  </a:cubicBezTo>
                  <a:cubicBezTo>
                    <a:pt x="648367" y="102584"/>
                    <a:pt x="640366" y="104108"/>
                    <a:pt x="633317" y="107156"/>
                  </a:cubicBezTo>
                  <a:cubicBezTo>
                    <a:pt x="626269" y="110204"/>
                    <a:pt x="620363" y="114300"/>
                    <a:pt x="615315" y="119634"/>
                  </a:cubicBezTo>
                  <a:cubicBezTo>
                    <a:pt x="610267" y="124873"/>
                    <a:pt x="606362" y="131064"/>
                    <a:pt x="603504" y="138017"/>
                  </a:cubicBezTo>
                  <a:cubicBezTo>
                    <a:pt x="600647" y="144971"/>
                    <a:pt x="598932" y="152400"/>
                    <a:pt x="598361" y="160306"/>
                  </a:cubicBezTo>
                  <a:lnTo>
                    <a:pt x="715613" y="160306"/>
                  </a:lnTo>
                  <a:cubicBezTo>
                    <a:pt x="715042" y="152400"/>
                    <a:pt x="713327" y="144875"/>
                    <a:pt x="710279" y="137827"/>
                  </a:cubicBezTo>
                  <a:close/>
                  <a:moveTo>
                    <a:pt x="925639" y="268986"/>
                  </a:moveTo>
                  <a:cubicBezTo>
                    <a:pt x="910400" y="280607"/>
                    <a:pt x="884206" y="286322"/>
                    <a:pt x="861060" y="286322"/>
                  </a:cubicBezTo>
                  <a:cubicBezTo>
                    <a:pt x="844772" y="286322"/>
                    <a:pt x="837533" y="283655"/>
                    <a:pt x="825532" y="278416"/>
                  </a:cubicBezTo>
                  <a:cubicBezTo>
                    <a:pt x="813530" y="273177"/>
                    <a:pt x="803529" y="265748"/>
                    <a:pt x="795338" y="256318"/>
                  </a:cubicBezTo>
                  <a:cubicBezTo>
                    <a:pt x="787146" y="246793"/>
                    <a:pt x="781050" y="235553"/>
                    <a:pt x="776954" y="222314"/>
                  </a:cubicBezTo>
                  <a:cubicBezTo>
                    <a:pt x="772859" y="209074"/>
                    <a:pt x="770572" y="194786"/>
                    <a:pt x="770001" y="179261"/>
                  </a:cubicBezTo>
                  <a:cubicBezTo>
                    <a:pt x="770001" y="163735"/>
                    <a:pt x="772382" y="149543"/>
                    <a:pt x="777145" y="136589"/>
                  </a:cubicBezTo>
                  <a:cubicBezTo>
                    <a:pt x="781907" y="123730"/>
                    <a:pt x="788575" y="112490"/>
                    <a:pt x="797052" y="103061"/>
                  </a:cubicBezTo>
                  <a:cubicBezTo>
                    <a:pt x="805529" y="93631"/>
                    <a:pt x="815721" y="86201"/>
                    <a:pt x="827437" y="80963"/>
                  </a:cubicBezTo>
                  <a:cubicBezTo>
                    <a:pt x="839153" y="75724"/>
                    <a:pt x="852011" y="73057"/>
                    <a:pt x="865918" y="73057"/>
                  </a:cubicBezTo>
                  <a:cubicBezTo>
                    <a:pt x="884111" y="73057"/>
                    <a:pt x="899160" y="76771"/>
                    <a:pt x="911162" y="84296"/>
                  </a:cubicBezTo>
                  <a:cubicBezTo>
                    <a:pt x="923163" y="91821"/>
                    <a:pt x="932783" y="101346"/>
                    <a:pt x="940022" y="112967"/>
                  </a:cubicBezTo>
                  <a:cubicBezTo>
                    <a:pt x="947261" y="124587"/>
                    <a:pt x="952214" y="137160"/>
                    <a:pt x="954977" y="150876"/>
                  </a:cubicBezTo>
                  <a:cubicBezTo>
                    <a:pt x="957739" y="164592"/>
                    <a:pt x="958882" y="177641"/>
                    <a:pt x="958310" y="189928"/>
                  </a:cubicBezTo>
                  <a:lnTo>
                    <a:pt x="805529" y="189928"/>
                  </a:lnTo>
                  <a:cubicBezTo>
                    <a:pt x="805244" y="198882"/>
                    <a:pt x="806291" y="207359"/>
                    <a:pt x="808672" y="215360"/>
                  </a:cubicBezTo>
                  <a:cubicBezTo>
                    <a:pt x="811054" y="223361"/>
                    <a:pt x="814864" y="230505"/>
                    <a:pt x="820103" y="236696"/>
                  </a:cubicBezTo>
                  <a:cubicBezTo>
                    <a:pt x="825341" y="242888"/>
                    <a:pt x="832104" y="247841"/>
                    <a:pt x="840200" y="251555"/>
                  </a:cubicBezTo>
                  <a:cubicBezTo>
                    <a:pt x="848392" y="255270"/>
                    <a:pt x="858012" y="257080"/>
                    <a:pt x="869061" y="257080"/>
                  </a:cubicBezTo>
                  <a:cubicBezTo>
                    <a:pt x="883253" y="257080"/>
                    <a:pt x="894969" y="253746"/>
                    <a:pt x="904018" y="247174"/>
                  </a:cubicBezTo>
                  <a:cubicBezTo>
                    <a:pt x="913067" y="240602"/>
                    <a:pt x="919067" y="230600"/>
                    <a:pt x="922020" y="217170"/>
                  </a:cubicBezTo>
                  <a:lnTo>
                    <a:pt x="955167" y="217170"/>
                  </a:lnTo>
                  <a:cubicBezTo>
                    <a:pt x="950690" y="240125"/>
                    <a:pt x="940784" y="257366"/>
                    <a:pt x="925544" y="268891"/>
                  </a:cubicBezTo>
                  <a:close/>
                  <a:moveTo>
                    <a:pt x="917543" y="137827"/>
                  </a:moveTo>
                  <a:cubicBezTo>
                    <a:pt x="914495" y="130683"/>
                    <a:pt x="910400" y="124587"/>
                    <a:pt x="905351" y="119444"/>
                  </a:cubicBezTo>
                  <a:cubicBezTo>
                    <a:pt x="900208" y="114300"/>
                    <a:pt x="894112" y="110204"/>
                    <a:pt x="887159" y="107156"/>
                  </a:cubicBezTo>
                  <a:cubicBezTo>
                    <a:pt x="880205" y="104108"/>
                    <a:pt x="872490" y="102584"/>
                    <a:pt x="864013" y="102584"/>
                  </a:cubicBezTo>
                  <a:cubicBezTo>
                    <a:pt x="855536" y="102584"/>
                    <a:pt x="847535" y="104108"/>
                    <a:pt x="840486" y="107156"/>
                  </a:cubicBezTo>
                  <a:cubicBezTo>
                    <a:pt x="833438" y="110204"/>
                    <a:pt x="827532" y="114300"/>
                    <a:pt x="822484" y="119634"/>
                  </a:cubicBezTo>
                  <a:cubicBezTo>
                    <a:pt x="817436" y="124873"/>
                    <a:pt x="813530" y="131064"/>
                    <a:pt x="810673" y="138017"/>
                  </a:cubicBezTo>
                  <a:cubicBezTo>
                    <a:pt x="807815" y="144971"/>
                    <a:pt x="806101" y="152400"/>
                    <a:pt x="805529" y="160306"/>
                  </a:cubicBezTo>
                  <a:lnTo>
                    <a:pt x="922782" y="160306"/>
                  </a:lnTo>
                  <a:cubicBezTo>
                    <a:pt x="922211" y="152400"/>
                    <a:pt x="920496" y="144875"/>
                    <a:pt x="917448" y="137827"/>
                  </a:cubicBezTo>
                  <a:close/>
                  <a:moveTo>
                    <a:pt x="99155" y="615220"/>
                  </a:moveTo>
                  <a:lnTo>
                    <a:pt x="0" y="333280"/>
                  </a:lnTo>
                  <a:lnTo>
                    <a:pt x="40291" y="333280"/>
                  </a:lnTo>
                  <a:lnTo>
                    <a:pt x="120872" y="577787"/>
                  </a:lnTo>
                  <a:lnTo>
                    <a:pt x="121634" y="577787"/>
                  </a:lnTo>
                  <a:lnTo>
                    <a:pt x="202978" y="333280"/>
                  </a:lnTo>
                  <a:lnTo>
                    <a:pt x="242030" y="333280"/>
                  </a:lnTo>
                  <a:lnTo>
                    <a:pt x="141732" y="615220"/>
                  </a:lnTo>
                  <a:lnTo>
                    <a:pt x="99060" y="615220"/>
                  </a:lnTo>
                  <a:close/>
                  <a:moveTo>
                    <a:pt x="370808" y="602171"/>
                  </a:moveTo>
                  <a:cubicBezTo>
                    <a:pt x="355568" y="613791"/>
                    <a:pt x="336328" y="619506"/>
                    <a:pt x="313182" y="619506"/>
                  </a:cubicBezTo>
                  <a:cubicBezTo>
                    <a:pt x="296894" y="619506"/>
                    <a:pt x="282702" y="616839"/>
                    <a:pt x="270700" y="611600"/>
                  </a:cubicBezTo>
                  <a:cubicBezTo>
                    <a:pt x="258699" y="606362"/>
                    <a:pt x="248698" y="598932"/>
                    <a:pt x="240506" y="589502"/>
                  </a:cubicBezTo>
                  <a:cubicBezTo>
                    <a:pt x="232315" y="579977"/>
                    <a:pt x="226219" y="568738"/>
                    <a:pt x="222123" y="555498"/>
                  </a:cubicBezTo>
                  <a:cubicBezTo>
                    <a:pt x="218027" y="542258"/>
                    <a:pt x="215741" y="527971"/>
                    <a:pt x="215170" y="512445"/>
                  </a:cubicBezTo>
                  <a:cubicBezTo>
                    <a:pt x="215170" y="496919"/>
                    <a:pt x="217551" y="482727"/>
                    <a:pt x="222313" y="469773"/>
                  </a:cubicBezTo>
                  <a:cubicBezTo>
                    <a:pt x="227076" y="456914"/>
                    <a:pt x="233744" y="445675"/>
                    <a:pt x="242221" y="436245"/>
                  </a:cubicBezTo>
                  <a:cubicBezTo>
                    <a:pt x="250698" y="426815"/>
                    <a:pt x="260890" y="419386"/>
                    <a:pt x="272605" y="414147"/>
                  </a:cubicBezTo>
                  <a:cubicBezTo>
                    <a:pt x="284321" y="408908"/>
                    <a:pt x="297180" y="406241"/>
                    <a:pt x="311087" y="406241"/>
                  </a:cubicBezTo>
                  <a:cubicBezTo>
                    <a:pt x="329279" y="406241"/>
                    <a:pt x="344329" y="409956"/>
                    <a:pt x="356330" y="417481"/>
                  </a:cubicBezTo>
                  <a:cubicBezTo>
                    <a:pt x="368332" y="425006"/>
                    <a:pt x="377952" y="434531"/>
                    <a:pt x="385191" y="446151"/>
                  </a:cubicBezTo>
                  <a:cubicBezTo>
                    <a:pt x="392430" y="457771"/>
                    <a:pt x="397383" y="470344"/>
                    <a:pt x="400145" y="484061"/>
                  </a:cubicBezTo>
                  <a:cubicBezTo>
                    <a:pt x="402908" y="497777"/>
                    <a:pt x="404050" y="510826"/>
                    <a:pt x="403479" y="523113"/>
                  </a:cubicBezTo>
                  <a:lnTo>
                    <a:pt x="250698" y="523113"/>
                  </a:lnTo>
                  <a:cubicBezTo>
                    <a:pt x="250412" y="532067"/>
                    <a:pt x="251460" y="540544"/>
                    <a:pt x="253841" y="548545"/>
                  </a:cubicBezTo>
                  <a:cubicBezTo>
                    <a:pt x="256223" y="556546"/>
                    <a:pt x="260033" y="563690"/>
                    <a:pt x="265271" y="569881"/>
                  </a:cubicBezTo>
                  <a:cubicBezTo>
                    <a:pt x="270510" y="576072"/>
                    <a:pt x="277273" y="581025"/>
                    <a:pt x="285369" y="584740"/>
                  </a:cubicBezTo>
                  <a:cubicBezTo>
                    <a:pt x="293561" y="588455"/>
                    <a:pt x="303181" y="590264"/>
                    <a:pt x="314230" y="590264"/>
                  </a:cubicBezTo>
                  <a:cubicBezTo>
                    <a:pt x="328422" y="590264"/>
                    <a:pt x="340138" y="586931"/>
                    <a:pt x="349187" y="580358"/>
                  </a:cubicBezTo>
                  <a:cubicBezTo>
                    <a:pt x="358235" y="573786"/>
                    <a:pt x="364236" y="563785"/>
                    <a:pt x="367189" y="550355"/>
                  </a:cubicBezTo>
                  <a:lnTo>
                    <a:pt x="400336" y="550355"/>
                  </a:lnTo>
                  <a:cubicBezTo>
                    <a:pt x="395859" y="573310"/>
                    <a:pt x="385953" y="590550"/>
                    <a:pt x="370713" y="602075"/>
                  </a:cubicBezTo>
                  <a:close/>
                  <a:moveTo>
                    <a:pt x="362712" y="471011"/>
                  </a:moveTo>
                  <a:cubicBezTo>
                    <a:pt x="359664" y="463867"/>
                    <a:pt x="355568" y="457771"/>
                    <a:pt x="350520" y="452628"/>
                  </a:cubicBezTo>
                  <a:cubicBezTo>
                    <a:pt x="345377" y="447485"/>
                    <a:pt x="339280" y="443389"/>
                    <a:pt x="332327" y="440341"/>
                  </a:cubicBezTo>
                  <a:cubicBezTo>
                    <a:pt x="325374" y="437293"/>
                    <a:pt x="317659" y="435769"/>
                    <a:pt x="309182" y="435769"/>
                  </a:cubicBezTo>
                  <a:cubicBezTo>
                    <a:pt x="300704" y="435769"/>
                    <a:pt x="292703" y="437293"/>
                    <a:pt x="285655" y="440341"/>
                  </a:cubicBezTo>
                  <a:cubicBezTo>
                    <a:pt x="278606" y="443389"/>
                    <a:pt x="272701" y="447485"/>
                    <a:pt x="267653" y="452819"/>
                  </a:cubicBezTo>
                  <a:cubicBezTo>
                    <a:pt x="262604" y="458057"/>
                    <a:pt x="258699" y="464248"/>
                    <a:pt x="255842" y="471202"/>
                  </a:cubicBezTo>
                  <a:cubicBezTo>
                    <a:pt x="252984" y="478155"/>
                    <a:pt x="251270" y="485585"/>
                    <a:pt x="250698" y="493490"/>
                  </a:cubicBezTo>
                  <a:lnTo>
                    <a:pt x="367951" y="493490"/>
                  </a:lnTo>
                  <a:cubicBezTo>
                    <a:pt x="367379" y="485585"/>
                    <a:pt x="365665" y="478060"/>
                    <a:pt x="362617" y="471011"/>
                  </a:cubicBezTo>
                  <a:close/>
                  <a:moveTo>
                    <a:pt x="463677" y="411004"/>
                  </a:moveTo>
                  <a:lnTo>
                    <a:pt x="463677" y="454057"/>
                  </a:lnTo>
                  <a:lnTo>
                    <a:pt x="464439" y="454057"/>
                  </a:lnTo>
                  <a:cubicBezTo>
                    <a:pt x="472630" y="437483"/>
                    <a:pt x="482632" y="425196"/>
                    <a:pt x="494443" y="417290"/>
                  </a:cubicBezTo>
                  <a:cubicBezTo>
                    <a:pt x="506254" y="409385"/>
                    <a:pt x="521303" y="405670"/>
                    <a:pt x="539496" y="406241"/>
                  </a:cubicBezTo>
                  <a:lnTo>
                    <a:pt x="539496" y="441769"/>
                  </a:lnTo>
                  <a:cubicBezTo>
                    <a:pt x="526066" y="441769"/>
                    <a:pt x="514636" y="443579"/>
                    <a:pt x="505111" y="447294"/>
                  </a:cubicBezTo>
                  <a:cubicBezTo>
                    <a:pt x="495681" y="451009"/>
                    <a:pt x="487966" y="456343"/>
                    <a:pt x="482251" y="463487"/>
                  </a:cubicBezTo>
                  <a:cubicBezTo>
                    <a:pt x="476536" y="470630"/>
                    <a:pt x="472250" y="479203"/>
                    <a:pt x="469583" y="489394"/>
                  </a:cubicBezTo>
                  <a:cubicBezTo>
                    <a:pt x="466916" y="499491"/>
                    <a:pt x="465582" y="511207"/>
                    <a:pt x="465582" y="524351"/>
                  </a:cubicBezTo>
                  <a:lnTo>
                    <a:pt x="465582" y="615220"/>
                  </a:lnTo>
                  <a:lnTo>
                    <a:pt x="432054" y="615220"/>
                  </a:lnTo>
                  <a:lnTo>
                    <a:pt x="432054" y="411004"/>
                  </a:lnTo>
                  <a:lnTo>
                    <a:pt x="463677" y="411004"/>
                  </a:lnTo>
                  <a:close/>
                  <a:moveTo>
                    <a:pt x="703326" y="615220"/>
                  </a:moveTo>
                  <a:lnTo>
                    <a:pt x="703326" y="582835"/>
                  </a:lnTo>
                  <a:lnTo>
                    <a:pt x="702564" y="582835"/>
                  </a:lnTo>
                  <a:cubicBezTo>
                    <a:pt x="695420" y="595503"/>
                    <a:pt x="686372" y="604742"/>
                    <a:pt x="675322" y="610648"/>
                  </a:cubicBezTo>
                  <a:cubicBezTo>
                    <a:pt x="664273" y="616553"/>
                    <a:pt x="651224" y="619506"/>
                    <a:pt x="636270" y="619506"/>
                  </a:cubicBezTo>
                  <a:cubicBezTo>
                    <a:pt x="622840" y="619506"/>
                    <a:pt x="611696" y="617696"/>
                    <a:pt x="602742" y="614172"/>
                  </a:cubicBezTo>
                  <a:cubicBezTo>
                    <a:pt x="593788" y="610648"/>
                    <a:pt x="586550" y="605504"/>
                    <a:pt x="581025" y="598932"/>
                  </a:cubicBezTo>
                  <a:cubicBezTo>
                    <a:pt x="575501" y="592360"/>
                    <a:pt x="571595" y="584549"/>
                    <a:pt x="569405" y="575405"/>
                  </a:cubicBezTo>
                  <a:cubicBezTo>
                    <a:pt x="567119" y="566357"/>
                    <a:pt x="566071" y="556260"/>
                    <a:pt x="566071" y="545211"/>
                  </a:cubicBezTo>
                  <a:lnTo>
                    <a:pt x="566071" y="410909"/>
                  </a:lnTo>
                  <a:lnTo>
                    <a:pt x="599599" y="410909"/>
                  </a:lnTo>
                  <a:lnTo>
                    <a:pt x="599599" y="549116"/>
                  </a:lnTo>
                  <a:cubicBezTo>
                    <a:pt x="599599" y="561785"/>
                    <a:pt x="603313" y="571786"/>
                    <a:pt x="610648" y="579120"/>
                  </a:cubicBezTo>
                  <a:cubicBezTo>
                    <a:pt x="617982" y="586550"/>
                    <a:pt x="628174" y="590169"/>
                    <a:pt x="641032" y="590169"/>
                  </a:cubicBezTo>
                  <a:cubicBezTo>
                    <a:pt x="651320" y="590169"/>
                    <a:pt x="660178" y="588550"/>
                    <a:pt x="667703" y="585407"/>
                  </a:cubicBezTo>
                  <a:cubicBezTo>
                    <a:pt x="675227" y="582263"/>
                    <a:pt x="681419" y="577787"/>
                    <a:pt x="686467" y="571976"/>
                  </a:cubicBezTo>
                  <a:cubicBezTo>
                    <a:pt x="691420" y="566166"/>
                    <a:pt x="695230" y="559403"/>
                    <a:pt x="697706" y="551593"/>
                  </a:cubicBezTo>
                  <a:cubicBezTo>
                    <a:pt x="700183" y="543782"/>
                    <a:pt x="701421" y="535305"/>
                    <a:pt x="701421" y="526161"/>
                  </a:cubicBezTo>
                  <a:lnTo>
                    <a:pt x="701421" y="410813"/>
                  </a:lnTo>
                  <a:lnTo>
                    <a:pt x="734949" y="410813"/>
                  </a:lnTo>
                  <a:lnTo>
                    <a:pt x="734949" y="615029"/>
                  </a:lnTo>
                  <a:lnTo>
                    <a:pt x="703326" y="615029"/>
                  </a:lnTo>
                  <a:close/>
                  <a:moveTo>
                    <a:pt x="803053" y="333280"/>
                  </a:moveTo>
                  <a:lnTo>
                    <a:pt x="803053" y="615220"/>
                  </a:lnTo>
                  <a:lnTo>
                    <a:pt x="769525" y="615220"/>
                  </a:lnTo>
                  <a:lnTo>
                    <a:pt x="769525" y="333280"/>
                  </a:lnTo>
                  <a:lnTo>
                    <a:pt x="803053" y="333280"/>
                  </a:lnTo>
                  <a:close/>
                  <a:moveTo>
                    <a:pt x="1024223" y="614458"/>
                  </a:moveTo>
                  <a:cubicBezTo>
                    <a:pt x="1018413" y="617887"/>
                    <a:pt x="1010412" y="619601"/>
                    <a:pt x="1000125" y="619601"/>
                  </a:cubicBezTo>
                  <a:cubicBezTo>
                    <a:pt x="991457" y="619601"/>
                    <a:pt x="984504" y="617125"/>
                    <a:pt x="979361" y="612267"/>
                  </a:cubicBezTo>
                  <a:cubicBezTo>
                    <a:pt x="974217" y="607409"/>
                    <a:pt x="971645" y="599408"/>
                    <a:pt x="971645" y="588359"/>
                  </a:cubicBezTo>
                  <a:cubicBezTo>
                    <a:pt x="962406" y="599408"/>
                    <a:pt x="951738" y="607409"/>
                    <a:pt x="939451" y="612267"/>
                  </a:cubicBezTo>
                  <a:cubicBezTo>
                    <a:pt x="927163" y="617125"/>
                    <a:pt x="914019" y="619601"/>
                    <a:pt x="899731" y="619601"/>
                  </a:cubicBezTo>
                  <a:cubicBezTo>
                    <a:pt x="890492" y="619601"/>
                    <a:pt x="881729" y="618554"/>
                    <a:pt x="873443" y="616458"/>
                  </a:cubicBezTo>
                  <a:cubicBezTo>
                    <a:pt x="865156" y="614363"/>
                    <a:pt x="858012" y="611029"/>
                    <a:pt x="851916" y="606552"/>
                  </a:cubicBezTo>
                  <a:cubicBezTo>
                    <a:pt x="845820" y="602075"/>
                    <a:pt x="841057" y="596265"/>
                    <a:pt x="837533" y="588931"/>
                  </a:cubicBezTo>
                  <a:cubicBezTo>
                    <a:pt x="834009" y="581692"/>
                    <a:pt x="832199" y="572929"/>
                    <a:pt x="832199" y="562642"/>
                  </a:cubicBezTo>
                  <a:cubicBezTo>
                    <a:pt x="832199" y="551021"/>
                    <a:pt x="834200" y="541592"/>
                    <a:pt x="838105" y="534162"/>
                  </a:cubicBezTo>
                  <a:cubicBezTo>
                    <a:pt x="842010" y="526828"/>
                    <a:pt x="847249" y="520827"/>
                    <a:pt x="853726" y="516160"/>
                  </a:cubicBezTo>
                  <a:cubicBezTo>
                    <a:pt x="860203" y="511588"/>
                    <a:pt x="867537" y="508064"/>
                    <a:pt x="875824" y="505682"/>
                  </a:cubicBezTo>
                  <a:cubicBezTo>
                    <a:pt x="884111" y="503301"/>
                    <a:pt x="892588" y="501301"/>
                    <a:pt x="901255" y="499777"/>
                  </a:cubicBezTo>
                  <a:cubicBezTo>
                    <a:pt x="910495" y="497967"/>
                    <a:pt x="919258" y="496538"/>
                    <a:pt x="927545" y="495586"/>
                  </a:cubicBezTo>
                  <a:cubicBezTo>
                    <a:pt x="935831" y="494633"/>
                    <a:pt x="943165" y="493395"/>
                    <a:pt x="949452" y="491681"/>
                  </a:cubicBezTo>
                  <a:cubicBezTo>
                    <a:pt x="955738" y="489966"/>
                    <a:pt x="960787" y="487490"/>
                    <a:pt x="964502" y="484156"/>
                  </a:cubicBezTo>
                  <a:cubicBezTo>
                    <a:pt x="968216" y="480822"/>
                    <a:pt x="970026" y="476060"/>
                    <a:pt x="970026" y="469773"/>
                  </a:cubicBezTo>
                  <a:cubicBezTo>
                    <a:pt x="970026" y="462439"/>
                    <a:pt x="968693" y="456438"/>
                    <a:pt x="965930" y="451961"/>
                  </a:cubicBezTo>
                  <a:cubicBezTo>
                    <a:pt x="963168" y="447485"/>
                    <a:pt x="959644" y="444056"/>
                    <a:pt x="955262" y="441674"/>
                  </a:cubicBezTo>
                  <a:cubicBezTo>
                    <a:pt x="950881" y="439293"/>
                    <a:pt x="946023" y="437674"/>
                    <a:pt x="940689" y="436912"/>
                  </a:cubicBezTo>
                  <a:cubicBezTo>
                    <a:pt x="935355" y="436150"/>
                    <a:pt x="929926" y="435769"/>
                    <a:pt x="924687" y="435769"/>
                  </a:cubicBezTo>
                  <a:cubicBezTo>
                    <a:pt x="910495" y="435769"/>
                    <a:pt x="898588" y="438436"/>
                    <a:pt x="889159" y="443865"/>
                  </a:cubicBezTo>
                  <a:cubicBezTo>
                    <a:pt x="879729" y="449294"/>
                    <a:pt x="874586" y="459486"/>
                    <a:pt x="873728" y="474440"/>
                  </a:cubicBezTo>
                  <a:lnTo>
                    <a:pt x="840200" y="474440"/>
                  </a:lnTo>
                  <a:cubicBezTo>
                    <a:pt x="840677" y="461772"/>
                    <a:pt x="843344" y="451104"/>
                    <a:pt x="848106" y="442436"/>
                  </a:cubicBezTo>
                  <a:cubicBezTo>
                    <a:pt x="852869" y="433769"/>
                    <a:pt x="859155" y="426720"/>
                    <a:pt x="867061" y="421291"/>
                  </a:cubicBezTo>
                  <a:cubicBezTo>
                    <a:pt x="874967" y="415862"/>
                    <a:pt x="884015" y="411956"/>
                    <a:pt x="894112" y="409670"/>
                  </a:cubicBezTo>
                  <a:cubicBezTo>
                    <a:pt x="904208" y="407289"/>
                    <a:pt x="915067" y="406146"/>
                    <a:pt x="926687" y="406146"/>
                  </a:cubicBezTo>
                  <a:cubicBezTo>
                    <a:pt x="935927" y="406146"/>
                    <a:pt x="945071" y="406813"/>
                    <a:pt x="954119" y="408146"/>
                  </a:cubicBezTo>
                  <a:cubicBezTo>
                    <a:pt x="963168" y="409480"/>
                    <a:pt x="971455" y="412147"/>
                    <a:pt x="978789" y="416242"/>
                  </a:cubicBezTo>
                  <a:cubicBezTo>
                    <a:pt x="986123" y="420338"/>
                    <a:pt x="992124" y="426053"/>
                    <a:pt x="996601" y="433388"/>
                  </a:cubicBezTo>
                  <a:cubicBezTo>
                    <a:pt x="1001078" y="440722"/>
                    <a:pt x="1003268" y="450342"/>
                    <a:pt x="1003268" y="462153"/>
                  </a:cubicBezTo>
                  <a:lnTo>
                    <a:pt x="1003268" y="567023"/>
                  </a:lnTo>
                  <a:cubicBezTo>
                    <a:pt x="1003268" y="574929"/>
                    <a:pt x="1003745" y="580644"/>
                    <a:pt x="1004697" y="584359"/>
                  </a:cubicBezTo>
                  <a:cubicBezTo>
                    <a:pt x="1005650" y="588074"/>
                    <a:pt x="1008697" y="589883"/>
                    <a:pt x="1013936" y="589883"/>
                  </a:cubicBezTo>
                  <a:cubicBezTo>
                    <a:pt x="1016794" y="589883"/>
                    <a:pt x="1020223" y="589312"/>
                    <a:pt x="1024223" y="588264"/>
                  </a:cubicBezTo>
                  <a:lnTo>
                    <a:pt x="1024223" y="614363"/>
                  </a:lnTo>
                  <a:close/>
                  <a:moveTo>
                    <a:pt x="969740" y="509778"/>
                  </a:moveTo>
                  <a:cubicBezTo>
                    <a:pt x="965549" y="512921"/>
                    <a:pt x="960025" y="515207"/>
                    <a:pt x="953167" y="516636"/>
                  </a:cubicBezTo>
                  <a:cubicBezTo>
                    <a:pt x="946309" y="518065"/>
                    <a:pt x="939165" y="519303"/>
                    <a:pt x="931640" y="520160"/>
                  </a:cubicBezTo>
                  <a:cubicBezTo>
                    <a:pt x="924115" y="521017"/>
                    <a:pt x="916591" y="522161"/>
                    <a:pt x="908971" y="523304"/>
                  </a:cubicBezTo>
                  <a:cubicBezTo>
                    <a:pt x="901351" y="524447"/>
                    <a:pt x="894493" y="526352"/>
                    <a:pt x="888492" y="529019"/>
                  </a:cubicBezTo>
                  <a:cubicBezTo>
                    <a:pt x="882396" y="531590"/>
                    <a:pt x="877443" y="535400"/>
                    <a:pt x="873633" y="540258"/>
                  </a:cubicBezTo>
                  <a:cubicBezTo>
                    <a:pt x="869823" y="545116"/>
                    <a:pt x="867918" y="551688"/>
                    <a:pt x="867918" y="560070"/>
                  </a:cubicBezTo>
                  <a:cubicBezTo>
                    <a:pt x="867918" y="565595"/>
                    <a:pt x="869061" y="570262"/>
                    <a:pt x="871252" y="573977"/>
                  </a:cubicBezTo>
                  <a:cubicBezTo>
                    <a:pt x="873443" y="577787"/>
                    <a:pt x="876395" y="580835"/>
                    <a:pt x="879920" y="583216"/>
                  </a:cubicBezTo>
                  <a:cubicBezTo>
                    <a:pt x="883444" y="585597"/>
                    <a:pt x="887635" y="587312"/>
                    <a:pt x="892397" y="588359"/>
                  </a:cubicBezTo>
                  <a:cubicBezTo>
                    <a:pt x="897160" y="589407"/>
                    <a:pt x="902113" y="589979"/>
                    <a:pt x="907447" y="589979"/>
                  </a:cubicBezTo>
                  <a:cubicBezTo>
                    <a:pt x="918496" y="589979"/>
                    <a:pt x="927926" y="588455"/>
                    <a:pt x="935831" y="585502"/>
                  </a:cubicBezTo>
                  <a:cubicBezTo>
                    <a:pt x="943737" y="582454"/>
                    <a:pt x="950214" y="578644"/>
                    <a:pt x="955167" y="574072"/>
                  </a:cubicBezTo>
                  <a:cubicBezTo>
                    <a:pt x="960120" y="569500"/>
                    <a:pt x="963835" y="564547"/>
                    <a:pt x="966216" y="559118"/>
                  </a:cubicBezTo>
                  <a:cubicBezTo>
                    <a:pt x="968597" y="553784"/>
                    <a:pt x="969740" y="548735"/>
                    <a:pt x="969740" y="543973"/>
                  </a:cubicBezTo>
                  <a:lnTo>
                    <a:pt x="969740" y="509778"/>
                  </a:lnTo>
                  <a:close/>
                  <a:moveTo>
                    <a:pt x="1075182" y="411004"/>
                  </a:moveTo>
                  <a:lnTo>
                    <a:pt x="1075182" y="441008"/>
                  </a:lnTo>
                  <a:lnTo>
                    <a:pt x="1075944" y="441008"/>
                  </a:lnTo>
                  <a:cubicBezTo>
                    <a:pt x="1091184" y="417862"/>
                    <a:pt x="1113187" y="406241"/>
                    <a:pt x="1141857" y="406241"/>
                  </a:cubicBezTo>
                  <a:cubicBezTo>
                    <a:pt x="1154525" y="406241"/>
                    <a:pt x="1165955" y="408908"/>
                    <a:pt x="1176242" y="414147"/>
                  </a:cubicBezTo>
                  <a:cubicBezTo>
                    <a:pt x="1186529" y="419386"/>
                    <a:pt x="1193768" y="428339"/>
                    <a:pt x="1197959" y="441008"/>
                  </a:cubicBezTo>
                  <a:cubicBezTo>
                    <a:pt x="1204817" y="429959"/>
                    <a:pt x="1213866" y="421386"/>
                    <a:pt x="1225010" y="415290"/>
                  </a:cubicBezTo>
                  <a:cubicBezTo>
                    <a:pt x="1236155" y="409194"/>
                    <a:pt x="1248537" y="406241"/>
                    <a:pt x="1261967" y="406241"/>
                  </a:cubicBezTo>
                  <a:cubicBezTo>
                    <a:pt x="1272254" y="406241"/>
                    <a:pt x="1281494" y="407384"/>
                    <a:pt x="1289780" y="409575"/>
                  </a:cubicBezTo>
                  <a:cubicBezTo>
                    <a:pt x="1298067" y="411861"/>
                    <a:pt x="1305211" y="415290"/>
                    <a:pt x="1311116" y="420053"/>
                  </a:cubicBezTo>
                  <a:cubicBezTo>
                    <a:pt x="1317022" y="424815"/>
                    <a:pt x="1321594" y="430911"/>
                    <a:pt x="1324928" y="438436"/>
                  </a:cubicBezTo>
                  <a:cubicBezTo>
                    <a:pt x="1328261" y="445961"/>
                    <a:pt x="1329881" y="455009"/>
                    <a:pt x="1329881" y="465487"/>
                  </a:cubicBezTo>
                  <a:lnTo>
                    <a:pt x="1329881" y="615125"/>
                  </a:lnTo>
                  <a:lnTo>
                    <a:pt x="1296353" y="615125"/>
                  </a:lnTo>
                  <a:lnTo>
                    <a:pt x="1296353" y="481203"/>
                  </a:lnTo>
                  <a:cubicBezTo>
                    <a:pt x="1296353" y="474917"/>
                    <a:pt x="1295876" y="468916"/>
                    <a:pt x="1294829" y="463391"/>
                  </a:cubicBezTo>
                  <a:cubicBezTo>
                    <a:pt x="1293781" y="457867"/>
                    <a:pt x="1291781" y="453009"/>
                    <a:pt x="1288923" y="449009"/>
                  </a:cubicBezTo>
                  <a:cubicBezTo>
                    <a:pt x="1285970" y="444913"/>
                    <a:pt x="1281970" y="441674"/>
                    <a:pt x="1276826" y="439293"/>
                  </a:cubicBezTo>
                  <a:cubicBezTo>
                    <a:pt x="1271683" y="436912"/>
                    <a:pt x="1265015" y="435769"/>
                    <a:pt x="1256919" y="435769"/>
                  </a:cubicBezTo>
                  <a:cubicBezTo>
                    <a:pt x="1240346" y="435769"/>
                    <a:pt x="1227296" y="440531"/>
                    <a:pt x="1217867" y="449961"/>
                  </a:cubicBezTo>
                  <a:cubicBezTo>
                    <a:pt x="1208342" y="459486"/>
                    <a:pt x="1203674" y="472059"/>
                    <a:pt x="1203674" y="487871"/>
                  </a:cubicBezTo>
                  <a:lnTo>
                    <a:pt x="1203674" y="615029"/>
                  </a:lnTo>
                  <a:lnTo>
                    <a:pt x="1170146" y="615029"/>
                  </a:lnTo>
                  <a:lnTo>
                    <a:pt x="1170146" y="481108"/>
                  </a:lnTo>
                  <a:cubicBezTo>
                    <a:pt x="1170146" y="474536"/>
                    <a:pt x="1169575" y="468440"/>
                    <a:pt x="1168337" y="462915"/>
                  </a:cubicBezTo>
                  <a:cubicBezTo>
                    <a:pt x="1167194" y="457390"/>
                    <a:pt x="1165098" y="452628"/>
                    <a:pt x="1162240" y="448532"/>
                  </a:cubicBezTo>
                  <a:cubicBezTo>
                    <a:pt x="1159383" y="444437"/>
                    <a:pt x="1155478" y="441293"/>
                    <a:pt x="1150620" y="439007"/>
                  </a:cubicBezTo>
                  <a:cubicBezTo>
                    <a:pt x="1145762" y="436817"/>
                    <a:pt x="1139476" y="435673"/>
                    <a:pt x="1131856" y="435673"/>
                  </a:cubicBezTo>
                  <a:cubicBezTo>
                    <a:pt x="1122140" y="435673"/>
                    <a:pt x="1113758" y="437674"/>
                    <a:pt x="1106805" y="441579"/>
                  </a:cubicBezTo>
                  <a:cubicBezTo>
                    <a:pt x="1099852" y="445484"/>
                    <a:pt x="1094137" y="450247"/>
                    <a:pt x="1089851" y="455771"/>
                  </a:cubicBezTo>
                  <a:cubicBezTo>
                    <a:pt x="1085469" y="461296"/>
                    <a:pt x="1082326" y="467011"/>
                    <a:pt x="1080421" y="472916"/>
                  </a:cubicBezTo>
                  <a:cubicBezTo>
                    <a:pt x="1078421" y="478822"/>
                    <a:pt x="1077468" y="483775"/>
                    <a:pt x="1077468" y="487775"/>
                  </a:cubicBezTo>
                  <a:lnTo>
                    <a:pt x="1077468" y="614934"/>
                  </a:lnTo>
                  <a:lnTo>
                    <a:pt x="1043940" y="614934"/>
                  </a:lnTo>
                  <a:lnTo>
                    <a:pt x="1043940" y="410718"/>
                  </a:lnTo>
                  <a:lnTo>
                    <a:pt x="1075563" y="410718"/>
                  </a:lnTo>
                  <a:close/>
                  <a:moveTo>
                    <a:pt x="133064" y="666464"/>
                  </a:moveTo>
                  <a:cubicBezTo>
                    <a:pt x="139160" y="666464"/>
                    <a:pt x="145637" y="666464"/>
                    <a:pt x="152591" y="666655"/>
                  </a:cubicBezTo>
                  <a:cubicBezTo>
                    <a:pt x="159544" y="666845"/>
                    <a:pt x="166497" y="667226"/>
                    <a:pt x="173355" y="667798"/>
                  </a:cubicBezTo>
                  <a:cubicBezTo>
                    <a:pt x="180213" y="668465"/>
                    <a:pt x="186595" y="669417"/>
                    <a:pt x="192500" y="670751"/>
                  </a:cubicBezTo>
                  <a:cubicBezTo>
                    <a:pt x="198406" y="672084"/>
                    <a:pt x="203454" y="674084"/>
                    <a:pt x="207740" y="676656"/>
                  </a:cubicBezTo>
                  <a:cubicBezTo>
                    <a:pt x="216979" y="682181"/>
                    <a:pt x="224790" y="689801"/>
                    <a:pt x="231267" y="699611"/>
                  </a:cubicBezTo>
                  <a:cubicBezTo>
                    <a:pt x="237744" y="709327"/>
                    <a:pt x="240983" y="721328"/>
                    <a:pt x="240983" y="735521"/>
                  </a:cubicBezTo>
                  <a:cubicBezTo>
                    <a:pt x="240983" y="750570"/>
                    <a:pt x="237363" y="763524"/>
                    <a:pt x="230124" y="774383"/>
                  </a:cubicBezTo>
                  <a:cubicBezTo>
                    <a:pt x="222885" y="785241"/>
                    <a:pt x="212598" y="793433"/>
                    <a:pt x="199168" y="798671"/>
                  </a:cubicBezTo>
                  <a:lnTo>
                    <a:pt x="199168" y="799433"/>
                  </a:lnTo>
                  <a:cubicBezTo>
                    <a:pt x="216503" y="803148"/>
                    <a:pt x="229838" y="811054"/>
                    <a:pt x="239078" y="823151"/>
                  </a:cubicBezTo>
                  <a:cubicBezTo>
                    <a:pt x="248317" y="835247"/>
                    <a:pt x="252889" y="850011"/>
                    <a:pt x="252889" y="867347"/>
                  </a:cubicBezTo>
                  <a:cubicBezTo>
                    <a:pt x="252889" y="877634"/>
                    <a:pt x="251079" y="887635"/>
                    <a:pt x="247364" y="897350"/>
                  </a:cubicBezTo>
                  <a:cubicBezTo>
                    <a:pt x="243650" y="907066"/>
                    <a:pt x="238220" y="915734"/>
                    <a:pt x="230981" y="923258"/>
                  </a:cubicBezTo>
                  <a:cubicBezTo>
                    <a:pt x="223742" y="930783"/>
                    <a:pt x="214789" y="936784"/>
                    <a:pt x="204121" y="941451"/>
                  </a:cubicBezTo>
                  <a:cubicBezTo>
                    <a:pt x="193453" y="946023"/>
                    <a:pt x="181166" y="948404"/>
                    <a:pt x="167164" y="948404"/>
                  </a:cubicBezTo>
                  <a:lnTo>
                    <a:pt x="30956" y="948404"/>
                  </a:lnTo>
                  <a:lnTo>
                    <a:pt x="30956" y="666464"/>
                  </a:lnTo>
                  <a:lnTo>
                    <a:pt x="133255" y="666464"/>
                  </a:lnTo>
                  <a:close/>
                  <a:moveTo>
                    <a:pt x="143351" y="787718"/>
                  </a:moveTo>
                  <a:cubicBezTo>
                    <a:pt x="164687" y="787718"/>
                    <a:pt x="180023" y="784003"/>
                    <a:pt x="189357" y="776478"/>
                  </a:cubicBezTo>
                  <a:cubicBezTo>
                    <a:pt x="198692" y="768953"/>
                    <a:pt x="203359" y="757714"/>
                    <a:pt x="203359" y="742664"/>
                  </a:cubicBezTo>
                  <a:cubicBezTo>
                    <a:pt x="203359" y="732663"/>
                    <a:pt x="201740" y="724757"/>
                    <a:pt x="198596" y="718947"/>
                  </a:cubicBezTo>
                  <a:cubicBezTo>
                    <a:pt x="195453" y="713137"/>
                    <a:pt x="191071" y="708660"/>
                    <a:pt x="185547" y="705517"/>
                  </a:cubicBezTo>
                  <a:cubicBezTo>
                    <a:pt x="180023" y="702374"/>
                    <a:pt x="173641" y="700278"/>
                    <a:pt x="166402" y="699421"/>
                  </a:cubicBezTo>
                  <a:cubicBezTo>
                    <a:pt x="159163" y="698564"/>
                    <a:pt x="151448" y="697992"/>
                    <a:pt x="143256" y="697992"/>
                  </a:cubicBezTo>
                  <a:lnTo>
                    <a:pt x="68199" y="697992"/>
                  </a:lnTo>
                  <a:lnTo>
                    <a:pt x="68199" y="787622"/>
                  </a:lnTo>
                  <a:lnTo>
                    <a:pt x="143256" y="787622"/>
                  </a:lnTo>
                  <a:close/>
                  <a:moveTo>
                    <a:pt x="162306" y="916781"/>
                  </a:moveTo>
                  <a:cubicBezTo>
                    <a:pt x="178879" y="916781"/>
                    <a:pt x="191834" y="912305"/>
                    <a:pt x="201168" y="903351"/>
                  </a:cubicBezTo>
                  <a:cubicBezTo>
                    <a:pt x="210503" y="894398"/>
                    <a:pt x="215170" y="882015"/>
                    <a:pt x="215170" y="866204"/>
                  </a:cubicBezTo>
                  <a:cubicBezTo>
                    <a:pt x="215170" y="856964"/>
                    <a:pt x="213455" y="849344"/>
                    <a:pt x="210026" y="843344"/>
                  </a:cubicBezTo>
                  <a:cubicBezTo>
                    <a:pt x="206597" y="837343"/>
                    <a:pt x="202025" y="832485"/>
                    <a:pt x="196405" y="828961"/>
                  </a:cubicBezTo>
                  <a:cubicBezTo>
                    <a:pt x="190786" y="825437"/>
                    <a:pt x="184213" y="822865"/>
                    <a:pt x="176879" y="821436"/>
                  </a:cubicBezTo>
                  <a:cubicBezTo>
                    <a:pt x="169545" y="820007"/>
                    <a:pt x="161830" y="819245"/>
                    <a:pt x="154019" y="819245"/>
                  </a:cubicBezTo>
                  <a:lnTo>
                    <a:pt x="68294" y="819245"/>
                  </a:lnTo>
                  <a:lnTo>
                    <a:pt x="68294" y="916781"/>
                  </a:lnTo>
                  <a:lnTo>
                    <a:pt x="162306" y="916781"/>
                  </a:lnTo>
                  <a:close/>
                  <a:moveTo>
                    <a:pt x="412623" y="948404"/>
                  </a:moveTo>
                  <a:lnTo>
                    <a:pt x="412623" y="916019"/>
                  </a:lnTo>
                  <a:lnTo>
                    <a:pt x="411861" y="916019"/>
                  </a:lnTo>
                  <a:cubicBezTo>
                    <a:pt x="404717" y="928688"/>
                    <a:pt x="395669" y="937927"/>
                    <a:pt x="384620" y="943832"/>
                  </a:cubicBezTo>
                  <a:cubicBezTo>
                    <a:pt x="373571" y="949738"/>
                    <a:pt x="360521" y="952690"/>
                    <a:pt x="345567" y="952690"/>
                  </a:cubicBezTo>
                  <a:cubicBezTo>
                    <a:pt x="332137" y="952690"/>
                    <a:pt x="320992" y="950881"/>
                    <a:pt x="312039" y="947357"/>
                  </a:cubicBezTo>
                  <a:cubicBezTo>
                    <a:pt x="303086" y="943832"/>
                    <a:pt x="295846" y="938689"/>
                    <a:pt x="290322" y="932117"/>
                  </a:cubicBezTo>
                  <a:cubicBezTo>
                    <a:pt x="284798" y="925544"/>
                    <a:pt x="280892" y="917734"/>
                    <a:pt x="278702" y="908590"/>
                  </a:cubicBezTo>
                  <a:cubicBezTo>
                    <a:pt x="276416" y="899541"/>
                    <a:pt x="275368" y="889445"/>
                    <a:pt x="275368" y="878396"/>
                  </a:cubicBezTo>
                  <a:lnTo>
                    <a:pt x="275368" y="744093"/>
                  </a:lnTo>
                  <a:lnTo>
                    <a:pt x="308896" y="744093"/>
                  </a:lnTo>
                  <a:lnTo>
                    <a:pt x="308896" y="882301"/>
                  </a:lnTo>
                  <a:cubicBezTo>
                    <a:pt x="308896" y="894969"/>
                    <a:pt x="312611" y="904970"/>
                    <a:pt x="319945" y="912305"/>
                  </a:cubicBezTo>
                  <a:cubicBezTo>
                    <a:pt x="327279" y="919734"/>
                    <a:pt x="337471" y="923354"/>
                    <a:pt x="350330" y="923354"/>
                  </a:cubicBezTo>
                  <a:cubicBezTo>
                    <a:pt x="360617" y="923354"/>
                    <a:pt x="369475" y="921734"/>
                    <a:pt x="377000" y="918591"/>
                  </a:cubicBezTo>
                  <a:cubicBezTo>
                    <a:pt x="384524" y="915448"/>
                    <a:pt x="390716" y="910971"/>
                    <a:pt x="395764" y="905161"/>
                  </a:cubicBezTo>
                  <a:cubicBezTo>
                    <a:pt x="400717" y="899351"/>
                    <a:pt x="404527" y="892588"/>
                    <a:pt x="407003" y="884777"/>
                  </a:cubicBezTo>
                  <a:cubicBezTo>
                    <a:pt x="409480" y="876967"/>
                    <a:pt x="410718" y="868490"/>
                    <a:pt x="410718" y="859346"/>
                  </a:cubicBezTo>
                  <a:lnTo>
                    <a:pt x="410718" y="743998"/>
                  </a:lnTo>
                  <a:lnTo>
                    <a:pt x="444246" y="743998"/>
                  </a:lnTo>
                  <a:lnTo>
                    <a:pt x="444246" y="948214"/>
                  </a:lnTo>
                  <a:lnTo>
                    <a:pt x="412623" y="948214"/>
                  </a:lnTo>
                  <a:close/>
                  <a:moveTo>
                    <a:pt x="478822" y="707517"/>
                  </a:moveTo>
                  <a:lnTo>
                    <a:pt x="478822" y="666464"/>
                  </a:lnTo>
                  <a:lnTo>
                    <a:pt x="512350" y="666464"/>
                  </a:lnTo>
                  <a:lnTo>
                    <a:pt x="512350" y="707517"/>
                  </a:lnTo>
                  <a:lnTo>
                    <a:pt x="478822" y="707517"/>
                  </a:lnTo>
                  <a:close/>
                  <a:moveTo>
                    <a:pt x="512350" y="744284"/>
                  </a:moveTo>
                  <a:lnTo>
                    <a:pt x="512350" y="948500"/>
                  </a:lnTo>
                  <a:lnTo>
                    <a:pt x="478822" y="948500"/>
                  </a:lnTo>
                  <a:lnTo>
                    <a:pt x="478822" y="744284"/>
                  </a:lnTo>
                  <a:lnTo>
                    <a:pt x="512350" y="744284"/>
                  </a:lnTo>
                  <a:close/>
                  <a:moveTo>
                    <a:pt x="580454" y="666464"/>
                  </a:moveTo>
                  <a:lnTo>
                    <a:pt x="580454" y="948404"/>
                  </a:lnTo>
                  <a:lnTo>
                    <a:pt x="546926" y="948404"/>
                  </a:lnTo>
                  <a:lnTo>
                    <a:pt x="546926" y="666464"/>
                  </a:lnTo>
                  <a:lnTo>
                    <a:pt x="580454" y="666464"/>
                  </a:lnTo>
                  <a:close/>
                  <a:moveTo>
                    <a:pt x="769620" y="948404"/>
                  </a:moveTo>
                  <a:lnTo>
                    <a:pt x="769620" y="920782"/>
                  </a:lnTo>
                  <a:lnTo>
                    <a:pt x="768858" y="920782"/>
                  </a:lnTo>
                  <a:cubicBezTo>
                    <a:pt x="763334" y="932117"/>
                    <a:pt x="754666" y="940308"/>
                    <a:pt x="742760" y="945261"/>
                  </a:cubicBezTo>
                  <a:cubicBezTo>
                    <a:pt x="730948" y="950309"/>
                    <a:pt x="717899" y="952786"/>
                    <a:pt x="703612" y="952786"/>
                  </a:cubicBezTo>
                  <a:cubicBezTo>
                    <a:pt x="687800" y="952786"/>
                    <a:pt x="674084" y="949928"/>
                    <a:pt x="662369" y="944118"/>
                  </a:cubicBezTo>
                  <a:cubicBezTo>
                    <a:pt x="650653" y="938308"/>
                    <a:pt x="640937" y="930593"/>
                    <a:pt x="633127" y="920782"/>
                  </a:cubicBezTo>
                  <a:cubicBezTo>
                    <a:pt x="625316" y="911066"/>
                    <a:pt x="619506" y="899732"/>
                    <a:pt x="615505" y="886778"/>
                  </a:cubicBezTo>
                  <a:cubicBezTo>
                    <a:pt x="611505" y="873824"/>
                    <a:pt x="609600" y="860203"/>
                    <a:pt x="609600" y="845725"/>
                  </a:cubicBezTo>
                  <a:cubicBezTo>
                    <a:pt x="609600" y="831247"/>
                    <a:pt x="611505" y="817531"/>
                    <a:pt x="615315" y="804672"/>
                  </a:cubicBezTo>
                  <a:cubicBezTo>
                    <a:pt x="619125" y="791813"/>
                    <a:pt x="624935" y="780479"/>
                    <a:pt x="632651" y="770858"/>
                  </a:cubicBezTo>
                  <a:cubicBezTo>
                    <a:pt x="640366" y="761238"/>
                    <a:pt x="650177" y="753618"/>
                    <a:pt x="661892" y="747998"/>
                  </a:cubicBezTo>
                  <a:cubicBezTo>
                    <a:pt x="673608" y="742379"/>
                    <a:pt x="687229" y="739521"/>
                    <a:pt x="702755" y="739521"/>
                  </a:cubicBezTo>
                  <a:cubicBezTo>
                    <a:pt x="707993" y="739521"/>
                    <a:pt x="713708" y="740093"/>
                    <a:pt x="719709" y="741140"/>
                  </a:cubicBezTo>
                  <a:cubicBezTo>
                    <a:pt x="725805" y="742188"/>
                    <a:pt x="731806" y="743998"/>
                    <a:pt x="737902" y="746474"/>
                  </a:cubicBezTo>
                  <a:cubicBezTo>
                    <a:pt x="743903" y="748951"/>
                    <a:pt x="749713" y="752285"/>
                    <a:pt x="755047" y="756380"/>
                  </a:cubicBezTo>
                  <a:cubicBezTo>
                    <a:pt x="760476" y="760476"/>
                    <a:pt x="764953" y="765524"/>
                    <a:pt x="768668" y="771620"/>
                  </a:cubicBezTo>
                  <a:lnTo>
                    <a:pt x="769430" y="771620"/>
                  </a:lnTo>
                  <a:lnTo>
                    <a:pt x="769430" y="666560"/>
                  </a:lnTo>
                  <a:lnTo>
                    <a:pt x="802957" y="666560"/>
                  </a:lnTo>
                  <a:lnTo>
                    <a:pt x="802957" y="948500"/>
                  </a:lnTo>
                  <a:lnTo>
                    <a:pt x="769430" y="948500"/>
                  </a:lnTo>
                  <a:close/>
                  <a:moveTo>
                    <a:pt x="649034" y="875919"/>
                  </a:moveTo>
                  <a:cubicBezTo>
                    <a:pt x="651510" y="884968"/>
                    <a:pt x="655320" y="893064"/>
                    <a:pt x="660463" y="900208"/>
                  </a:cubicBezTo>
                  <a:cubicBezTo>
                    <a:pt x="665607" y="907352"/>
                    <a:pt x="672179" y="912971"/>
                    <a:pt x="680180" y="917162"/>
                  </a:cubicBezTo>
                  <a:cubicBezTo>
                    <a:pt x="688181" y="921353"/>
                    <a:pt x="697611" y="923449"/>
                    <a:pt x="708374" y="923449"/>
                  </a:cubicBezTo>
                  <a:cubicBezTo>
                    <a:pt x="719138" y="923449"/>
                    <a:pt x="729329" y="921258"/>
                    <a:pt x="737235" y="916781"/>
                  </a:cubicBezTo>
                  <a:cubicBezTo>
                    <a:pt x="745141" y="912305"/>
                    <a:pt x="751618" y="906399"/>
                    <a:pt x="756571" y="899160"/>
                  </a:cubicBezTo>
                  <a:cubicBezTo>
                    <a:pt x="761524" y="891921"/>
                    <a:pt x="765143" y="883730"/>
                    <a:pt x="767429" y="874490"/>
                  </a:cubicBezTo>
                  <a:cubicBezTo>
                    <a:pt x="769620" y="865251"/>
                    <a:pt x="770763" y="855917"/>
                    <a:pt x="770763" y="846487"/>
                  </a:cubicBezTo>
                  <a:cubicBezTo>
                    <a:pt x="770763" y="836486"/>
                    <a:pt x="769620" y="826770"/>
                    <a:pt x="767239" y="817436"/>
                  </a:cubicBezTo>
                  <a:cubicBezTo>
                    <a:pt x="764857" y="808101"/>
                    <a:pt x="761143" y="799814"/>
                    <a:pt x="755999" y="792766"/>
                  </a:cubicBezTo>
                  <a:cubicBezTo>
                    <a:pt x="750856" y="785622"/>
                    <a:pt x="744188" y="779907"/>
                    <a:pt x="736092" y="775621"/>
                  </a:cubicBezTo>
                  <a:cubicBezTo>
                    <a:pt x="727996" y="771335"/>
                    <a:pt x="718090" y="769144"/>
                    <a:pt x="706469" y="769144"/>
                  </a:cubicBezTo>
                  <a:cubicBezTo>
                    <a:pt x="694849" y="769144"/>
                    <a:pt x="685514" y="771430"/>
                    <a:pt x="677609" y="775907"/>
                  </a:cubicBezTo>
                  <a:cubicBezTo>
                    <a:pt x="669703" y="780383"/>
                    <a:pt x="663416" y="786289"/>
                    <a:pt x="658654" y="793718"/>
                  </a:cubicBezTo>
                  <a:cubicBezTo>
                    <a:pt x="653891" y="801053"/>
                    <a:pt x="650462" y="809530"/>
                    <a:pt x="648367" y="818960"/>
                  </a:cubicBezTo>
                  <a:cubicBezTo>
                    <a:pt x="646271" y="828485"/>
                    <a:pt x="645223" y="838200"/>
                    <a:pt x="645223" y="848201"/>
                  </a:cubicBezTo>
                  <a:cubicBezTo>
                    <a:pt x="645223" y="857726"/>
                    <a:pt x="646462" y="866965"/>
                    <a:pt x="648938" y="876014"/>
                  </a:cubicBezTo>
                  <a:close/>
                  <a:moveTo>
                    <a:pt x="837724" y="707517"/>
                  </a:moveTo>
                  <a:lnTo>
                    <a:pt x="837724" y="666464"/>
                  </a:lnTo>
                  <a:lnTo>
                    <a:pt x="871252" y="666464"/>
                  </a:lnTo>
                  <a:lnTo>
                    <a:pt x="871252" y="707517"/>
                  </a:lnTo>
                  <a:lnTo>
                    <a:pt x="837724" y="707517"/>
                  </a:lnTo>
                  <a:close/>
                  <a:moveTo>
                    <a:pt x="871347" y="744284"/>
                  </a:moveTo>
                  <a:lnTo>
                    <a:pt x="871347" y="948500"/>
                  </a:lnTo>
                  <a:lnTo>
                    <a:pt x="837819" y="948500"/>
                  </a:lnTo>
                  <a:lnTo>
                    <a:pt x="837819" y="744284"/>
                  </a:lnTo>
                  <a:lnTo>
                    <a:pt x="871347" y="744284"/>
                  </a:lnTo>
                  <a:close/>
                  <a:moveTo>
                    <a:pt x="937451" y="744284"/>
                  </a:moveTo>
                  <a:lnTo>
                    <a:pt x="937451" y="776669"/>
                  </a:lnTo>
                  <a:lnTo>
                    <a:pt x="938213" y="776669"/>
                  </a:lnTo>
                  <a:cubicBezTo>
                    <a:pt x="952214" y="751904"/>
                    <a:pt x="974312" y="739521"/>
                    <a:pt x="1004602" y="739521"/>
                  </a:cubicBezTo>
                  <a:cubicBezTo>
                    <a:pt x="1018032" y="739521"/>
                    <a:pt x="1029176" y="741331"/>
                    <a:pt x="1038130" y="745046"/>
                  </a:cubicBezTo>
                  <a:cubicBezTo>
                    <a:pt x="1047083" y="748760"/>
                    <a:pt x="1054322" y="753904"/>
                    <a:pt x="1059847" y="760476"/>
                  </a:cubicBezTo>
                  <a:cubicBezTo>
                    <a:pt x="1065371" y="767048"/>
                    <a:pt x="1069277" y="774859"/>
                    <a:pt x="1071467" y="784003"/>
                  </a:cubicBezTo>
                  <a:cubicBezTo>
                    <a:pt x="1073658" y="793052"/>
                    <a:pt x="1074801" y="803148"/>
                    <a:pt x="1074801" y="814197"/>
                  </a:cubicBezTo>
                  <a:lnTo>
                    <a:pt x="1074801" y="948500"/>
                  </a:lnTo>
                  <a:lnTo>
                    <a:pt x="1041273" y="948500"/>
                  </a:lnTo>
                  <a:lnTo>
                    <a:pt x="1041273" y="810292"/>
                  </a:lnTo>
                  <a:cubicBezTo>
                    <a:pt x="1041273" y="797624"/>
                    <a:pt x="1037558" y="787622"/>
                    <a:pt x="1030224" y="780288"/>
                  </a:cubicBezTo>
                  <a:cubicBezTo>
                    <a:pt x="1022890" y="772954"/>
                    <a:pt x="1012698" y="769239"/>
                    <a:pt x="999839" y="769239"/>
                  </a:cubicBezTo>
                  <a:cubicBezTo>
                    <a:pt x="989552" y="769239"/>
                    <a:pt x="980694" y="770858"/>
                    <a:pt x="973169" y="774002"/>
                  </a:cubicBezTo>
                  <a:cubicBezTo>
                    <a:pt x="965645" y="777145"/>
                    <a:pt x="959358" y="781622"/>
                    <a:pt x="954405" y="787432"/>
                  </a:cubicBezTo>
                  <a:cubicBezTo>
                    <a:pt x="949357" y="793242"/>
                    <a:pt x="945642" y="800005"/>
                    <a:pt x="943165" y="807815"/>
                  </a:cubicBezTo>
                  <a:cubicBezTo>
                    <a:pt x="940689" y="815626"/>
                    <a:pt x="939451" y="824103"/>
                    <a:pt x="939451" y="833247"/>
                  </a:cubicBezTo>
                  <a:lnTo>
                    <a:pt x="939451" y="948595"/>
                  </a:lnTo>
                  <a:lnTo>
                    <a:pt x="905923" y="948595"/>
                  </a:lnTo>
                  <a:lnTo>
                    <a:pt x="905923" y="744379"/>
                  </a:lnTo>
                  <a:lnTo>
                    <a:pt x="937546" y="744379"/>
                  </a:lnTo>
                  <a:close/>
                  <a:moveTo>
                    <a:pt x="1265492" y="1006031"/>
                  </a:moveTo>
                  <a:cubicBezTo>
                    <a:pt x="1250252" y="1022604"/>
                    <a:pt x="1226248" y="1030891"/>
                    <a:pt x="1193673" y="1030891"/>
                  </a:cubicBezTo>
                  <a:cubicBezTo>
                    <a:pt x="1184148" y="1030891"/>
                    <a:pt x="1174528" y="1029843"/>
                    <a:pt x="1164622" y="1027748"/>
                  </a:cubicBezTo>
                  <a:cubicBezTo>
                    <a:pt x="1154716" y="1025652"/>
                    <a:pt x="1145762" y="1022223"/>
                    <a:pt x="1137761" y="1017461"/>
                  </a:cubicBezTo>
                  <a:cubicBezTo>
                    <a:pt x="1129760" y="1012698"/>
                    <a:pt x="1123093" y="1006507"/>
                    <a:pt x="1117854" y="998887"/>
                  </a:cubicBezTo>
                  <a:cubicBezTo>
                    <a:pt x="1112615" y="991267"/>
                    <a:pt x="1109663" y="981932"/>
                    <a:pt x="1109186" y="970883"/>
                  </a:cubicBezTo>
                  <a:lnTo>
                    <a:pt x="1142714" y="970883"/>
                  </a:lnTo>
                  <a:cubicBezTo>
                    <a:pt x="1143000" y="976979"/>
                    <a:pt x="1144905" y="982028"/>
                    <a:pt x="1148429" y="986314"/>
                  </a:cubicBezTo>
                  <a:cubicBezTo>
                    <a:pt x="1151954" y="990505"/>
                    <a:pt x="1156335" y="993934"/>
                    <a:pt x="1161479" y="996601"/>
                  </a:cubicBezTo>
                  <a:cubicBezTo>
                    <a:pt x="1166622" y="999268"/>
                    <a:pt x="1172242" y="1001173"/>
                    <a:pt x="1178243" y="1002316"/>
                  </a:cubicBezTo>
                  <a:cubicBezTo>
                    <a:pt x="1184339" y="1003459"/>
                    <a:pt x="1190054" y="1004126"/>
                    <a:pt x="1195578" y="1004126"/>
                  </a:cubicBezTo>
                  <a:cubicBezTo>
                    <a:pt x="1206627" y="1004126"/>
                    <a:pt x="1215962" y="1002221"/>
                    <a:pt x="1223581" y="998411"/>
                  </a:cubicBezTo>
                  <a:cubicBezTo>
                    <a:pt x="1231202" y="994601"/>
                    <a:pt x="1237488" y="989362"/>
                    <a:pt x="1242536" y="982599"/>
                  </a:cubicBezTo>
                  <a:cubicBezTo>
                    <a:pt x="1247489" y="975836"/>
                    <a:pt x="1251109" y="967740"/>
                    <a:pt x="1253395" y="958310"/>
                  </a:cubicBezTo>
                  <a:cubicBezTo>
                    <a:pt x="1255586" y="948785"/>
                    <a:pt x="1256729" y="938403"/>
                    <a:pt x="1256729" y="927068"/>
                  </a:cubicBezTo>
                  <a:lnTo>
                    <a:pt x="1256729" y="913638"/>
                  </a:lnTo>
                  <a:lnTo>
                    <a:pt x="1255967" y="913638"/>
                  </a:lnTo>
                  <a:cubicBezTo>
                    <a:pt x="1250156" y="926306"/>
                    <a:pt x="1241393" y="935546"/>
                    <a:pt x="1229678" y="941451"/>
                  </a:cubicBezTo>
                  <a:cubicBezTo>
                    <a:pt x="1217962" y="947357"/>
                    <a:pt x="1205484" y="950309"/>
                    <a:pt x="1192339" y="950309"/>
                  </a:cubicBezTo>
                  <a:cubicBezTo>
                    <a:pt x="1177100" y="950309"/>
                    <a:pt x="1163764" y="947547"/>
                    <a:pt x="1152430" y="942023"/>
                  </a:cubicBezTo>
                  <a:cubicBezTo>
                    <a:pt x="1141095" y="936498"/>
                    <a:pt x="1131665" y="929069"/>
                    <a:pt x="1123950" y="919734"/>
                  </a:cubicBezTo>
                  <a:cubicBezTo>
                    <a:pt x="1116330" y="910400"/>
                    <a:pt x="1110615" y="899446"/>
                    <a:pt x="1106805" y="886968"/>
                  </a:cubicBezTo>
                  <a:cubicBezTo>
                    <a:pt x="1102995" y="874490"/>
                    <a:pt x="1101090" y="861251"/>
                    <a:pt x="1101090" y="847249"/>
                  </a:cubicBezTo>
                  <a:cubicBezTo>
                    <a:pt x="1101090" y="835152"/>
                    <a:pt x="1102709" y="822674"/>
                    <a:pt x="1105853" y="809911"/>
                  </a:cubicBezTo>
                  <a:cubicBezTo>
                    <a:pt x="1108996" y="797147"/>
                    <a:pt x="1114235" y="785527"/>
                    <a:pt x="1121664" y="775145"/>
                  </a:cubicBezTo>
                  <a:cubicBezTo>
                    <a:pt x="1128998" y="764762"/>
                    <a:pt x="1138809" y="756190"/>
                    <a:pt x="1150906" y="749522"/>
                  </a:cubicBezTo>
                  <a:cubicBezTo>
                    <a:pt x="1163003" y="742760"/>
                    <a:pt x="1177862" y="739426"/>
                    <a:pt x="1195483" y="739426"/>
                  </a:cubicBezTo>
                  <a:cubicBezTo>
                    <a:pt x="1208342" y="739426"/>
                    <a:pt x="1220248" y="742283"/>
                    <a:pt x="1231011" y="747903"/>
                  </a:cubicBezTo>
                  <a:cubicBezTo>
                    <a:pt x="1241774" y="753618"/>
                    <a:pt x="1250252" y="762095"/>
                    <a:pt x="1256252" y="773335"/>
                  </a:cubicBezTo>
                  <a:lnTo>
                    <a:pt x="1256633" y="773335"/>
                  </a:lnTo>
                  <a:lnTo>
                    <a:pt x="1256633" y="744093"/>
                  </a:lnTo>
                  <a:lnTo>
                    <a:pt x="1288256" y="744093"/>
                  </a:lnTo>
                  <a:lnTo>
                    <a:pt x="1288256" y="930878"/>
                  </a:lnTo>
                  <a:cubicBezTo>
                    <a:pt x="1288256" y="964311"/>
                    <a:pt x="1280636" y="989362"/>
                    <a:pt x="1265396" y="1005935"/>
                  </a:cubicBezTo>
                  <a:close/>
                  <a:moveTo>
                    <a:pt x="1222629" y="914210"/>
                  </a:moveTo>
                  <a:cubicBezTo>
                    <a:pt x="1230344" y="909638"/>
                    <a:pt x="1236631" y="903542"/>
                    <a:pt x="1241393" y="896017"/>
                  </a:cubicBezTo>
                  <a:cubicBezTo>
                    <a:pt x="1246156" y="888492"/>
                    <a:pt x="1249585" y="880015"/>
                    <a:pt x="1251871" y="870585"/>
                  </a:cubicBezTo>
                  <a:cubicBezTo>
                    <a:pt x="1254062" y="861060"/>
                    <a:pt x="1255205" y="851630"/>
                    <a:pt x="1255205" y="842105"/>
                  </a:cubicBezTo>
                  <a:cubicBezTo>
                    <a:pt x="1255205" y="833152"/>
                    <a:pt x="1254157" y="824294"/>
                    <a:pt x="1252061" y="815626"/>
                  </a:cubicBezTo>
                  <a:cubicBezTo>
                    <a:pt x="1249966" y="806958"/>
                    <a:pt x="1246632" y="799148"/>
                    <a:pt x="1241965" y="792099"/>
                  </a:cubicBezTo>
                  <a:cubicBezTo>
                    <a:pt x="1237393" y="785146"/>
                    <a:pt x="1231392" y="779526"/>
                    <a:pt x="1223963" y="775335"/>
                  </a:cubicBezTo>
                  <a:cubicBezTo>
                    <a:pt x="1216628" y="771144"/>
                    <a:pt x="1207675" y="769049"/>
                    <a:pt x="1197102" y="769049"/>
                  </a:cubicBezTo>
                  <a:cubicBezTo>
                    <a:pt x="1186529" y="769049"/>
                    <a:pt x="1177100" y="771049"/>
                    <a:pt x="1169480" y="775145"/>
                  </a:cubicBezTo>
                  <a:cubicBezTo>
                    <a:pt x="1161860" y="779240"/>
                    <a:pt x="1155573" y="784670"/>
                    <a:pt x="1150715" y="791528"/>
                  </a:cubicBezTo>
                  <a:cubicBezTo>
                    <a:pt x="1145857" y="798386"/>
                    <a:pt x="1142238" y="806291"/>
                    <a:pt x="1140047" y="815245"/>
                  </a:cubicBezTo>
                  <a:cubicBezTo>
                    <a:pt x="1137761" y="824198"/>
                    <a:pt x="1136714" y="833533"/>
                    <a:pt x="1136714" y="843248"/>
                  </a:cubicBezTo>
                  <a:cubicBezTo>
                    <a:pt x="1136714" y="852488"/>
                    <a:pt x="1137666" y="861632"/>
                    <a:pt x="1139476" y="870871"/>
                  </a:cubicBezTo>
                  <a:cubicBezTo>
                    <a:pt x="1141286" y="880110"/>
                    <a:pt x="1144429" y="888397"/>
                    <a:pt x="1148906" y="895922"/>
                  </a:cubicBezTo>
                  <a:cubicBezTo>
                    <a:pt x="1153382" y="903446"/>
                    <a:pt x="1159288" y="909447"/>
                    <a:pt x="1166717" y="914114"/>
                  </a:cubicBezTo>
                  <a:cubicBezTo>
                    <a:pt x="1174052" y="918686"/>
                    <a:pt x="1183291" y="921068"/>
                    <a:pt x="1194340" y="921068"/>
                  </a:cubicBezTo>
                  <a:cubicBezTo>
                    <a:pt x="1205389" y="921068"/>
                    <a:pt x="1214819" y="918782"/>
                    <a:pt x="1222534" y="914114"/>
                  </a:cubicBezTo>
                  <a:close/>
                  <a:moveTo>
                    <a:pt x="1348359" y="902780"/>
                  </a:moveTo>
                  <a:cubicBezTo>
                    <a:pt x="1351502" y="907923"/>
                    <a:pt x="1355693" y="912019"/>
                    <a:pt x="1360837" y="915067"/>
                  </a:cubicBezTo>
                  <a:cubicBezTo>
                    <a:pt x="1365980" y="918115"/>
                    <a:pt x="1371790" y="920306"/>
                    <a:pt x="1378172" y="921544"/>
                  </a:cubicBezTo>
                  <a:cubicBezTo>
                    <a:pt x="1384649" y="922877"/>
                    <a:pt x="1391222" y="923544"/>
                    <a:pt x="1398080" y="923544"/>
                  </a:cubicBezTo>
                  <a:cubicBezTo>
                    <a:pt x="1403318" y="923544"/>
                    <a:pt x="1408843" y="923163"/>
                    <a:pt x="1414653" y="922401"/>
                  </a:cubicBezTo>
                  <a:cubicBezTo>
                    <a:pt x="1420463" y="921639"/>
                    <a:pt x="1425797" y="920115"/>
                    <a:pt x="1430655" y="918020"/>
                  </a:cubicBezTo>
                  <a:cubicBezTo>
                    <a:pt x="1435513" y="915924"/>
                    <a:pt x="1439513" y="912781"/>
                    <a:pt x="1442656" y="908780"/>
                  </a:cubicBezTo>
                  <a:cubicBezTo>
                    <a:pt x="1445800" y="904685"/>
                    <a:pt x="1447419" y="899446"/>
                    <a:pt x="1447419" y="893159"/>
                  </a:cubicBezTo>
                  <a:cubicBezTo>
                    <a:pt x="1447419" y="884492"/>
                    <a:pt x="1444085" y="877919"/>
                    <a:pt x="1437513" y="873443"/>
                  </a:cubicBezTo>
                  <a:cubicBezTo>
                    <a:pt x="1430941" y="868966"/>
                    <a:pt x="1422749" y="865346"/>
                    <a:pt x="1412843" y="862584"/>
                  </a:cubicBezTo>
                  <a:cubicBezTo>
                    <a:pt x="1402937" y="859822"/>
                    <a:pt x="1392269" y="857345"/>
                    <a:pt x="1380649" y="855059"/>
                  </a:cubicBezTo>
                  <a:cubicBezTo>
                    <a:pt x="1369028" y="852773"/>
                    <a:pt x="1358360" y="849630"/>
                    <a:pt x="1348454" y="845534"/>
                  </a:cubicBezTo>
                  <a:cubicBezTo>
                    <a:pt x="1338548" y="841439"/>
                    <a:pt x="1330357" y="835724"/>
                    <a:pt x="1323785" y="828389"/>
                  </a:cubicBezTo>
                  <a:cubicBezTo>
                    <a:pt x="1317212" y="821055"/>
                    <a:pt x="1313879" y="810768"/>
                    <a:pt x="1313879" y="797624"/>
                  </a:cubicBezTo>
                  <a:cubicBezTo>
                    <a:pt x="1313879" y="787337"/>
                    <a:pt x="1316164" y="778574"/>
                    <a:pt x="1320737" y="771144"/>
                  </a:cubicBezTo>
                  <a:cubicBezTo>
                    <a:pt x="1325309" y="763810"/>
                    <a:pt x="1331309" y="757809"/>
                    <a:pt x="1338548" y="753142"/>
                  </a:cubicBezTo>
                  <a:cubicBezTo>
                    <a:pt x="1345787" y="748570"/>
                    <a:pt x="1353979" y="745141"/>
                    <a:pt x="1363028" y="742855"/>
                  </a:cubicBezTo>
                  <a:cubicBezTo>
                    <a:pt x="1372076" y="740664"/>
                    <a:pt x="1381125" y="739521"/>
                    <a:pt x="1390079" y="739521"/>
                  </a:cubicBezTo>
                  <a:cubicBezTo>
                    <a:pt x="1401699" y="739521"/>
                    <a:pt x="1412367" y="740474"/>
                    <a:pt x="1422082" y="742474"/>
                  </a:cubicBezTo>
                  <a:cubicBezTo>
                    <a:pt x="1431798" y="744474"/>
                    <a:pt x="1440466" y="747903"/>
                    <a:pt x="1447990" y="752761"/>
                  </a:cubicBezTo>
                  <a:cubicBezTo>
                    <a:pt x="1455515" y="757619"/>
                    <a:pt x="1461516" y="764191"/>
                    <a:pt x="1465993" y="772478"/>
                  </a:cubicBezTo>
                  <a:cubicBezTo>
                    <a:pt x="1470470" y="780764"/>
                    <a:pt x="1473137" y="791147"/>
                    <a:pt x="1473898" y="803529"/>
                  </a:cubicBezTo>
                  <a:lnTo>
                    <a:pt x="1440371" y="803529"/>
                  </a:lnTo>
                  <a:cubicBezTo>
                    <a:pt x="1439799" y="796957"/>
                    <a:pt x="1438085" y="791432"/>
                    <a:pt x="1435227" y="787146"/>
                  </a:cubicBezTo>
                  <a:cubicBezTo>
                    <a:pt x="1432370" y="782860"/>
                    <a:pt x="1428655" y="779336"/>
                    <a:pt x="1424178" y="776669"/>
                  </a:cubicBezTo>
                  <a:cubicBezTo>
                    <a:pt x="1419701" y="774002"/>
                    <a:pt x="1414748" y="772097"/>
                    <a:pt x="1409319" y="770954"/>
                  </a:cubicBezTo>
                  <a:cubicBezTo>
                    <a:pt x="1403890" y="769811"/>
                    <a:pt x="1398461" y="769144"/>
                    <a:pt x="1392936" y="769144"/>
                  </a:cubicBezTo>
                  <a:cubicBezTo>
                    <a:pt x="1387888" y="769144"/>
                    <a:pt x="1382839" y="769525"/>
                    <a:pt x="1377696" y="770287"/>
                  </a:cubicBezTo>
                  <a:cubicBezTo>
                    <a:pt x="1372553" y="771049"/>
                    <a:pt x="1367885" y="772478"/>
                    <a:pt x="1363694" y="774478"/>
                  </a:cubicBezTo>
                  <a:cubicBezTo>
                    <a:pt x="1359503" y="776478"/>
                    <a:pt x="1356074" y="779050"/>
                    <a:pt x="1353407" y="782384"/>
                  </a:cubicBezTo>
                  <a:cubicBezTo>
                    <a:pt x="1350740" y="785717"/>
                    <a:pt x="1349502" y="789908"/>
                    <a:pt x="1349502" y="795242"/>
                  </a:cubicBezTo>
                  <a:cubicBezTo>
                    <a:pt x="1349502" y="801053"/>
                    <a:pt x="1351502" y="805815"/>
                    <a:pt x="1355598" y="809625"/>
                  </a:cubicBezTo>
                  <a:cubicBezTo>
                    <a:pt x="1359694" y="813435"/>
                    <a:pt x="1364837" y="816578"/>
                    <a:pt x="1371219" y="819150"/>
                  </a:cubicBezTo>
                  <a:cubicBezTo>
                    <a:pt x="1377506" y="821627"/>
                    <a:pt x="1384649" y="823722"/>
                    <a:pt x="1392555" y="825437"/>
                  </a:cubicBezTo>
                  <a:cubicBezTo>
                    <a:pt x="1400461" y="827151"/>
                    <a:pt x="1408367" y="828961"/>
                    <a:pt x="1416272" y="830771"/>
                  </a:cubicBezTo>
                  <a:cubicBezTo>
                    <a:pt x="1424654" y="832580"/>
                    <a:pt x="1432941" y="834866"/>
                    <a:pt x="1440942" y="837533"/>
                  </a:cubicBezTo>
                  <a:cubicBezTo>
                    <a:pt x="1448943" y="840200"/>
                    <a:pt x="1456087" y="843629"/>
                    <a:pt x="1462278" y="848011"/>
                  </a:cubicBezTo>
                  <a:cubicBezTo>
                    <a:pt x="1468469" y="852392"/>
                    <a:pt x="1473422" y="857822"/>
                    <a:pt x="1477328" y="864394"/>
                  </a:cubicBezTo>
                  <a:cubicBezTo>
                    <a:pt x="1481138" y="870966"/>
                    <a:pt x="1483043" y="879158"/>
                    <a:pt x="1483043" y="888873"/>
                  </a:cubicBezTo>
                  <a:cubicBezTo>
                    <a:pt x="1483043" y="901256"/>
                    <a:pt x="1480471" y="911543"/>
                    <a:pt x="1475327" y="919639"/>
                  </a:cubicBezTo>
                  <a:cubicBezTo>
                    <a:pt x="1470184" y="927830"/>
                    <a:pt x="1463516" y="934403"/>
                    <a:pt x="1455230" y="939356"/>
                  </a:cubicBezTo>
                  <a:cubicBezTo>
                    <a:pt x="1446943" y="944309"/>
                    <a:pt x="1437608" y="947833"/>
                    <a:pt x="1427226" y="949833"/>
                  </a:cubicBezTo>
                  <a:cubicBezTo>
                    <a:pt x="1416844" y="951833"/>
                    <a:pt x="1406462" y="952786"/>
                    <a:pt x="1396270" y="952786"/>
                  </a:cubicBezTo>
                  <a:cubicBezTo>
                    <a:pt x="1384935" y="952786"/>
                    <a:pt x="1374172" y="951643"/>
                    <a:pt x="1363885" y="949262"/>
                  </a:cubicBezTo>
                  <a:cubicBezTo>
                    <a:pt x="1353598" y="946880"/>
                    <a:pt x="1344549" y="942975"/>
                    <a:pt x="1336643" y="937641"/>
                  </a:cubicBezTo>
                  <a:cubicBezTo>
                    <a:pt x="1328738" y="932212"/>
                    <a:pt x="1322451" y="925163"/>
                    <a:pt x="1317689" y="916305"/>
                  </a:cubicBezTo>
                  <a:cubicBezTo>
                    <a:pt x="1312926" y="907447"/>
                    <a:pt x="1310354" y="896779"/>
                    <a:pt x="1309783" y="884111"/>
                  </a:cubicBezTo>
                  <a:lnTo>
                    <a:pt x="1343311" y="884111"/>
                  </a:lnTo>
                  <a:cubicBezTo>
                    <a:pt x="1343597" y="891445"/>
                    <a:pt x="1345311" y="897731"/>
                    <a:pt x="1348454" y="902875"/>
                  </a:cubicBezTo>
                  <a:close/>
                  <a:moveTo>
                    <a:pt x="133064" y="999649"/>
                  </a:moveTo>
                  <a:cubicBezTo>
                    <a:pt x="139160" y="999649"/>
                    <a:pt x="145637" y="999649"/>
                    <a:pt x="152591" y="999839"/>
                  </a:cubicBezTo>
                  <a:cubicBezTo>
                    <a:pt x="159544" y="1000030"/>
                    <a:pt x="166497" y="1000411"/>
                    <a:pt x="173355" y="1000982"/>
                  </a:cubicBezTo>
                  <a:cubicBezTo>
                    <a:pt x="180213" y="1001649"/>
                    <a:pt x="186595" y="1002602"/>
                    <a:pt x="192500" y="1003935"/>
                  </a:cubicBezTo>
                  <a:cubicBezTo>
                    <a:pt x="198406" y="1005269"/>
                    <a:pt x="203454" y="1007269"/>
                    <a:pt x="207740" y="1009840"/>
                  </a:cubicBezTo>
                  <a:cubicBezTo>
                    <a:pt x="216979" y="1015365"/>
                    <a:pt x="224790" y="1022985"/>
                    <a:pt x="231267" y="1032796"/>
                  </a:cubicBezTo>
                  <a:cubicBezTo>
                    <a:pt x="237744" y="1042511"/>
                    <a:pt x="240983" y="1054513"/>
                    <a:pt x="240983" y="1068705"/>
                  </a:cubicBezTo>
                  <a:cubicBezTo>
                    <a:pt x="240983" y="1083755"/>
                    <a:pt x="237363" y="1096709"/>
                    <a:pt x="230124" y="1107567"/>
                  </a:cubicBezTo>
                  <a:cubicBezTo>
                    <a:pt x="222885" y="1118521"/>
                    <a:pt x="212598" y="1126617"/>
                    <a:pt x="199168" y="1131856"/>
                  </a:cubicBezTo>
                  <a:lnTo>
                    <a:pt x="199168" y="1132618"/>
                  </a:lnTo>
                  <a:cubicBezTo>
                    <a:pt x="216503" y="1136333"/>
                    <a:pt x="229838" y="1144238"/>
                    <a:pt x="239078" y="1156335"/>
                  </a:cubicBezTo>
                  <a:cubicBezTo>
                    <a:pt x="248317" y="1168432"/>
                    <a:pt x="252889" y="1183196"/>
                    <a:pt x="252889" y="1200531"/>
                  </a:cubicBezTo>
                  <a:cubicBezTo>
                    <a:pt x="252889" y="1210818"/>
                    <a:pt x="251079" y="1220819"/>
                    <a:pt x="247364" y="1230535"/>
                  </a:cubicBezTo>
                  <a:cubicBezTo>
                    <a:pt x="243650" y="1240250"/>
                    <a:pt x="238220" y="1248918"/>
                    <a:pt x="230981" y="1256443"/>
                  </a:cubicBezTo>
                  <a:cubicBezTo>
                    <a:pt x="223742" y="1263968"/>
                    <a:pt x="214789" y="1269968"/>
                    <a:pt x="204121" y="1274636"/>
                  </a:cubicBezTo>
                  <a:cubicBezTo>
                    <a:pt x="193453" y="1279208"/>
                    <a:pt x="181166" y="1281494"/>
                    <a:pt x="167164" y="1281494"/>
                  </a:cubicBezTo>
                  <a:lnTo>
                    <a:pt x="30956" y="1281494"/>
                  </a:lnTo>
                  <a:lnTo>
                    <a:pt x="30956" y="999554"/>
                  </a:lnTo>
                  <a:lnTo>
                    <a:pt x="133255" y="999554"/>
                  </a:lnTo>
                  <a:close/>
                  <a:moveTo>
                    <a:pt x="143351" y="1120902"/>
                  </a:moveTo>
                  <a:cubicBezTo>
                    <a:pt x="164687" y="1120902"/>
                    <a:pt x="180023" y="1117187"/>
                    <a:pt x="189357" y="1109663"/>
                  </a:cubicBezTo>
                  <a:cubicBezTo>
                    <a:pt x="198692" y="1102138"/>
                    <a:pt x="203359" y="1090898"/>
                    <a:pt x="203359" y="1075849"/>
                  </a:cubicBezTo>
                  <a:cubicBezTo>
                    <a:pt x="203359" y="1065848"/>
                    <a:pt x="201740" y="1057942"/>
                    <a:pt x="198596" y="1052132"/>
                  </a:cubicBezTo>
                  <a:cubicBezTo>
                    <a:pt x="195453" y="1046321"/>
                    <a:pt x="191071" y="1041845"/>
                    <a:pt x="185547" y="1038701"/>
                  </a:cubicBezTo>
                  <a:cubicBezTo>
                    <a:pt x="180023" y="1035558"/>
                    <a:pt x="173641" y="1033463"/>
                    <a:pt x="166402" y="1032605"/>
                  </a:cubicBezTo>
                  <a:cubicBezTo>
                    <a:pt x="159163" y="1031748"/>
                    <a:pt x="151448" y="1031177"/>
                    <a:pt x="143256" y="1031177"/>
                  </a:cubicBezTo>
                  <a:lnTo>
                    <a:pt x="68199" y="1031177"/>
                  </a:lnTo>
                  <a:lnTo>
                    <a:pt x="68199" y="1120807"/>
                  </a:lnTo>
                  <a:lnTo>
                    <a:pt x="143256" y="1120807"/>
                  </a:lnTo>
                  <a:close/>
                  <a:moveTo>
                    <a:pt x="162306" y="1250061"/>
                  </a:moveTo>
                  <a:cubicBezTo>
                    <a:pt x="178879" y="1250061"/>
                    <a:pt x="191834" y="1245584"/>
                    <a:pt x="201168" y="1236631"/>
                  </a:cubicBezTo>
                  <a:cubicBezTo>
                    <a:pt x="210503" y="1227677"/>
                    <a:pt x="215170" y="1215295"/>
                    <a:pt x="215170" y="1199483"/>
                  </a:cubicBezTo>
                  <a:cubicBezTo>
                    <a:pt x="215170" y="1190244"/>
                    <a:pt x="213455" y="1182624"/>
                    <a:pt x="210026" y="1176623"/>
                  </a:cubicBezTo>
                  <a:cubicBezTo>
                    <a:pt x="206597" y="1170623"/>
                    <a:pt x="202025" y="1165765"/>
                    <a:pt x="196405" y="1162241"/>
                  </a:cubicBezTo>
                  <a:cubicBezTo>
                    <a:pt x="190786" y="1158716"/>
                    <a:pt x="184213" y="1156145"/>
                    <a:pt x="176879" y="1154716"/>
                  </a:cubicBezTo>
                  <a:cubicBezTo>
                    <a:pt x="169545" y="1153287"/>
                    <a:pt x="161830" y="1152525"/>
                    <a:pt x="154019" y="1152525"/>
                  </a:cubicBezTo>
                  <a:lnTo>
                    <a:pt x="68294" y="1152525"/>
                  </a:lnTo>
                  <a:lnTo>
                    <a:pt x="68294" y="1250061"/>
                  </a:lnTo>
                  <a:lnTo>
                    <a:pt x="162306" y="1250061"/>
                  </a:lnTo>
                  <a:close/>
                  <a:moveTo>
                    <a:pt x="464820" y="1280827"/>
                  </a:moveTo>
                  <a:cubicBezTo>
                    <a:pt x="459010" y="1284256"/>
                    <a:pt x="451009" y="1285970"/>
                    <a:pt x="440722" y="1285970"/>
                  </a:cubicBezTo>
                  <a:cubicBezTo>
                    <a:pt x="432054" y="1285970"/>
                    <a:pt x="425101" y="1283494"/>
                    <a:pt x="419957" y="1278636"/>
                  </a:cubicBezTo>
                  <a:cubicBezTo>
                    <a:pt x="414814" y="1273778"/>
                    <a:pt x="412242" y="1265777"/>
                    <a:pt x="412242" y="1254728"/>
                  </a:cubicBezTo>
                  <a:cubicBezTo>
                    <a:pt x="403003" y="1265777"/>
                    <a:pt x="392335" y="1273778"/>
                    <a:pt x="380048" y="1278636"/>
                  </a:cubicBezTo>
                  <a:cubicBezTo>
                    <a:pt x="367760" y="1283494"/>
                    <a:pt x="354616" y="1285970"/>
                    <a:pt x="340328" y="1285970"/>
                  </a:cubicBezTo>
                  <a:cubicBezTo>
                    <a:pt x="331089" y="1285970"/>
                    <a:pt x="322326" y="1284923"/>
                    <a:pt x="314039" y="1282827"/>
                  </a:cubicBezTo>
                  <a:cubicBezTo>
                    <a:pt x="305753" y="1280732"/>
                    <a:pt x="298609" y="1277398"/>
                    <a:pt x="292513" y="1272921"/>
                  </a:cubicBezTo>
                  <a:cubicBezTo>
                    <a:pt x="286417" y="1268444"/>
                    <a:pt x="281654" y="1262634"/>
                    <a:pt x="278130" y="1255395"/>
                  </a:cubicBezTo>
                  <a:cubicBezTo>
                    <a:pt x="274606" y="1248156"/>
                    <a:pt x="272796" y="1239393"/>
                    <a:pt x="272796" y="1229106"/>
                  </a:cubicBezTo>
                  <a:cubicBezTo>
                    <a:pt x="272796" y="1217486"/>
                    <a:pt x="274796" y="1208056"/>
                    <a:pt x="278702" y="1200722"/>
                  </a:cubicBezTo>
                  <a:cubicBezTo>
                    <a:pt x="282607" y="1193387"/>
                    <a:pt x="287846" y="1187387"/>
                    <a:pt x="294323" y="1182719"/>
                  </a:cubicBezTo>
                  <a:cubicBezTo>
                    <a:pt x="300800" y="1178147"/>
                    <a:pt x="308134" y="1174623"/>
                    <a:pt x="316421" y="1172242"/>
                  </a:cubicBezTo>
                  <a:cubicBezTo>
                    <a:pt x="324707" y="1169861"/>
                    <a:pt x="333184" y="1167860"/>
                    <a:pt x="341852" y="1166336"/>
                  </a:cubicBezTo>
                  <a:cubicBezTo>
                    <a:pt x="351092" y="1164527"/>
                    <a:pt x="359855" y="1163098"/>
                    <a:pt x="368141" y="1162145"/>
                  </a:cubicBezTo>
                  <a:cubicBezTo>
                    <a:pt x="376428" y="1161193"/>
                    <a:pt x="383762" y="1159955"/>
                    <a:pt x="390049" y="1158240"/>
                  </a:cubicBezTo>
                  <a:cubicBezTo>
                    <a:pt x="396335" y="1156526"/>
                    <a:pt x="401384" y="1154049"/>
                    <a:pt x="405098" y="1150715"/>
                  </a:cubicBezTo>
                  <a:cubicBezTo>
                    <a:pt x="408813" y="1147382"/>
                    <a:pt x="410623" y="1142619"/>
                    <a:pt x="410623" y="1136333"/>
                  </a:cubicBezTo>
                  <a:cubicBezTo>
                    <a:pt x="410623" y="1128998"/>
                    <a:pt x="409289" y="1123093"/>
                    <a:pt x="406527" y="1118616"/>
                  </a:cubicBezTo>
                  <a:cubicBezTo>
                    <a:pt x="403765" y="1114139"/>
                    <a:pt x="400241" y="1110710"/>
                    <a:pt x="395859" y="1108329"/>
                  </a:cubicBezTo>
                  <a:cubicBezTo>
                    <a:pt x="391478" y="1105948"/>
                    <a:pt x="386620" y="1104329"/>
                    <a:pt x="381286" y="1103566"/>
                  </a:cubicBezTo>
                  <a:cubicBezTo>
                    <a:pt x="375952" y="1102805"/>
                    <a:pt x="370523" y="1102424"/>
                    <a:pt x="365284" y="1102424"/>
                  </a:cubicBezTo>
                  <a:cubicBezTo>
                    <a:pt x="351092" y="1102424"/>
                    <a:pt x="339185" y="1105091"/>
                    <a:pt x="329755" y="1110520"/>
                  </a:cubicBezTo>
                  <a:cubicBezTo>
                    <a:pt x="320326" y="1115949"/>
                    <a:pt x="315182" y="1126141"/>
                    <a:pt x="314325" y="1141095"/>
                  </a:cubicBezTo>
                  <a:lnTo>
                    <a:pt x="280797" y="1141095"/>
                  </a:lnTo>
                  <a:cubicBezTo>
                    <a:pt x="281273" y="1128427"/>
                    <a:pt x="283940" y="1117759"/>
                    <a:pt x="288703" y="1109091"/>
                  </a:cubicBezTo>
                  <a:cubicBezTo>
                    <a:pt x="293465" y="1100423"/>
                    <a:pt x="299752" y="1093375"/>
                    <a:pt x="307658" y="1087946"/>
                  </a:cubicBezTo>
                  <a:cubicBezTo>
                    <a:pt x="315563" y="1082516"/>
                    <a:pt x="324612" y="1078611"/>
                    <a:pt x="334709" y="1076325"/>
                  </a:cubicBezTo>
                  <a:cubicBezTo>
                    <a:pt x="344805" y="1073944"/>
                    <a:pt x="355663" y="1072801"/>
                    <a:pt x="367284" y="1072801"/>
                  </a:cubicBezTo>
                  <a:cubicBezTo>
                    <a:pt x="376523" y="1072801"/>
                    <a:pt x="385667" y="1073468"/>
                    <a:pt x="394716" y="1074801"/>
                  </a:cubicBezTo>
                  <a:cubicBezTo>
                    <a:pt x="403765" y="1076135"/>
                    <a:pt x="412052" y="1078802"/>
                    <a:pt x="419386" y="1082897"/>
                  </a:cubicBezTo>
                  <a:cubicBezTo>
                    <a:pt x="426720" y="1086993"/>
                    <a:pt x="432721" y="1092708"/>
                    <a:pt x="437198" y="1100042"/>
                  </a:cubicBezTo>
                  <a:cubicBezTo>
                    <a:pt x="441674" y="1107377"/>
                    <a:pt x="443865" y="1116997"/>
                    <a:pt x="443865" y="1128808"/>
                  </a:cubicBezTo>
                  <a:lnTo>
                    <a:pt x="443865" y="1233678"/>
                  </a:lnTo>
                  <a:cubicBezTo>
                    <a:pt x="443865" y="1241584"/>
                    <a:pt x="444341" y="1247299"/>
                    <a:pt x="445294" y="1251014"/>
                  </a:cubicBezTo>
                  <a:cubicBezTo>
                    <a:pt x="446246" y="1254728"/>
                    <a:pt x="449294" y="1256538"/>
                    <a:pt x="454533" y="1256538"/>
                  </a:cubicBezTo>
                  <a:cubicBezTo>
                    <a:pt x="457391" y="1256538"/>
                    <a:pt x="460820" y="1255966"/>
                    <a:pt x="464820" y="1254919"/>
                  </a:cubicBezTo>
                  <a:lnTo>
                    <a:pt x="464820" y="1281017"/>
                  </a:lnTo>
                  <a:close/>
                  <a:moveTo>
                    <a:pt x="410337" y="1176147"/>
                  </a:moveTo>
                  <a:cubicBezTo>
                    <a:pt x="406146" y="1179290"/>
                    <a:pt x="400621" y="1181576"/>
                    <a:pt x="393763" y="1183005"/>
                  </a:cubicBezTo>
                  <a:cubicBezTo>
                    <a:pt x="386905" y="1184434"/>
                    <a:pt x="379762" y="1185672"/>
                    <a:pt x="372237" y="1186529"/>
                  </a:cubicBezTo>
                  <a:cubicBezTo>
                    <a:pt x="364712" y="1187387"/>
                    <a:pt x="357188" y="1188530"/>
                    <a:pt x="349567" y="1189673"/>
                  </a:cubicBezTo>
                  <a:cubicBezTo>
                    <a:pt x="341948" y="1190816"/>
                    <a:pt x="335090" y="1192721"/>
                    <a:pt x="329089" y="1195388"/>
                  </a:cubicBezTo>
                  <a:cubicBezTo>
                    <a:pt x="322993" y="1197959"/>
                    <a:pt x="318040" y="1201769"/>
                    <a:pt x="314230" y="1206532"/>
                  </a:cubicBezTo>
                  <a:cubicBezTo>
                    <a:pt x="310420" y="1211390"/>
                    <a:pt x="308515" y="1217962"/>
                    <a:pt x="308515" y="1226344"/>
                  </a:cubicBezTo>
                  <a:cubicBezTo>
                    <a:pt x="308515" y="1231868"/>
                    <a:pt x="309658" y="1236536"/>
                    <a:pt x="311849" y="1240250"/>
                  </a:cubicBezTo>
                  <a:cubicBezTo>
                    <a:pt x="314039" y="1244060"/>
                    <a:pt x="316992" y="1247108"/>
                    <a:pt x="320516" y="1249490"/>
                  </a:cubicBezTo>
                  <a:cubicBezTo>
                    <a:pt x="324041" y="1251871"/>
                    <a:pt x="328232" y="1253585"/>
                    <a:pt x="332994" y="1254633"/>
                  </a:cubicBezTo>
                  <a:cubicBezTo>
                    <a:pt x="337757" y="1255681"/>
                    <a:pt x="342709" y="1256252"/>
                    <a:pt x="348044" y="1256252"/>
                  </a:cubicBezTo>
                  <a:cubicBezTo>
                    <a:pt x="359092" y="1256252"/>
                    <a:pt x="368522" y="1254728"/>
                    <a:pt x="376428" y="1251776"/>
                  </a:cubicBezTo>
                  <a:cubicBezTo>
                    <a:pt x="384334" y="1248728"/>
                    <a:pt x="390811" y="1244918"/>
                    <a:pt x="395764" y="1240346"/>
                  </a:cubicBezTo>
                  <a:cubicBezTo>
                    <a:pt x="400717" y="1235774"/>
                    <a:pt x="404432" y="1230821"/>
                    <a:pt x="406813" y="1225391"/>
                  </a:cubicBezTo>
                  <a:cubicBezTo>
                    <a:pt x="409194" y="1220057"/>
                    <a:pt x="410337" y="1215009"/>
                    <a:pt x="410337" y="1210247"/>
                  </a:cubicBezTo>
                  <a:lnTo>
                    <a:pt x="410337" y="1176052"/>
                  </a:lnTo>
                  <a:close/>
                  <a:moveTo>
                    <a:pt x="514541" y="1077468"/>
                  </a:moveTo>
                  <a:lnTo>
                    <a:pt x="514541" y="1120521"/>
                  </a:lnTo>
                  <a:lnTo>
                    <a:pt x="515303" y="1120521"/>
                  </a:lnTo>
                  <a:cubicBezTo>
                    <a:pt x="523494" y="1103948"/>
                    <a:pt x="533495" y="1091660"/>
                    <a:pt x="545306" y="1083755"/>
                  </a:cubicBezTo>
                  <a:cubicBezTo>
                    <a:pt x="557117" y="1075849"/>
                    <a:pt x="572167" y="1072134"/>
                    <a:pt x="590360" y="1072706"/>
                  </a:cubicBezTo>
                  <a:lnTo>
                    <a:pt x="590360" y="1108234"/>
                  </a:lnTo>
                  <a:cubicBezTo>
                    <a:pt x="576929" y="1108234"/>
                    <a:pt x="565499" y="1110044"/>
                    <a:pt x="555974" y="1113758"/>
                  </a:cubicBezTo>
                  <a:cubicBezTo>
                    <a:pt x="546545" y="1117473"/>
                    <a:pt x="538829" y="1122807"/>
                    <a:pt x="533114" y="1129951"/>
                  </a:cubicBezTo>
                  <a:cubicBezTo>
                    <a:pt x="527399" y="1137095"/>
                    <a:pt x="523113" y="1145667"/>
                    <a:pt x="520446" y="1155764"/>
                  </a:cubicBezTo>
                  <a:cubicBezTo>
                    <a:pt x="517779" y="1165860"/>
                    <a:pt x="516446" y="1177576"/>
                    <a:pt x="516446" y="1190720"/>
                  </a:cubicBezTo>
                  <a:lnTo>
                    <a:pt x="516446" y="1281589"/>
                  </a:lnTo>
                  <a:lnTo>
                    <a:pt x="482917" y="1281589"/>
                  </a:lnTo>
                  <a:lnTo>
                    <a:pt x="482917" y="1077468"/>
                  </a:lnTo>
                  <a:lnTo>
                    <a:pt x="514541" y="1077468"/>
                  </a:lnTo>
                  <a:close/>
                  <a:moveTo>
                    <a:pt x="641128" y="1077468"/>
                  </a:moveTo>
                  <a:lnTo>
                    <a:pt x="641128" y="1120521"/>
                  </a:lnTo>
                  <a:lnTo>
                    <a:pt x="641890" y="1120521"/>
                  </a:lnTo>
                  <a:cubicBezTo>
                    <a:pt x="650081" y="1103948"/>
                    <a:pt x="660082" y="1091660"/>
                    <a:pt x="671894" y="1083755"/>
                  </a:cubicBezTo>
                  <a:cubicBezTo>
                    <a:pt x="683705" y="1075849"/>
                    <a:pt x="698754" y="1072134"/>
                    <a:pt x="716947" y="1072706"/>
                  </a:cubicBezTo>
                  <a:lnTo>
                    <a:pt x="716947" y="1108234"/>
                  </a:lnTo>
                  <a:cubicBezTo>
                    <a:pt x="703517" y="1108234"/>
                    <a:pt x="692087" y="1110044"/>
                    <a:pt x="682562" y="1113758"/>
                  </a:cubicBezTo>
                  <a:cubicBezTo>
                    <a:pt x="673132" y="1117473"/>
                    <a:pt x="665417" y="1122807"/>
                    <a:pt x="659702" y="1129951"/>
                  </a:cubicBezTo>
                  <a:cubicBezTo>
                    <a:pt x="653987" y="1137095"/>
                    <a:pt x="649700" y="1145667"/>
                    <a:pt x="647033" y="1155764"/>
                  </a:cubicBezTo>
                  <a:cubicBezTo>
                    <a:pt x="644366" y="1165860"/>
                    <a:pt x="643033" y="1177576"/>
                    <a:pt x="643033" y="1190720"/>
                  </a:cubicBezTo>
                  <a:lnTo>
                    <a:pt x="643033" y="1281589"/>
                  </a:lnTo>
                  <a:lnTo>
                    <a:pt x="609505" y="1281589"/>
                  </a:lnTo>
                  <a:lnTo>
                    <a:pt x="609505" y="1077468"/>
                  </a:lnTo>
                  <a:lnTo>
                    <a:pt x="641128" y="1077468"/>
                  </a:lnTo>
                  <a:close/>
                  <a:moveTo>
                    <a:pt x="732377" y="1040702"/>
                  </a:moveTo>
                  <a:lnTo>
                    <a:pt x="732377" y="999649"/>
                  </a:lnTo>
                  <a:lnTo>
                    <a:pt x="765905" y="999649"/>
                  </a:lnTo>
                  <a:lnTo>
                    <a:pt x="765905" y="1040702"/>
                  </a:lnTo>
                  <a:lnTo>
                    <a:pt x="732377" y="1040702"/>
                  </a:lnTo>
                  <a:close/>
                  <a:moveTo>
                    <a:pt x="765905" y="1077468"/>
                  </a:moveTo>
                  <a:lnTo>
                    <a:pt x="765905" y="1281589"/>
                  </a:lnTo>
                  <a:lnTo>
                    <a:pt x="732377" y="1281589"/>
                  </a:lnTo>
                  <a:lnTo>
                    <a:pt x="732377" y="1077468"/>
                  </a:lnTo>
                  <a:lnTo>
                    <a:pt x="765905" y="1077468"/>
                  </a:lnTo>
                  <a:close/>
                  <a:moveTo>
                    <a:pt x="831913" y="1235964"/>
                  </a:moveTo>
                  <a:cubicBezTo>
                    <a:pt x="835057" y="1241108"/>
                    <a:pt x="839248" y="1245203"/>
                    <a:pt x="844391" y="1248251"/>
                  </a:cubicBezTo>
                  <a:cubicBezTo>
                    <a:pt x="849535" y="1251299"/>
                    <a:pt x="855345" y="1253490"/>
                    <a:pt x="861727" y="1254728"/>
                  </a:cubicBezTo>
                  <a:cubicBezTo>
                    <a:pt x="868204" y="1256062"/>
                    <a:pt x="874776" y="1256729"/>
                    <a:pt x="881634" y="1256729"/>
                  </a:cubicBezTo>
                  <a:cubicBezTo>
                    <a:pt x="886873" y="1256729"/>
                    <a:pt x="892397" y="1256348"/>
                    <a:pt x="898207" y="1255586"/>
                  </a:cubicBezTo>
                  <a:cubicBezTo>
                    <a:pt x="904018" y="1254824"/>
                    <a:pt x="909352" y="1253395"/>
                    <a:pt x="914210" y="1251204"/>
                  </a:cubicBezTo>
                  <a:cubicBezTo>
                    <a:pt x="919067" y="1249109"/>
                    <a:pt x="923068" y="1245965"/>
                    <a:pt x="926211" y="1241965"/>
                  </a:cubicBezTo>
                  <a:cubicBezTo>
                    <a:pt x="929354" y="1237964"/>
                    <a:pt x="930973" y="1232726"/>
                    <a:pt x="930973" y="1226344"/>
                  </a:cubicBezTo>
                  <a:cubicBezTo>
                    <a:pt x="930973" y="1217676"/>
                    <a:pt x="927640" y="1211104"/>
                    <a:pt x="921068" y="1206627"/>
                  </a:cubicBezTo>
                  <a:cubicBezTo>
                    <a:pt x="914495" y="1202150"/>
                    <a:pt x="906304" y="1198531"/>
                    <a:pt x="896398" y="1195769"/>
                  </a:cubicBezTo>
                  <a:cubicBezTo>
                    <a:pt x="886492" y="1193006"/>
                    <a:pt x="875824" y="1190530"/>
                    <a:pt x="864203" y="1188244"/>
                  </a:cubicBezTo>
                  <a:cubicBezTo>
                    <a:pt x="852583" y="1186053"/>
                    <a:pt x="841915" y="1182815"/>
                    <a:pt x="832009" y="1178814"/>
                  </a:cubicBezTo>
                  <a:cubicBezTo>
                    <a:pt x="822103" y="1174718"/>
                    <a:pt x="813911" y="1169003"/>
                    <a:pt x="807339" y="1161669"/>
                  </a:cubicBezTo>
                  <a:cubicBezTo>
                    <a:pt x="800767" y="1154335"/>
                    <a:pt x="797433" y="1144048"/>
                    <a:pt x="797433" y="1130903"/>
                  </a:cubicBezTo>
                  <a:cubicBezTo>
                    <a:pt x="797433" y="1120616"/>
                    <a:pt x="799719" y="1111853"/>
                    <a:pt x="804291" y="1104424"/>
                  </a:cubicBezTo>
                  <a:cubicBezTo>
                    <a:pt x="808863" y="1097090"/>
                    <a:pt x="814864" y="1091089"/>
                    <a:pt x="822103" y="1086422"/>
                  </a:cubicBezTo>
                  <a:cubicBezTo>
                    <a:pt x="829342" y="1081850"/>
                    <a:pt x="837533" y="1078421"/>
                    <a:pt x="846582" y="1076135"/>
                  </a:cubicBezTo>
                  <a:cubicBezTo>
                    <a:pt x="855631" y="1073944"/>
                    <a:pt x="864680" y="1072801"/>
                    <a:pt x="873633" y="1072801"/>
                  </a:cubicBezTo>
                  <a:cubicBezTo>
                    <a:pt x="885254" y="1072801"/>
                    <a:pt x="895922" y="1073753"/>
                    <a:pt x="905637" y="1075754"/>
                  </a:cubicBezTo>
                  <a:cubicBezTo>
                    <a:pt x="915353" y="1077754"/>
                    <a:pt x="924020" y="1081183"/>
                    <a:pt x="931545" y="1086041"/>
                  </a:cubicBezTo>
                  <a:cubicBezTo>
                    <a:pt x="939070" y="1090898"/>
                    <a:pt x="945071" y="1097471"/>
                    <a:pt x="949547" y="1105757"/>
                  </a:cubicBezTo>
                  <a:cubicBezTo>
                    <a:pt x="954024" y="1114044"/>
                    <a:pt x="956691" y="1124426"/>
                    <a:pt x="957453" y="1136714"/>
                  </a:cubicBezTo>
                  <a:lnTo>
                    <a:pt x="923925" y="1136714"/>
                  </a:lnTo>
                  <a:cubicBezTo>
                    <a:pt x="923354" y="1130141"/>
                    <a:pt x="921639" y="1124712"/>
                    <a:pt x="918781" y="1120331"/>
                  </a:cubicBezTo>
                  <a:cubicBezTo>
                    <a:pt x="915924" y="1115949"/>
                    <a:pt x="912209" y="1112520"/>
                    <a:pt x="907732" y="1109853"/>
                  </a:cubicBezTo>
                  <a:cubicBezTo>
                    <a:pt x="903256" y="1107186"/>
                    <a:pt x="898303" y="1105281"/>
                    <a:pt x="892873" y="1104138"/>
                  </a:cubicBezTo>
                  <a:cubicBezTo>
                    <a:pt x="887444" y="1102995"/>
                    <a:pt x="882015" y="1102328"/>
                    <a:pt x="876490" y="1102328"/>
                  </a:cubicBezTo>
                  <a:cubicBezTo>
                    <a:pt x="871442" y="1102328"/>
                    <a:pt x="866394" y="1102709"/>
                    <a:pt x="861251" y="1103471"/>
                  </a:cubicBezTo>
                  <a:cubicBezTo>
                    <a:pt x="856107" y="1104233"/>
                    <a:pt x="851440" y="1105662"/>
                    <a:pt x="847249" y="1107662"/>
                  </a:cubicBezTo>
                  <a:cubicBezTo>
                    <a:pt x="843058" y="1109663"/>
                    <a:pt x="839629" y="1112234"/>
                    <a:pt x="836962" y="1115568"/>
                  </a:cubicBezTo>
                  <a:cubicBezTo>
                    <a:pt x="834295" y="1118902"/>
                    <a:pt x="833056" y="1123093"/>
                    <a:pt x="833056" y="1128427"/>
                  </a:cubicBezTo>
                  <a:cubicBezTo>
                    <a:pt x="833056" y="1134237"/>
                    <a:pt x="835057" y="1139000"/>
                    <a:pt x="839153" y="1142810"/>
                  </a:cubicBezTo>
                  <a:cubicBezTo>
                    <a:pt x="843248" y="1146620"/>
                    <a:pt x="848392" y="1149763"/>
                    <a:pt x="854773" y="1152335"/>
                  </a:cubicBezTo>
                  <a:cubicBezTo>
                    <a:pt x="861155" y="1154906"/>
                    <a:pt x="868204" y="1156907"/>
                    <a:pt x="876110" y="1158621"/>
                  </a:cubicBezTo>
                  <a:cubicBezTo>
                    <a:pt x="884015" y="1160336"/>
                    <a:pt x="891921" y="1162145"/>
                    <a:pt x="899827" y="1163955"/>
                  </a:cubicBezTo>
                  <a:cubicBezTo>
                    <a:pt x="908209" y="1165765"/>
                    <a:pt x="916496" y="1168051"/>
                    <a:pt x="924497" y="1170718"/>
                  </a:cubicBezTo>
                  <a:cubicBezTo>
                    <a:pt x="932497" y="1173385"/>
                    <a:pt x="939641" y="1176814"/>
                    <a:pt x="945832" y="1181195"/>
                  </a:cubicBezTo>
                  <a:cubicBezTo>
                    <a:pt x="952024" y="1185577"/>
                    <a:pt x="956977" y="1191006"/>
                    <a:pt x="960882" y="1197578"/>
                  </a:cubicBezTo>
                  <a:cubicBezTo>
                    <a:pt x="964692" y="1204151"/>
                    <a:pt x="966597" y="1212342"/>
                    <a:pt x="966597" y="1222058"/>
                  </a:cubicBezTo>
                  <a:cubicBezTo>
                    <a:pt x="966597" y="1234440"/>
                    <a:pt x="964025" y="1244727"/>
                    <a:pt x="958882" y="1252823"/>
                  </a:cubicBezTo>
                  <a:cubicBezTo>
                    <a:pt x="953738" y="1261015"/>
                    <a:pt x="947071" y="1267587"/>
                    <a:pt x="938784" y="1272540"/>
                  </a:cubicBezTo>
                  <a:cubicBezTo>
                    <a:pt x="930497" y="1277493"/>
                    <a:pt x="921163" y="1281017"/>
                    <a:pt x="910780" y="1283018"/>
                  </a:cubicBezTo>
                  <a:cubicBezTo>
                    <a:pt x="900398" y="1285018"/>
                    <a:pt x="890016" y="1285970"/>
                    <a:pt x="879824" y="1285970"/>
                  </a:cubicBezTo>
                  <a:cubicBezTo>
                    <a:pt x="868489" y="1285970"/>
                    <a:pt x="857726" y="1284827"/>
                    <a:pt x="847439" y="1282446"/>
                  </a:cubicBezTo>
                  <a:cubicBezTo>
                    <a:pt x="837152" y="1280065"/>
                    <a:pt x="828104" y="1276160"/>
                    <a:pt x="820198" y="1270826"/>
                  </a:cubicBezTo>
                  <a:cubicBezTo>
                    <a:pt x="812292" y="1265396"/>
                    <a:pt x="806005" y="1258348"/>
                    <a:pt x="801243" y="1249490"/>
                  </a:cubicBezTo>
                  <a:cubicBezTo>
                    <a:pt x="796480" y="1240631"/>
                    <a:pt x="793909" y="1229963"/>
                    <a:pt x="793337" y="1217295"/>
                  </a:cubicBezTo>
                  <a:lnTo>
                    <a:pt x="826865" y="1217295"/>
                  </a:lnTo>
                  <a:cubicBezTo>
                    <a:pt x="827151" y="1224629"/>
                    <a:pt x="828865" y="1230916"/>
                    <a:pt x="832009" y="1236059"/>
                  </a:cubicBezTo>
                  <a:close/>
                  <a:moveTo>
                    <a:pt x="1079087" y="1077468"/>
                  </a:moveTo>
                  <a:lnTo>
                    <a:pt x="1079087" y="1107091"/>
                  </a:lnTo>
                  <a:lnTo>
                    <a:pt x="1038415" y="1107091"/>
                  </a:lnTo>
                  <a:lnTo>
                    <a:pt x="1038415" y="1233869"/>
                  </a:lnTo>
                  <a:cubicBezTo>
                    <a:pt x="1038415" y="1237774"/>
                    <a:pt x="1038797" y="1241012"/>
                    <a:pt x="1039368" y="1243394"/>
                  </a:cubicBezTo>
                  <a:cubicBezTo>
                    <a:pt x="1040035" y="1245775"/>
                    <a:pt x="1041273" y="1247585"/>
                    <a:pt x="1043083" y="1248918"/>
                  </a:cubicBezTo>
                  <a:cubicBezTo>
                    <a:pt x="1044893" y="1250252"/>
                    <a:pt x="1047464" y="1251109"/>
                    <a:pt x="1050798" y="1251490"/>
                  </a:cubicBezTo>
                  <a:cubicBezTo>
                    <a:pt x="1054132" y="1251871"/>
                    <a:pt x="1058323" y="1252061"/>
                    <a:pt x="1063657" y="1252061"/>
                  </a:cubicBezTo>
                  <a:lnTo>
                    <a:pt x="1079087" y="1252061"/>
                  </a:lnTo>
                  <a:lnTo>
                    <a:pt x="1079087" y="1281684"/>
                  </a:lnTo>
                  <a:lnTo>
                    <a:pt x="1053465" y="1281684"/>
                  </a:lnTo>
                  <a:cubicBezTo>
                    <a:pt x="1044797" y="1281684"/>
                    <a:pt x="1037368" y="1281113"/>
                    <a:pt x="1031177" y="1279874"/>
                  </a:cubicBezTo>
                  <a:cubicBezTo>
                    <a:pt x="1024985" y="1278636"/>
                    <a:pt x="1020032" y="1276541"/>
                    <a:pt x="1016127" y="1273397"/>
                  </a:cubicBezTo>
                  <a:cubicBezTo>
                    <a:pt x="1012317" y="1270254"/>
                    <a:pt x="1009460" y="1265777"/>
                    <a:pt x="1007650" y="1259967"/>
                  </a:cubicBezTo>
                  <a:cubicBezTo>
                    <a:pt x="1005840" y="1254157"/>
                    <a:pt x="1004888" y="1246537"/>
                    <a:pt x="1004888" y="1237107"/>
                  </a:cubicBezTo>
                  <a:lnTo>
                    <a:pt x="1004888" y="1107186"/>
                  </a:lnTo>
                  <a:lnTo>
                    <a:pt x="970121" y="1107186"/>
                  </a:lnTo>
                  <a:lnTo>
                    <a:pt x="970121" y="1077563"/>
                  </a:lnTo>
                  <a:lnTo>
                    <a:pt x="1004888" y="1077563"/>
                  </a:lnTo>
                  <a:lnTo>
                    <a:pt x="1004888" y="1016318"/>
                  </a:lnTo>
                  <a:lnTo>
                    <a:pt x="1038415" y="1016318"/>
                  </a:lnTo>
                  <a:lnTo>
                    <a:pt x="1038415" y="1077563"/>
                  </a:lnTo>
                  <a:lnTo>
                    <a:pt x="1079087" y="1077563"/>
                  </a:lnTo>
                  <a:close/>
                  <a:moveTo>
                    <a:pt x="1248918" y="1268540"/>
                  </a:moveTo>
                  <a:cubicBezTo>
                    <a:pt x="1233678" y="1280160"/>
                    <a:pt x="1214438" y="1285875"/>
                    <a:pt x="1191292" y="1285875"/>
                  </a:cubicBezTo>
                  <a:cubicBezTo>
                    <a:pt x="1175004" y="1285875"/>
                    <a:pt x="1160812" y="1283208"/>
                    <a:pt x="1148810" y="1277969"/>
                  </a:cubicBezTo>
                  <a:cubicBezTo>
                    <a:pt x="1136809" y="1272731"/>
                    <a:pt x="1126807" y="1265301"/>
                    <a:pt x="1118616" y="1255871"/>
                  </a:cubicBezTo>
                  <a:cubicBezTo>
                    <a:pt x="1110425" y="1246346"/>
                    <a:pt x="1104329" y="1235107"/>
                    <a:pt x="1100233" y="1221867"/>
                  </a:cubicBezTo>
                  <a:cubicBezTo>
                    <a:pt x="1096137" y="1208627"/>
                    <a:pt x="1093851" y="1194340"/>
                    <a:pt x="1093280" y="1178814"/>
                  </a:cubicBezTo>
                  <a:cubicBezTo>
                    <a:pt x="1093280" y="1163288"/>
                    <a:pt x="1095661" y="1149096"/>
                    <a:pt x="1100423" y="1136142"/>
                  </a:cubicBezTo>
                  <a:cubicBezTo>
                    <a:pt x="1105186" y="1123283"/>
                    <a:pt x="1111853" y="1112044"/>
                    <a:pt x="1120331" y="1102614"/>
                  </a:cubicBezTo>
                  <a:cubicBezTo>
                    <a:pt x="1128808" y="1093184"/>
                    <a:pt x="1139000" y="1085755"/>
                    <a:pt x="1150715" y="1080516"/>
                  </a:cubicBezTo>
                  <a:cubicBezTo>
                    <a:pt x="1162431" y="1075277"/>
                    <a:pt x="1175290" y="1072610"/>
                    <a:pt x="1189196" y="1072610"/>
                  </a:cubicBezTo>
                  <a:cubicBezTo>
                    <a:pt x="1207389" y="1072610"/>
                    <a:pt x="1222439" y="1076325"/>
                    <a:pt x="1234440" y="1083850"/>
                  </a:cubicBezTo>
                  <a:cubicBezTo>
                    <a:pt x="1246442" y="1091375"/>
                    <a:pt x="1256062" y="1100900"/>
                    <a:pt x="1263301" y="1112520"/>
                  </a:cubicBezTo>
                  <a:cubicBezTo>
                    <a:pt x="1270540" y="1124141"/>
                    <a:pt x="1275493" y="1136714"/>
                    <a:pt x="1278255" y="1150430"/>
                  </a:cubicBezTo>
                  <a:cubicBezTo>
                    <a:pt x="1281017" y="1164146"/>
                    <a:pt x="1282160" y="1177100"/>
                    <a:pt x="1281589" y="1189482"/>
                  </a:cubicBezTo>
                  <a:lnTo>
                    <a:pt x="1128808" y="1189482"/>
                  </a:lnTo>
                  <a:cubicBezTo>
                    <a:pt x="1128522" y="1198436"/>
                    <a:pt x="1129570" y="1206913"/>
                    <a:pt x="1131951" y="1214914"/>
                  </a:cubicBezTo>
                  <a:cubicBezTo>
                    <a:pt x="1134332" y="1222915"/>
                    <a:pt x="1138142" y="1230059"/>
                    <a:pt x="1143381" y="1236250"/>
                  </a:cubicBezTo>
                  <a:cubicBezTo>
                    <a:pt x="1148620" y="1242441"/>
                    <a:pt x="1155382" y="1247394"/>
                    <a:pt x="1163479" y="1251014"/>
                  </a:cubicBezTo>
                  <a:cubicBezTo>
                    <a:pt x="1171670" y="1254728"/>
                    <a:pt x="1181290" y="1256538"/>
                    <a:pt x="1192339" y="1256538"/>
                  </a:cubicBezTo>
                  <a:cubicBezTo>
                    <a:pt x="1206532" y="1256538"/>
                    <a:pt x="1218248" y="1253300"/>
                    <a:pt x="1227296" y="1246632"/>
                  </a:cubicBezTo>
                  <a:cubicBezTo>
                    <a:pt x="1236345" y="1240060"/>
                    <a:pt x="1242346" y="1230059"/>
                    <a:pt x="1245298" y="1216628"/>
                  </a:cubicBezTo>
                  <a:lnTo>
                    <a:pt x="1278446" y="1216628"/>
                  </a:lnTo>
                  <a:cubicBezTo>
                    <a:pt x="1273969" y="1239488"/>
                    <a:pt x="1264063" y="1256729"/>
                    <a:pt x="1248823" y="1268349"/>
                  </a:cubicBezTo>
                  <a:close/>
                  <a:moveTo>
                    <a:pt x="1240822" y="1137476"/>
                  </a:moveTo>
                  <a:cubicBezTo>
                    <a:pt x="1237774" y="1130332"/>
                    <a:pt x="1233678" y="1124236"/>
                    <a:pt x="1228630" y="1119092"/>
                  </a:cubicBezTo>
                  <a:cubicBezTo>
                    <a:pt x="1223486" y="1113949"/>
                    <a:pt x="1217390" y="1109853"/>
                    <a:pt x="1210437" y="1106805"/>
                  </a:cubicBezTo>
                  <a:cubicBezTo>
                    <a:pt x="1203484" y="1103757"/>
                    <a:pt x="1195769" y="1102233"/>
                    <a:pt x="1187291" y="1102233"/>
                  </a:cubicBezTo>
                  <a:cubicBezTo>
                    <a:pt x="1178814" y="1102233"/>
                    <a:pt x="1170813" y="1103757"/>
                    <a:pt x="1163764" y="1106805"/>
                  </a:cubicBezTo>
                  <a:cubicBezTo>
                    <a:pt x="1156716" y="1109853"/>
                    <a:pt x="1150811" y="1113949"/>
                    <a:pt x="1145762" y="1119283"/>
                  </a:cubicBezTo>
                  <a:cubicBezTo>
                    <a:pt x="1140714" y="1124522"/>
                    <a:pt x="1136809" y="1130713"/>
                    <a:pt x="1133951" y="1137666"/>
                  </a:cubicBezTo>
                  <a:cubicBezTo>
                    <a:pt x="1131094" y="1144619"/>
                    <a:pt x="1129379" y="1152049"/>
                    <a:pt x="1128808" y="1159955"/>
                  </a:cubicBezTo>
                  <a:lnTo>
                    <a:pt x="1246061" y="1159955"/>
                  </a:lnTo>
                  <a:cubicBezTo>
                    <a:pt x="1245489" y="1152049"/>
                    <a:pt x="1243775" y="1144524"/>
                    <a:pt x="1240727" y="1137476"/>
                  </a:cubicBezTo>
                  <a:close/>
                  <a:moveTo>
                    <a:pt x="1335024" y="1077468"/>
                  </a:moveTo>
                  <a:lnTo>
                    <a:pt x="1335024" y="1120521"/>
                  </a:lnTo>
                  <a:lnTo>
                    <a:pt x="1335786" y="1120521"/>
                  </a:lnTo>
                  <a:cubicBezTo>
                    <a:pt x="1343978" y="1103948"/>
                    <a:pt x="1353979" y="1091660"/>
                    <a:pt x="1365790" y="1083755"/>
                  </a:cubicBezTo>
                  <a:cubicBezTo>
                    <a:pt x="1377601" y="1075849"/>
                    <a:pt x="1392650" y="1072134"/>
                    <a:pt x="1410843" y="1072706"/>
                  </a:cubicBezTo>
                  <a:lnTo>
                    <a:pt x="1410843" y="1108234"/>
                  </a:lnTo>
                  <a:cubicBezTo>
                    <a:pt x="1397413" y="1108234"/>
                    <a:pt x="1385983" y="1110044"/>
                    <a:pt x="1376458" y="1113758"/>
                  </a:cubicBezTo>
                  <a:cubicBezTo>
                    <a:pt x="1367028" y="1117473"/>
                    <a:pt x="1359313" y="1122807"/>
                    <a:pt x="1353598" y="1129951"/>
                  </a:cubicBezTo>
                  <a:cubicBezTo>
                    <a:pt x="1347883" y="1137095"/>
                    <a:pt x="1343597" y="1145667"/>
                    <a:pt x="1340930" y="1155764"/>
                  </a:cubicBezTo>
                  <a:cubicBezTo>
                    <a:pt x="1338263" y="1165860"/>
                    <a:pt x="1336929" y="1177576"/>
                    <a:pt x="1336929" y="1190720"/>
                  </a:cubicBezTo>
                  <a:lnTo>
                    <a:pt x="1336929" y="1281589"/>
                  </a:lnTo>
                  <a:lnTo>
                    <a:pt x="1303401" y="1281589"/>
                  </a:lnTo>
                  <a:lnTo>
                    <a:pt x="1303401" y="1077468"/>
                  </a:lnTo>
                  <a:lnTo>
                    <a:pt x="1335024" y="1077468"/>
                  </a:lnTo>
                  <a:close/>
                  <a:moveTo>
                    <a:pt x="1456849" y="1235964"/>
                  </a:moveTo>
                  <a:cubicBezTo>
                    <a:pt x="1459992" y="1241108"/>
                    <a:pt x="1464183" y="1245203"/>
                    <a:pt x="1469327" y="1248251"/>
                  </a:cubicBezTo>
                  <a:cubicBezTo>
                    <a:pt x="1474470" y="1251299"/>
                    <a:pt x="1480280" y="1253490"/>
                    <a:pt x="1486662" y="1254728"/>
                  </a:cubicBezTo>
                  <a:cubicBezTo>
                    <a:pt x="1493139" y="1256062"/>
                    <a:pt x="1499711" y="1256729"/>
                    <a:pt x="1506569" y="1256729"/>
                  </a:cubicBezTo>
                  <a:cubicBezTo>
                    <a:pt x="1511808" y="1256729"/>
                    <a:pt x="1517332" y="1256348"/>
                    <a:pt x="1523143" y="1255586"/>
                  </a:cubicBezTo>
                  <a:cubicBezTo>
                    <a:pt x="1528953" y="1254824"/>
                    <a:pt x="1534287" y="1253395"/>
                    <a:pt x="1539145" y="1251204"/>
                  </a:cubicBezTo>
                  <a:cubicBezTo>
                    <a:pt x="1544003" y="1249109"/>
                    <a:pt x="1548003" y="1245965"/>
                    <a:pt x="1551146" y="1241965"/>
                  </a:cubicBezTo>
                  <a:cubicBezTo>
                    <a:pt x="1554289" y="1237964"/>
                    <a:pt x="1555909" y="1232726"/>
                    <a:pt x="1555909" y="1226344"/>
                  </a:cubicBezTo>
                  <a:cubicBezTo>
                    <a:pt x="1555909" y="1217676"/>
                    <a:pt x="1552575" y="1211104"/>
                    <a:pt x="1546003" y="1206627"/>
                  </a:cubicBezTo>
                  <a:cubicBezTo>
                    <a:pt x="1539431" y="1202150"/>
                    <a:pt x="1531239" y="1198531"/>
                    <a:pt x="1521333" y="1195769"/>
                  </a:cubicBezTo>
                  <a:cubicBezTo>
                    <a:pt x="1511427" y="1193006"/>
                    <a:pt x="1500759" y="1190530"/>
                    <a:pt x="1489139" y="1188244"/>
                  </a:cubicBezTo>
                  <a:cubicBezTo>
                    <a:pt x="1477518" y="1186053"/>
                    <a:pt x="1466850" y="1182815"/>
                    <a:pt x="1456944" y="1178814"/>
                  </a:cubicBezTo>
                  <a:cubicBezTo>
                    <a:pt x="1447038" y="1174718"/>
                    <a:pt x="1438847" y="1169003"/>
                    <a:pt x="1432274" y="1161669"/>
                  </a:cubicBezTo>
                  <a:cubicBezTo>
                    <a:pt x="1425702" y="1154335"/>
                    <a:pt x="1422368" y="1144048"/>
                    <a:pt x="1422368" y="1130903"/>
                  </a:cubicBezTo>
                  <a:cubicBezTo>
                    <a:pt x="1422368" y="1120616"/>
                    <a:pt x="1424654" y="1111853"/>
                    <a:pt x="1429226" y="1104424"/>
                  </a:cubicBezTo>
                  <a:cubicBezTo>
                    <a:pt x="1433798" y="1097090"/>
                    <a:pt x="1439799" y="1091089"/>
                    <a:pt x="1447038" y="1086422"/>
                  </a:cubicBezTo>
                  <a:cubicBezTo>
                    <a:pt x="1454277" y="1081850"/>
                    <a:pt x="1462469" y="1078421"/>
                    <a:pt x="1471517" y="1076135"/>
                  </a:cubicBezTo>
                  <a:cubicBezTo>
                    <a:pt x="1480566" y="1073944"/>
                    <a:pt x="1489615" y="1072801"/>
                    <a:pt x="1498568" y="1072801"/>
                  </a:cubicBezTo>
                  <a:cubicBezTo>
                    <a:pt x="1510189" y="1072801"/>
                    <a:pt x="1520857" y="1073753"/>
                    <a:pt x="1530572" y="1075754"/>
                  </a:cubicBezTo>
                  <a:cubicBezTo>
                    <a:pt x="1540288" y="1077754"/>
                    <a:pt x="1548956" y="1081183"/>
                    <a:pt x="1556480" y="1086041"/>
                  </a:cubicBezTo>
                  <a:cubicBezTo>
                    <a:pt x="1564005" y="1090898"/>
                    <a:pt x="1570006" y="1097471"/>
                    <a:pt x="1574482" y="1105757"/>
                  </a:cubicBezTo>
                  <a:cubicBezTo>
                    <a:pt x="1578959" y="1114044"/>
                    <a:pt x="1581626" y="1124426"/>
                    <a:pt x="1582388" y="1136714"/>
                  </a:cubicBezTo>
                  <a:lnTo>
                    <a:pt x="1548860" y="1136714"/>
                  </a:lnTo>
                  <a:cubicBezTo>
                    <a:pt x="1548289" y="1130141"/>
                    <a:pt x="1546574" y="1124712"/>
                    <a:pt x="1543717" y="1120331"/>
                  </a:cubicBezTo>
                  <a:cubicBezTo>
                    <a:pt x="1540859" y="1115949"/>
                    <a:pt x="1537145" y="1112520"/>
                    <a:pt x="1532668" y="1109853"/>
                  </a:cubicBezTo>
                  <a:cubicBezTo>
                    <a:pt x="1528191" y="1107186"/>
                    <a:pt x="1523238" y="1105281"/>
                    <a:pt x="1517809" y="1104138"/>
                  </a:cubicBezTo>
                  <a:cubicBezTo>
                    <a:pt x="1512380" y="1102995"/>
                    <a:pt x="1506950" y="1102328"/>
                    <a:pt x="1501426" y="1102328"/>
                  </a:cubicBezTo>
                  <a:cubicBezTo>
                    <a:pt x="1496378" y="1102328"/>
                    <a:pt x="1491329" y="1102709"/>
                    <a:pt x="1486186" y="1103471"/>
                  </a:cubicBezTo>
                  <a:cubicBezTo>
                    <a:pt x="1481042" y="1104233"/>
                    <a:pt x="1476375" y="1105662"/>
                    <a:pt x="1472184" y="1107662"/>
                  </a:cubicBezTo>
                  <a:cubicBezTo>
                    <a:pt x="1467993" y="1109663"/>
                    <a:pt x="1464564" y="1112234"/>
                    <a:pt x="1461897" y="1115568"/>
                  </a:cubicBezTo>
                  <a:cubicBezTo>
                    <a:pt x="1459230" y="1118902"/>
                    <a:pt x="1457992" y="1123093"/>
                    <a:pt x="1457992" y="1128427"/>
                  </a:cubicBezTo>
                  <a:cubicBezTo>
                    <a:pt x="1457992" y="1134237"/>
                    <a:pt x="1459992" y="1139000"/>
                    <a:pt x="1464088" y="1142810"/>
                  </a:cubicBezTo>
                  <a:cubicBezTo>
                    <a:pt x="1468184" y="1146620"/>
                    <a:pt x="1473327" y="1149763"/>
                    <a:pt x="1479709" y="1152335"/>
                  </a:cubicBezTo>
                  <a:cubicBezTo>
                    <a:pt x="1486090" y="1154906"/>
                    <a:pt x="1493139" y="1156907"/>
                    <a:pt x="1501045" y="1158621"/>
                  </a:cubicBezTo>
                  <a:cubicBezTo>
                    <a:pt x="1508951" y="1160336"/>
                    <a:pt x="1516856" y="1162145"/>
                    <a:pt x="1524762" y="1163955"/>
                  </a:cubicBezTo>
                  <a:cubicBezTo>
                    <a:pt x="1533144" y="1165765"/>
                    <a:pt x="1541431" y="1168051"/>
                    <a:pt x="1549432" y="1170718"/>
                  </a:cubicBezTo>
                  <a:cubicBezTo>
                    <a:pt x="1557433" y="1173385"/>
                    <a:pt x="1564577" y="1176814"/>
                    <a:pt x="1570768" y="1181195"/>
                  </a:cubicBezTo>
                  <a:cubicBezTo>
                    <a:pt x="1576959" y="1185577"/>
                    <a:pt x="1581912" y="1191006"/>
                    <a:pt x="1585817" y="1197578"/>
                  </a:cubicBezTo>
                  <a:cubicBezTo>
                    <a:pt x="1589627" y="1204151"/>
                    <a:pt x="1591532" y="1212342"/>
                    <a:pt x="1591532" y="1222058"/>
                  </a:cubicBezTo>
                  <a:cubicBezTo>
                    <a:pt x="1591532" y="1234440"/>
                    <a:pt x="1588961" y="1244727"/>
                    <a:pt x="1583817" y="1252823"/>
                  </a:cubicBezTo>
                  <a:cubicBezTo>
                    <a:pt x="1578673" y="1261015"/>
                    <a:pt x="1572006" y="1267587"/>
                    <a:pt x="1563719" y="1272540"/>
                  </a:cubicBezTo>
                  <a:cubicBezTo>
                    <a:pt x="1555432" y="1277493"/>
                    <a:pt x="1546098" y="1281017"/>
                    <a:pt x="1535716" y="1283018"/>
                  </a:cubicBezTo>
                  <a:cubicBezTo>
                    <a:pt x="1525334" y="1285018"/>
                    <a:pt x="1514951" y="1285970"/>
                    <a:pt x="1504760" y="1285970"/>
                  </a:cubicBezTo>
                  <a:cubicBezTo>
                    <a:pt x="1493425" y="1285970"/>
                    <a:pt x="1482662" y="1284827"/>
                    <a:pt x="1472375" y="1282446"/>
                  </a:cubicBezTo>
                  <a:cubicBezTo>
                    <a:pt x="1462088" y="1280065"/>
                    <a:pt x="1453039" y="1276160"/>
                    <a:pt x="1445133" y="1270826"/>
                  </a:cubicBezTo>
                  <a:cubicBezTo>
                    <a:pt x="1437227" y="1265396"/>
                    <a:pt x="1430941" y="1258348"/>
                    <a:pt x="1426178" y="1249490"/>
                  </a:cubicBezTo>
                  <a:cubicBezTo>
                    <a:pt x="1421416" y="1240631"/>
                    <a:pt x="1418844" y="1229963"/>
                    <a:pt x="1418273" y="1217295"/>
                  </a:cubicBezTo>
                  <a:lnTo>
                    <a:pt x="1451801" y="1217295"/>
                  </a:lnTo>
                  <a:cubicBezTo>
                    <a:pt x="1452086" y="1224629"/>
                    <a:pt x="1453801" y="1230916"/>
                    <a:pt x="1456944" y="1236059"/>
                  </a:cubicBezTo>
                  <a:close/>
                </a:path>
              </a:pathLst>
            </a:custGeom>
            <a:grpFill/>
            <a:ln w="9525" cap="flat">
              <a:noFill/>
              <a:prstDash val="solid"/>
              <a:miter/>
            </a:ln>
          </p:spPr>
          <p:txBody>
            <a:bodyPr rtlCol="0" anchor="ctr"/>
            <a:lstStyle/>
            <a:p>
              <a:endParaRPr lang="en-GB"/>
            </a:p>
          </p:txBody>
        </p:sp>
        <p:sp>
          <p:nvSpPr>
            <p:cNvPr id="4" name="Circle">
              <a:extLst>
                <a:ext uri="{FF2B5EF4-FFF2-40B4-BE49-F238E27FC236}">
                  <a16:creationId xmlns:a16="http://schemas.microsoft.com/office/drawing/2014/main" id="{97E27854-08C0-32C0-C32A-37F4FD6D0B74}"/>
                </a:ext>
              </a:extLst>
            </p:cNvPr>
            <p:cNvSpPr/>
            <p:nvPr/>
          </p:nvSpPr>
          <p:spPr>
            <a:xfrm>
              <a:off x="2493279" y="-970730"/>
              <a:ext cx="1698688" cy="1698688"/>
            </a:xfrm>
            <a:custGeom>
              <a:avLst/>
              <a:gdLst>
                <a:gd name="connsiteX0" fmla="*/ 849344 w 1698688"/>
                <a:gd name="connsiteY0" fmla="*/ 0 h 1698688"/>
                <a:gd name="connsiteX1" fmla="*/ 0 w 1698688"/>
                <a:gd name="connsiteY1" fmla="*/ 849344 h 1698688"/>
                <a:gd name="connsiteX2" fmla="*/ 849344 w 1698688"/>
                <a:gd name="connsiteY2" fmla="*/ 1698689 h 1698688"/>
                <a:gd name="connsiteX3" fmla="*/ 1698689 w 1698688"/>
                <a:gd name="connsiteY3" fmla="*/ 849344 h 1698688"/>
                <a:gd name="connsiteX4" fmla="*/ 849344 w 1698688"/>
                <a:gd name="connsiteY4" fmla="*/ 0 h 1698688"/>
                <a:gd name="connsiteX5" fmla="*/ 377476 w 1698688"/>
                <a:gd name="connsiteY5" fmla="*/ 1162717 h 1698688"/>
                <a:gd name="connsiteX6" fmla="*/ 287084 w 1698688"/>
                <a:gd name="connsiteY6" fmla="*/ 1148620 h 1698688"/>
                <a:gd name="connsiteX7" fmla="*/ 218408 w 1698688"/>
                <a:gd name="connsiteY7" fmla="*/ 1107091 h 1698688"/>
                <a:gd name="connsiteX8" fmla="*/ 176308 w 1698688"/>
                <a:gd name="connsiteY8" fmla="*/ 1039940 h 1698688"/>
                <a:gd name="connsiteX9" fmla="*/ 165164 w 1698688"/>
                <a:gd name="connsiteY9" fmla="*/ 949166 h 1698688"/>
                <a:gd name="connsiteX10" fmla="*/ 165544 w 1698688"/>
                <a:gd name="connsiteY10" fmla="*/ 942689 h 1698688"/>
                <a:gd name="connsiteX11" fmla="*/ 211836 w 1698688"/>
                <a:gd name="connsiteY11" fmla="*/ 942689 h 1698688"/>
                <a:gd name="connsiteX12" fmla="*/ 211550 w 1698688"/>
                <a:gd name="connsiteY12" fmla="*/ 949833 h 1698688"/>
                <a:gd name="connsiteX13" fmla="*/ 221075 w 1698688"/>
                <a:gd name="connsiteY13" fmla="*/ 1021652 h 1698688"/>
                <a:gd name="connsiteX14" fmla="*/ 253460 w 1698688"/>
                <a:gd name="connsiteY14" fmla="*/ 1074992 h 1698688"/>
                <a:gd name="connsiteX15" fmla="*/ 306038 w 1698688"/>
                <a:gd name="connsiteY15" fmla="*/ 1108615 h 1698688"/>
                <a:gd name="connsiteX16" fmla="*/ 377476 w 1698688"/>
                <a:gd name="connsiteY16" fmla="*/ 1120616 h 1698688"/>
                <a:gd name="connsiteX17" fmla="*/ 439103 w 1698688"/>
                <a:gd name="connsiteY17" fmla="*/ 1111472 h 1698688"/>
                <a:gd name="connsiteX18" fmla="*/ 491490 w 1698688"/>
                <a:gd name="connsiteY18" fmla="*/ 1084707 h 1698688"/>
                <a:gd name="connsiteX19" fmla="*/ 527495 w 1698688"/>
                <a:gd name="connsiteY19" fmla="*/ 1040987 h 1698688"/>
                <a:gd name="connsiteX20" fmla="*/ 540925 w 1698688"/>
                <a:gd name="connsiteY20" fmla="*/ 981361 h 1698688"/>
                <a:gd name="connsiteX21" fmla="*/ 524732 w 1698688"/>
                <a:gd name="connsiteY21" fmla="*/ 914876 h 1698688"/>
                <a:gd name="connsiteX22" fmla="*/ 481679 w 1698688"/>
                <a:gd name="connsiteY22" fmla="*/ 873919 h 1698688"/>
                <a:gd name="connsiteX23" fmla="*/ 419957 w 1698688"/>
                <a:gd name="connsiteY23" fmla="*/ 854012 h 1698688"/>
                <a:gd name="connsiteX24" fmla="*/ 348806 w 1698688"/>
                <a:gd name="connsiteY24" fmla="*/ 851535 h 1698688"/>
                <a:gd name="connsiteX25" fmla="*/ 341471 w 1698688"/>
                <a:gd name="connsiteY25" fmla="*/ 852011 h 1698688"/>
                <a:gd name="connsiteX26" fmla="*/ 341471 w 1698688"/>
                <a:gd name="connsiteY26" fmla="*/ 809054 h 1698688"/>
                <a:gd name="connsiteX27" fmla="*/ 348710 w 1698688"/>
                <a:gd name="connsiteY27" fmla="*/ 809435 h 1698688"/>
                <a:gd name="connsiteX28" fmla="*/ 413099 w 1698688"/>
                <a:gd name="connsiteY28" fmla="*/ 806482 h 1698688"/>
                <a:gd name="connsiteX29" fmla="*/ 470630 w 1698688"/>
                <a:gd name="connsiteY29" fmla="*/ 788289 h 1698688"/>
                <a:gd name="connsiteX30" fmla="*/ 511588 w 1698688"/>
                <a:gd name="connsiteY30" fmla="*/ 751427 h 1698688"/>
                <a:gd name="connsiteX31" fmla="*/ 527209 w 1698688"/>
                <a:gd name="connsiteY31" fmla="*/ 691610 h 1698688"/>
                <a:gd name="connsiteX32" fmla="*/ 514064 w 1698688"/>
                <a:gd name="connsiteY32" fmla="*/ 641033 h 1698688"/>
                <a:gd name="connsiteX33" fmla="*/ 479298 w 1698688"/>
                <a:gd name="connsiteY33" fmla="*/ 605409 h 1698688"/>
                <a:gd name="connsiteX34" fmla="*/ 430530 w 1698688"/>
                <a:gd name="connsiteY34" fmla="*/ 584359 h 1698688"/>
                <a:gd name="connsiteX35" fmla="*/ 377666 w 1698688"/>
                <a:gd name="connsiteY35" fmla="*/ 577310 h 1698688"/>
                <a:gd name="connsiteX36" fmla="*/ 312515 w 1698688"/>
                <a:gd name="connsiteY36" fmla="*/ 589598 h 1698688"/>
                <a:gd name="connsiteX37" fmla="*/ 266319 w 1698688"/>
                <a:gd name="connsiteY37" fmla="*/ 623030 h 1698688"/>
                <a:gd name="connsiteX38" fmla="*/ 237935 w 1698688"/>
                <a:gd name="connsiteY38" fmla="*/ 673989 h 1698688"/>
                <a:gd name="connsiteX39" fmla="*/ 226219 w 1698688"/>
                <a:gd name="connsiteY39" fmla="*/ 740093 h 1698688"/>
                <a:gd name="connsiteX40" fmla="*/ 225933 w 1698688"/>
                <a:gd name="connsiteY40" fmla="*/ 746665 h 1698688"/>
                <a:gd name="connsiteX41" fmla="*/ 179832 w 1698688"/>
                <a:gd name="connsiteY41" fmla="*/ 746665 h 1698688"/>
                <a:gd name="connsiteX42" fmla="*/ 179832 w 1698688"/>
                <a:gd name="connsiteY42" fmla="*/ 739807 h 1698688"/>
                <a:gd name="connsiteX43" fmla="*/ 193548 w 1698688"/>
                <a:gd name="connsiteY43" fmla="*/ 657035 h 1698688"/>
                <a:gd name="connsiteX44" fmla="*/ 233363 w 1698688"/>
                <a:gd name="connsiteY44" fmla="*/ 592265 h 1698688"/>
                <a:gd name="connsiteX45" fmla="*/ 295847 w 1698688"/>
                <a:gd name="connsiteY45" fmla="*/ 550259 h 1698688"/>
                <a:gd name="connsiteX46" fmla="*/ 377571 w 1698688"/>
                <a:gd name="connsiteY46" fmla="*/ 535115 h 1698688"/>
                <a:gd name="connsiteX47" fmla="*/ 449294 w 1698688"/>
                <a:gd name="connsiteY47" fmla="*/ 543878 h 1698688"/>
                <a:gd name="connsiteX48" fmla="*/ 511683 w 1698688"/>
                <a:gd name="connsiteY48" fmla="*/ 571500 h 1698688"/>
                <a:gd name="connsiteX49" fmla="*/ 556260 w 1698688"/>
                <a:gd name="connsiteY49" fmla="*/ 620173 h 1698688"/>
                <a:gd name="connsiteX50" fmla="*/ 573500 w 1698688"/>
                <a:gd name="connsiteY50" fmla="*/ 691515 h 1698688"/>
                <a:gd name="connsiteX51" fmla="*/ 564928 w 1698688"/>
                <a:gd name="connsiteY51" fmla="*/ 743617 h 1698688"/>
                <a:gd name="connsiteX52" fmla="*/ 540068 w 1698688"/>
                <a:gd name="connsiteY52" fmla="*/ 787051 h 1698688"/>
                <a:gd name="connsiteX53" fmla="*/ 501110 w 1698688"/>
                <a:gd name="connsiteY53" fmla="*/ 818293 h 1698688"/>
                <a:gd name="connsiteX54" fmla="*/ 479298 w 1698688"/>
                <a:gd name="connsiteY54" fmla="*/ 827723 h 1698688"/>
                <a:gd name="connsiteX55" fmla="*/ 507968 w 1698688"/>
                <a:gd name="connsiteY55" fmla="*/ 839343 h 1698688"/>
                <a:gd name="connsiteX56" fmla="*/ 550831 w 1698688"/>
                <a:gd name="connsiteY56" fmla="*/ 874109 h 1698688"/>
                <a:gd name="connsiteX57" fmla="*/ 577787 w 1698688"/>
                <a:gd name="connsiteY57" fmla="*/ 922687 h 1698688"/>
                <a:gd name="connsiteX58" fmla="*/ 587216 w 1698688"/>
                <a:gd name="connsiteY58" fmla="*/ 981265 h 1698688"/>
                <a:gd name="connsiteX59" fmla="*/ 570167 w 1698688"/>
                <a:gd name="connsiteY59" fmla="*/ 1060799 h 1698688"/>
                <a:gd name="connsiteX60" fmla="*/ 524447 w 1698688"/>
                <a:gd name="connsiteY60" fmla="*/ 1117664 h 1698688"/>
                <a:gd name="connsiteX61" fmla="*/ 457581 w 1698688"/>
                <a:gd name="connsiteY61" fmla="*/ 1151573 h 1698688"/>
                <a:gd name="connsiteX62" fmla="*/ 377476 w 1698688"/>
                <a:gd name="connsiteY62" fmla="*/ 1162622 h 1698688"/>
                <a:gd name="connsiteX63" fmla="*/ 874395 w 1698688"/>
                <a:gd name="connsiteY63" fmla="*/ 1156240 h 1698688"/>
                <a:gd name="connsiteX64" fmla="*/ 821912 w 1698688"/>
                <a:gd name="connsiteY64" fmla="*/ 1156240 h 1698688"/>
                <a:gd name="connsiteX65" fmla="*/ 592646 w 1698688"/>
                <a:gd name="connsiteY65" fmla="*/ 540734 h 1698688"/>
                <a:gd name="connsiteX66" fmla="*/ 646081 w 1698688"/>
                <a:gd name="connsiteY66" fmla="*/ 540734 h 1698688"/>
                <a:gd name="connsiteX67" fmla="*/ 848678 w 1698688"/>
                <a:gd name="connsiteY67" fmla="*/ 1099661 h 1698688"/>
                <a:gd name="connsiteX68" fmla="*/ 1052894 w 1698688"/>
                <a:gd name="connsiteY68" fmla="*/ 540734 h 1698688"/>
                <a:gd name="connsiteX69" fmla="*/ 1104710 w 1698688"/>
                <a:gd name="connsiteY69" fmla="*/ 540734 h 1698688"/>
                <a:gd name="connsiteX70" fmla="*/ 874490 w 1698688"/>
                <a:gd name="connsiteY70" fmla="*/ 1156240 h 1698688"/>
                <a:gd name="connsiteX71" fmla="*/ 1344168 w 1698688"/>
                <a:gd name="connsiteY71" fmla="*/ 1156240 h 1698688"/>
                <a:gd name="connsiteX72" fmla="*/ 1154525 w 1698688"/>
                <a:gd name="connsiteY72" fmla="*/ 1156240 h 1698688"/>
                <a:gd name="connsiteX73" fmla="*/ 1154525 w 1698688"/>
                <a:gd name="connsiteY73" fmla="*/ 540734 h 1698688"/>
                <a:gd name="connsiteX74" fmla="*/ 1344168 w 1698688"/>
                <a:gd name="connsiteY74" fmla="*/ 540734 h 1698688"/>
                <a:gd name="connsiteX75" fmla="*/ 1436751 w 1698688"/>
                <a:gd name="connsiteY75" fmla="*/ 554641 h 1698688"/>
                <a:gd name="connsiteX76" fmla="*/ 1497330 w 1698688"/>
                <a:gd name="connsiteY76" fmla="*/ 591598 h 1698688"/>
                <a:gd name="connsiteX77" fmla="*/ 1530572 w 1698688"/>
                <a:gd name="connsiteY77" fmla="*/ 644366 h 1698688"/>
                <a:gd name="connsiteX78" fmla="*/ 1540669 w 1698688"/>
                <a:gd name="connsiteY78" fmla="*/ 703517 h 1698688"/>
                <a:gd name="connsiteX79" fmla="*/ 1531811 w 1698688"/>
                <a:gd name="connsiteY79" fmla="*/ 752285 h 1698688"/>
                <a:gd name="connsiteX80" fmla="*/ 1506379 w 1698688"/>
                <a:gd name="connsiteY80" fmla="*/ 793242 h 1698688"/>
                <a:gd name="connsiteX81" fmla="*/ 1467517 w 1698688"/>
                <a:gd name="connsiteY81" fmla="*/ 822865 h 1698688"/>
                <a:gd name="connsiteX82" fmla="*/ 1447419 w 1698688"/>
                <a:gd name="connsiteY82" fmla="*/ 831533 h 1698688"/>
                <a:gd name="connsiteX83" fmla="*/ 1447991 w 1698688"/>
                <a:gd name="connsiteY83" fmla="*/ 831723 h 1698688"/>
                <a:gd name="connsiteX84" fmla="*/ 1495997 w 1698688"/>
                <a:gd name="connsiteY84" fmla="*/ 855059 h 1698688"/>
                <a:gd name="connsiteX85" fmla="*/ 1540859 w 1698688"/>
                <a:gd name="connsiteY85" fmla="*/ 902494 h 1698688"/>
                <a:gd name="connsiteX86" fmla="*/ 1560957 w 1698688"/>
                <a:gd name="connsiteY86" fmla="*/ 980789 h 1698688"/>
                <a:gd name="connsiteX87" fmla="*/ 1545050 w 1698688"/>
                <a:gd name="connsiteY87" fmla="*/ 1056227 h 1698688"/>
                <a:gd name="connsiteX88" fmla="*/ 1500568 w 1698688"/>
                <a:gd name="connsiteY88" fmla="*/ 1111282 h 1698688"/>
                <a:gd name="connsiteX89" fmla="*/ 1431989 w 1698688"/>
                <a:gd name="connsiteY89" fmla="*/ 1144905 h 1698688"/>
                <a:gd name="connsiteX90" fmla="*/ 1344168 w 1698688"/>
                <a:gd name="connsiteY90" fmla="*/ 1156145 h 1698688"/>
                <a:gd name="connsiteX91" fmla="*/ 1205389 w 1698688"/>
                <a:gd name="connsiteY91" fmla="*/ 1110520 h 1698688"/>
                <a:gd name="connsiteX92" fmla="*/ 1344168 w 1698688"/>
                <a:gd name="connsiteY92" fmla="*/ 1110520 h 1698688"/>
                <a:gd name="connsiteX93" fmla="*/ 1466945 w 1698688"/>
                <a:gd name="connsiteY93" fmla="*/ 1077754 h 1698688"/>
                <a:gd name="connsiteX94" fmla="*/ 1510093 w 1698688"/>
                <a:gd name="connsiteY94" fmla="*/ 980885 h 1698688"/>
                <a:gd name="connsiteX95" fmla="*/ 1495139 w 1698688"/>
                <a:gd name="connsiteY95" fmla="*/ 920972 h 1698688"/>
                <a:gd name="connsiteX96" fmla="*/ 1456563 w 1698688"/>
                <a:gd name="connsiteY96" fmla="*/ 884015 h 1698688"/>
                <a:gd name="connsiteX97" fmla="*/ 1403128 w 1698688"/>
                <a:gd name="connsiteY97" fmla="*/ 865061 h 1698688"/>
                <a:gd name="connsiteX98" fmla="*/ 1344073 w 1698688"/>
                <a:gd name="connsiteY98" fmla="*/ 859727 h 1698688"/>
                <a:gd name="connsiteX99" fmla="*/ 1205294 w 1698688"/>
                <a:gd name="connsiteY99" fmla="*/ 859727 h 1698688"/>
                <a:gd name="connsiteX100" fmla="*/ 1205294 w 1698688"/>
                <a:gd name="connsiteY100" fmla="*/ 1110710 h 1698688"/>
                <a:gd name="connsiteX101" fmla="*/ 1205389 w 1698688"/>
                <a:gd name="connsiteY101" fmla="*/ 813816 h 1698688"/>
                <a:gd name="connsiteX102" fmla="*/ 1344168 w 1698688"/>
                <a:gd name="connsiteY102" fmla="*/ 813816 h 1698688"/>
                <a:gd name="connsiteX103" fmla="*/ 1454182 w 1698688"/>
                <a:gd name="connsiteY103" fmla="*/ 781431 h 1698688"/>
                <a:gd name="connsiteX104" fmla="*/ 1489805 w 1698688"/>
                <a:gd name="connsiteY104" fmla="*/ 696754 h 1698688"/>
                <a:gd name="connsiteX105" fmla="*/ 1478089 w 1698688"/>
                <a:gd name="connsiteY105" fmla="*/ 644938 h 1698688"/>
                <a:gd name="connsiteX106" fmla="*/ 1446562 w 1698688"/>
                <a:gd name="connsiteY106" fmla="*/ 611029 h 1698688"/>
                <a:gd name="connsiteX107" fmla="*/ 1400461 w 1698688"/>
                <a:gd name="connsiteY107" fmla="*/ 592169 h 1698688"/>
                <a:gd name="connsiteX108" fmla="*/ 1344168 w 1698688"/>
                <a:gd name="connsiteY108" fmla="*/ 586454 h 1698688"/>
                <a:gd name="connsiteX109" fmla="*/ 1205389 w 1698688"/>
                <a:gd name="connsiteY109" fmla="*/ 586454 h 1698688"/>
                <a:gd name="connsiteX110" fmla="*/ 1205389 w 1698688"/>
                <a:gd name="connsiteY110" fmla="*/ 813816 h 169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98688" h="1698688">
                  <a:moveTo>
                    <a:pt x="849344" y="0"/>
                  </a:moveTo>
                  <a:cubicBezTo>
                    <a:pt x="380238" y="0"/>
                    <a:pt x="0" y="380238"/>
                    <a:pt x="0" y="849344"/>
                  </a:cubicBezTo>
                  <a:cubicBezTo>
                    <a:pt x="0" y="1318451"/>
                    <a:pt x="380238" y="1698689"/>
                    <a:pt x="849344" y="1698689"/>
                  </a:cubicBezTo>
                  <a:cubicBezTo>
                    <a:pt x="1318451" y="1698689"/>
                    <a:pt x="1698689" y="1318451"/>
                    <a:pt x="1698689" y="849344"/>
                  </a:cubicBezTo>
                  <a:cubicBezTo>
                    <a:pt x="1698689" y="380238"/>
                    <a:pt x="1318355" y="0"/>
                    <a:pt x="849344" y="0"/>
                  </a:cubicBezTo>
                  <a:close/>
                  <a:moveTo>
                    <a:pt x="377476" y="1162717"/>
                  </a:moveTo>
                  <a:cubicBezTo>
                    <a:pt x="344234" y="1162717"/>
                    <a:pt x="313754" y="1157954"/>
                    <a:pt x="287084" y="1148620"/>
                  </a:cubicBezTo>
                  <a:cubicBezTo>
                    <a:pt x="260223" y="1139190"/>
                    <a:pt x="237077" y="1125188"/>
                    <a:pt x="218408" y="1107091"/>
                  </a:cubicBezTo>
                  <a:cubicBezTo>
                    <a:pt x="199644" y="1088898"/>
                    <a:pt x="185452" y="1066324"/>
                    <a:pt x="176308" y="1039940"/>
                  </a:cubicBezTo>
                  <a:cubicBezTo>
                    <a:pt x="167164" y="1013746"/>
                    <a:pt x="163449" y="983171"/>
                    <a:pt x="165164" y="949166"/>
                  </a:cubicBezTo>
                  <a:lnTo>
                    <a:pt x="165544" y="942689"/>
                  </a:lnTo>
                  <a:lnTo>
                    <a:pt x="211836" y="942689"/>
                  </a:lnTo>
                  <a:lnTo>
                    <a:pt x="211550" y="949833"/>
                  </a:lnTo>
                  <a:cubicBezTo>
                    <a:pt x="210407" y="976313"/>
                    <a:pt x="213646" y="1000506"/>
                    <a:pt x="221075" y="1021652"/>
                  </a:cubicBezTo>
                  <a:cubicBezTo>
                    <a:pt x="228410" y="1042702"/>
                    <a:pt x="239363" y="1060609"/>
                    <a:pt x="253460" y="1074992"/>
                  </a:cubicBezTo>
                  <a:cubicBezTo>
                    <a:pt x="267557" y="1089374"/>
                    <a:pt x="285274" y="1100709"/>
                    <a:pt x="306038" y="1108615"/>
                  </a:cubicBezTo>
                  <a:cubicBezTo>
                    <a:pt x="326898" y="1116616"/>
                    <a:pt x="350996" y="1120616"/>
                    <a:pt x="377476" y="1120616"/>
                  </a:cubicBezTo>
                  <a:cubicBezTo>
                    <a:pt x="398526" y="1120616"/>
                    <a:pt x="419291" y="1117568"/>
                    <a:pt x="439103" y="1111472"/>
                  </a:cubicBezTo>
                  <a:cubicBezTo>
                    <a:pt x="458819" y="1105472"/>
                    <a:pt x="476441" y="1096423"/>
                    <a:pt x="491490" y="1084707"/>
                  </a:cubicBezTo>
                  <a:cubicBezTo>
                    <a:pt x="506444" y="1073087"/>
                    <a:pt x="518541" y="1058323"/>
                    <a:pt x="527495" y="1040987"/>
                  </a:cubicBezTo>
                  <a:cubicBezTo>
                    <a:pt x="536448" y="1023747"/>
                    <a:pt x="540925" y="1003649"/>
                    <a:pt x="540925" y="981361"/>
                  </a:cubicBezTo>
                  <a:cubicBezTo>
                    <a:pt x="540925" y="954691"/>
                    <a:pt x="535496" y="932307"/>
                    <a:pt x="524732" y="914876"/>
                  </a:cubicBezTo>
                  <a:cubicBezTo>
                    <a:pt x="513969" y="897350"/>
                    <a:pt x="499491" y="883539"/>
                    <a:pt x="481679" y="873919"/>
                  </a:cubicBezTo>
                  <a:cubicBezTo>
                    <a:pt x="463582" y="864013"/>
                    <a:pt x="442817" y="857345"/>
                    <a:pt x="419957" y="854012"/>
                  </a:cubicBezTo>
                  <a:cubicBezTo>
                    <a:pt x="396716" y="850678"/>
                    <a:pt x="372809" y="849821"/>
                    <a:pt x="348806" y="851535"/>
                  </a:cubicBezTo>
                  <a:lnTo>
                    <a:pt x="341471" y="852011"/>
                  </a:lnTo>
                  <a:lnTo>
                    <a:pt x="341471" y="809054"/>
                  </a:lnTo>
                  <a:lnTo>
                    <a:pt x="348710" y="809435"/>
                  </a:lnTo>
                  <a:cubicBezTo>
                    <a:pt x="369951" y="810578"/>
                    <a:pt x="391573" y="809530"/>
                    <a:pt x="413099" y="806482"/>
                  </a:cubicBezTo>
                  <a:cubicBezTo>
                    <a:pt x="434245" y="803434"/>
                    <a:pt x="453581" y="797338"/>
                    <a:pt x="470630" y="788289"/>
                  </a:cubicBezTo>
                  <a:cubicBezTo>
                    <a:pt x="487299" y="779431"/>
                    <a:pt x="501110" y="766953"/>
                    <a:pt x="511588" y="751427"/>
                  </a:cubicBezTo>
                  <a:cubicBezTo>
                    <a:pt x="521970" y="735997"/>
                    <a:pt x="527209" y="715899"/>
                    <a:pt x="527209" y="691610"/>
                  </a:cubicBezTo>
                  <a:cubicBezTo>
                    <a:pt x="527209" y="672370"/>
                    <a:pt x="522732" y="655320"/>
                    <a:pt x="514064" y="641033"/>
                  </a:cubicBezTo>
                  <a:cubicBezTo>
                    <a:pt x="505206" y="626555"/>
                    <a:pt x="493490" y="614553"/>
                    <a:pt x="479298" y="605409"/>
                  </a:cubicBezTo>
                  <a:cubicBezTo>
                    <a:pt x="464820" y="596075"/>
                    <a:pt x="448437" y="589026"/>
                    <a:pt x="430530" y="584359"/>
                  </a:cubicBezTo>
                  <a:cubicBezTo>
                    <a:pt x="412528" y="579692"/>
                    <a:pt x="394716" y="577310"/>
                    <a:pt x="377666" y="577310"/>
                  </a:cubicBezTo>
                  <a:cubicBezTo>
                    <a:pt x="352997" y="577310"/>
                    <a:pt x="330994" y="581406"/>
                    <a:pt x="312515" y="589598"/>
                  </a:cubicBezTo>
                  <a:cubicBezTo>
                    <a:pt x="294037" y="597694"/>
                    <a:pt x="278511" y="609029"/>
                    <a:pt x="266319" y="623030"/>
                  </a:cubicBezTo>
                  <a:cubicBezTo>
                    <a:pt x="254032" y="637223"/>
                    <a:pt x="244507" y="654368"/>
                    <a:pt x="237935" y="673989"/>
                  </a:cubicBezTo>
                  <a:cubicBezTo>
                    <a:pt x="231267" y="693896"/>
                    <a:pt x="227362" y="716185"/>
                    <a:pt x="226219" y="740093"/>
                  </a:cubicBezTo>
                  <a:lnTo>
                    <a:pt x="225933" y="746665"/>
                  </a:lnTo>
                  <a:lnTo>
                    <a:pt x="179832" y="746665"/>
                  </a:lnTo>
                  <a:lnTo>
                    <a:pt x="179832" y="739807"/>
                  </a:lnTo>
                  <a:cubicBezTo>
                    <a:pt x="179832" y="709898"/>
                    <a:pt x="184499" y="682085"/>
                    <a:pt x="193548" y="657035"/>
                  </a:cubicBezTo>
                  <a:cubicBezTo>
                    <a:pt x="202692" y="631888"/>
                    <a:pt x="216122" y="610076"/>
                    <a:pt x="233363" y="592265"/>
                  </a:cubicBezTo>
                  <a:cubicBezTo>
                    <a:pt x="250508" y="574453"/>
                    <a:pt x="271558" y="560356"/>
                    <a:pt x="295847" y="550259"/>
                  </a:cubicBezTo>
                  <a:cubicBezTo>
                    <a:pt x="320040" y="540258"/>
                    <a:pt x="347567" y="535115"/>
                    <a:pt x="377571" y="535115"/>
                  </a:cubicBezTo>
                  <a:cubicBezTo>
                    <a:pt x="402050" y="535115"/>
                    <a:pt x="426244" y="538067"/>
                    <a:pt x="449294" y="543878"/>
                  </a:cubicBezTo>
                  <a:cubicBezTo>
                    <a:pt x="472631" y="549783"/>
                    <a:pt x="493586" y="559118"/>
                    <a:pt x="511683" y="571500"/>
                  </a:cubicBezTo>
                  <a:cubicBezTo>
                    <a:pt x="529971" y="584073"/>
                    <a:pt x="544925" y="600456"/>
                    <a:pt x="556260" y="620173"/>
                  </a:cubicBezTo>
                  <a:cubicBezTo>
                    <a:pt x="567690" y="640080"/>
                    <a:pt x="573500" y="664083"/>
                    <a:pt x="573500" y="691515"/>
                  </a:cubicBezTo>
                  <a:cubicBezTo>
                    <a:pt x="573500" y="709994"/>
                    <a:pt x="570643" y="727520"/>
                    <a:pt x="564928" y="743617"/>
                  </a:cubicBezTo>
                  <a:cubicBezTo>
                    <a:pt x="559213" y="759809"/>
                    <a:pt x="550831" y="774478"/>
                    <a:pt x="540068" y="787051"/>
                  </a:cubicBezTo>
                  <a:cubicBezTo>
                    <a:pt x="529209" y="799719"/>
                    <a:pt x="516160" y="810197"/>
                    <a:pt x="501110" y="818293"/>
                  </a:cubicBezTo>
                  <a:cubicBezTo>
                    <a:pt x="494157" y="822008"/>
                    <a:pt x="486918" y="825151"/>
                    <a:pt x="479298" y="827723"/>
                  </a:cubicBezTo>
                  <a:cubicBezTo>
                    <a:pt x="489490" y="830675"/>
                    <a:pt x="499015" y="834485"/>
                    <a:pt x="507968" y="839343"/>
                  </a:cubicBezTo>
                  <a:cubicBezTo>
                    <a:pt x="524732" y="848297"/>
                    <a:pt x="539115" y="860012"/>
                    <a:pt x="550831" y="874109"/>
                  </a:cubicBezTo>
                  <a:cubicBezTo>
                    <a:pt x="562451" y="888111"/>
                    <a:pt x="571595" y="904494"/>
                    <a:pt x="577787" y="922687"/>
                  </a:cubicBezTo>
                  <a:cubicBezTo>
                    <a:pt x="584073" y="940880"/>
                    <a:pt x="587216" y="960501"/>
                    <a:pt x="587216" y="981265"/>
                  </a:cubicBezTo>
                  <a:cubicBezTo>
                    <a:pt x="587216" y="1011365"/>
                    <a:pt x="581501" y="1038225"/>
                    <a:pt x="570167" y="1060799"/>
                  </a:cubicBezTo>
                  <a:cubicBezTo>
                    <a:pt x="558927" y="1083374"/>
                    <a:pt x="543497" y="1102519"/>
                    <a:pt x="524447" y="1117664"/>
                  </a:cubicBezTo>
                  <a:cubicBezTo>
                    <a:pt x="505492" y="1132808"/>
                    <a:pt x="483013" y="1144238"/>
                    <a:pt x="457581" y="1151573"/>
                  </a:cubicBezTo>
                  <a:cubicBezTo>
                    <a:pt x="432435" y="1158907"/>
                    <a:pt x="405479" y="1162622"/>
                    <a:pt x="377476" y="1162622"/>
                  </a:cubicBezTo>
                  <a:close/>
                  <a:moveTo>
                    <a:pt x="874395" y="1156240"/>
                  </a:moveTo>
                  <a:lnTo>
                    <a:pt x="821912" y="1156240"/>
                  </a:lnTo>
                  <a:lnTo>
                    <a:pt x="592646" y="540734"/>
                  </a:lnTo>
                  <a:lnTo>
                    <a:pt x="646081" y="540734"/>
                  </a:lnTo>
                  <a:lnTo>
                    <a:pt x="848678" y="1099661"/>
                  </a:lnTo>
                  <a:lnTo>
                    <a:pt x="1052894" y="540734"/>
                  </a:lnTo>
                  <a:lnTo>
                    <a:pt x="1104710" y="540734"/>
                  </a:lnTo>
                  <a:lnTo>
                    <a:pt x="874490" y="1156240"/>
                  </a:lnTo>
                  <a:close/>
                  <a:moveTo>
                    <a:pt x="1344168" y="1156240"/>
                  </a:moveTo>
                  <a:lnTo>
                    <a:pt x="1154525" y="1156240"/>
                  </a:lnTo>
                  <a:lnTo>
                    <a:pt x="1154525" y="540734"/>
                  </a:lnTo>
                  <a:lnTo>
                    <a:pt x="1344168" y="540734"/>
                  </a:lnTo>
                  <a:cubicBezTo>
                    <a:pt x="1380744" y="540734"/>
                    <a:pt x="1411891" y="545402"/>
                    <a:pt x="1436751" y="554641"/>
                  </a:cubicBezTo>
                  <a:cubicBezTo>
                    <a:pt x="1461707" y="563975"/>
                    <a:pt x="1482090" y="576358"/>
                    <a:pt x="1497330" y="591598"/>
                  </a:cubicBezTo>
                  <a:cubicBezTo>
                    <a:pt x="1512570" y="606838"/>
                    <a:pt x="1523810" y="624650"/>
                    <a:pt x="1530572" y="644366"/>
                  </a:cubicBezTo>
                  <a:cubicBezTo>
                    <a:pt x="1537240" y="663893"/>
                    <a:pt x="1540669" y="683800"/>
                    <a:pt x="1540669" y="703517"/>
                  </a:cubicBezTo>
                  <a:cubicBezTo>
                    <a:pt x="1540669" y="720566"/>
                    <a:pt x="1537716" y="736949"/>
                    <a:pt x="1531811" y="752285"/>
                  </a:cubicBezTo>
                  <a:cubicBezTo>
                    <a:pt x="1525905" y="767620"/>
                    <a:pt x="1517333" y="781431"/>
                    <a:pt x="1506379" y="793242"/>
                  </a:cubicBezTo>
                  <a:cubicBezTo>
                    <a:pt x="1495520" y="804958"/>
                    <a:pt x="1482471" y="814959"/>
                    <a:pt x="1467517" y="822865"/>
                  </a:cubicBezTo>
                  <a:cubicBezTo>
                    <a:pt x="1461135" y="826294"/>
                    <a:pt x="1454372" y="829151"/>
                    <a:pt x="1447419" y="831533"/>
                  </a:cubicBezTo>
                  <a:lnTo>
                    <a:pt x="1447991" y="831723"/>
                  </a:lnTo>
                  <a:cubicBezTo>
                    <a:pt x="1463326" y="835819"/>
                    <a:pt x="1479423" y="843725"/>
                    <a:pt x="1495997" y="855059"/>
                  </a:cubicBezTo>
                  <a:cubicBezTo>
                    <a:pt x="1512665" y="866489"/>
                    <a:pt x="1527715" y="882396"/>
                    <a:pt x="1540859" y="902494"/>
                  </a:cubicBezTo>
                  <a:cubicBezTo>
                    <a:pt x="1554194" y="922877"/>
                    <a:pt x="1560957" y="949262"/>
                    <a:pt x="1560957" y="980789"/>
                  </a:cubicBezTo>
                  <a:cubicBezTo>
                    <a:pt x="1560957" y="1009269"/>
                    <a:pt x="1555623" y="1034606"/>
                    <a:pt x="1545050" y="1056227"/>
                  </a:cubicBezTo>
                  <a:cubicBezTo>
                    <a:pt x="1534573" y="1077849"/>
                    <a:pt x="1519618" y="1096328"/>
                    <a:pt x="1500568" y="1111282"/>
                  </a:cubicBezTo>
                  <a:cubicBezTo>
                    <a:pt x="1481614" y="1126141"/>
                    <a:pt x="1458563" y="1137476"/>
                    <a:pt x="1431989" y="1144905"/>
                  </a:cubicBezTo>
                  <a:cubicBezTo>
                    <a:pt x="1405700" y="1152335"/>
                    <a:pt x="1376077" y="1156145"/>
                    <a:pt x="1344168" y="1156145"/>
                  </a:cubicBezTo>
                  <a:close/>
                  <a:moveTo>
                    <a:pt x="1205389" y="1110520"/>
                  </a:moveTo>
                  <a:lnTo>
                    <a:pt x="1344168" y="1110520"/>
                  </a:lnTo>
                  <a:cubicBezTo>
                    <a:pt x="1396365" y="1110520"/>
                    <a:pt x="1437608" y="1099471"/>
                    <a:pt x="1466945" y="1077754"/>
                  </a:cubicBezTo>
                  <a:cubicBezTo>
                    <a:pt x="1495997" y="1056132"/>
                    <a:pt x="1510093" y="1024509"/>
                    <a:pt x="1510093" y="980885"/>
                  </a:cubicBezTo>
                  <a:cubicBezTo>
                    <a:pt x="1510093" y="956501"/>
                    <a:pt x="1505045" y="936308"/>
                    <a:pt x="1495139" y="920972"/>
                  </a:cubicBezTo>
                  <a:cubicBezTo>
                    <a:pt x="1485138" y="905447"/>
                    <a:pt x="1472089" y="892969"/>
                    <a:pt x="1456563" y="884015"/>
                  </a:cubicBezTo>
                  <a:cubicBezTo>
                    <a:pt x="1440752" y="874871"/>
                    <a:pt x="1422749" y="868490"/>
                    <a:pt x="1403128" y="865061"/>
                  </a:cubicBezTo>
                  <a:cubicBezTo>
                    <a:pt x="1383125" y="861536"/>
                    <a:pt x="1363218" y="859727"/>
                    <a:pt x="1344073" y="859727"/>
                  </a:cubicBezTo>
                  <a:lnTo>
                    <a:pt x="1205294" y="859727"/>
                  </a:lnTo>
                  <a:lnTo>
                    <a:pt x="1205294" y="1110710"/>
                  </a:lnTo>
                  <a:close/>
                  <a:moveTo>
                    <a:pt x="1205389" y="813816"/>
                  </a:moveTo>
                  <a:lnTo>
                    <a:pt x="1344168" y="813816"/>
                  </a:lnTo>
                  <a:cubicBezTo>
                    <a:pt x="1393317" y="813816"/>
                    <a:pt x="1430369" y="802958"/>
                    <a:pt x="1454182" y="781431"/>
                  </a:cubicBezTo>
                  <a:cubicBezTo>
                    <a:pt x="1478185" y="759809"/>
                    <a:pt x="1489805" y="732092"/>
                    <a:pt x="1489805" y="696754"/>
                  </a:cubicBezTo>
                  <a:cubicBezTo>
                    <a:pt x="1489805" y="676085"/>
                    <a:pt x="1485805" y="658654"/>
                    <a:pt x="1478089" y="644938"/>
                  </a:cubicBezTo>
                  <a:cubicBezTo>
                    <a:pt x="1470279" y="631031"/>
                    <a:pt x="1459611" y="619697"/>
                    <a:pt x="1446562" y="611029"/>
                  </a:cubicBezTo>
                  <a:cubicBezTo>
                    <a:pt x="1433322" y="602266"/>
                    <a:pt x="1417796" y="595979"/>
                    <a:pt x="1400461" y="592169"/>
                  </a:cubicBezTo>
                  <a:cubicBezTo>
                    <a:pt x="1382744" y="588359"/>
                    <a:pt x="1363789" y="586454"/>
                    <a:pt x="1344168" y="586454"/>
                  </a:cubicBezTo>
                  <a:lnTo>
                    <a:pt x="1205389" y="586454"/>
                  </a:lnTo>
                  <a:lnTo>
                    <a:pt x="1205389" y="813816"/>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425978248"/>
      </p:ext>
    </p:extLst>
  </p:cSld>
  <p:clrMapOvr>
    <a:masterClrMapping/>
  </p:clrMapOvr>
  <p:extLst>
    <p:ext uri="{DCECCB84-F9BA-43D5-87BE-67443E8EF086}">
      <p15:sldGuideLst xmlns:p15="http://schemas.microsoft.com/office/powerpoint/2012/main">
        <p15:guide id="1" pos="2880">
          <p15:clr>
            <a:srgbClr val="FBAE40"/>
          </p15:clr>
        </p15:guide>
        <p15:guide id="3" pos="55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 Blue  2">
    <p:bg>
      <p:bgPr>
        <a:solidFill>
          <a:srgbClr val="003058"/>
        </a:solidFill>
        <a:effectLst/>
      </p:bgPr>
    </p:bg>
    <p:spTree>
      <p:nvGrpSpPr>
        <p:cNvPr id="1" name=""/>
        <p:cNvGrpSpPr/>
        <p:nvPr/>
      </p:nvGrpSpPr>
      <p:grpSpPr>
        <a:xfrm>
          <a:off x="0" y="0"/>
          <a:ext cx="0" cy="0"/>
          <a:chOff x="0" y="0"/>
          <a:chExt cx="0" cy="0"/>
        </a:xfrm>
      </p:grpSpPr>
      <p:pic>
        <p:nvPicPr>
          <p:cNvPr id="10" name="Cubes" descr="A group of black cubes&#10;&#10;AI-generated content may be incorrect.">
            <a:extLst>
              <a:ext uri="{FF2B5EF4-FFF2-40B4-BE49-F238E27FC236}">
                <a16:creationId xmlns:a16="http://schemas.microsoft.com/office/drawing/2014/main" id="{2C23EBF9-157B-D121-F303-5FC5602CF4F5}"/>
              </a:ext>
            </a:extLst>
          </p:cNvPr>
          <p:cNvPicPr>
            <a:picLocks noGrp="1" noRot="1" noChangeAspect="1" noMove="1" noResize="1" noEditPoints="1" noAdjustHandles="1" noChangeArrowheads="1" noChangeShapeType="1" noCrop="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Slide Number Placeholder 5">
            <a:extLst>
              <a:ext uri="{FF2B5EF4-FFF2-40B4-BE49-F238E27FC236}">
                <a16:creationId xmlns:a16="http://schemas.microsoft.com/office/drawing/2014/main" id="{A0315FCE-3B74-4382-97FB-0BD451F15859}"/>
              </a:ext>
            </a:extLst>
          </p:cNvPr>
          <p:cNvSpPr>
            <a:spLocks noGrp="1"/>
          </p:cNvSpPr>
          <p:nvPr>
            <p:ph type="sldNum" sz="quarter" idx="12"/>
          </p:nvPr>
        </p:nvSpPr>
        <p:spPr>
          <a:xfrm>
            <a:off x="8351520" y="4807269"/>
            <a:ext cx="598170" cy="273844"/>
          </a:xfrm>
          <a:prstGeom prst="rect">
            <a:avLst/>
          </a:prstGeom>
        </p:spPr>
        <p:txBody>
          <a:bodyPr/>
          <a:lstStyle>
            <a:lvl1pPr>
              <a:defRPr sz="675">
                <a:solidFill>
                  <a:schemeClr val="bg1"/>
                </a:solidFill>
              </a:defRPr>
            </a:lvl1pPr>
          </a:lstStyle>
          <a:p>
            <a:fld id="{375A5551-8D38-450D-9456-AA8FB3888142}" type="slidenum">
              <a:rPr lang="en-GB" smtClean="0"/>
              <a:pPr/>
              <a:t>‹#›</a:t>
            </a:fld>
            <a:endParaRPr lang="en-GB"/>
          </a:p>
        </p:txBody>
      </p:sp>
      <p:sp>
        <p:nvSpPr>
          <p:cNvPr id="7" name="Title 1">
            <a:extLst>
              <a:ext uri="{FF2B5EF4-FFF2-40B4-BE49-F238E27FC236}">
                <a16:creationId xmlns:a16="http://schemas.microsoft.com/office/drawing/2014/main" id="{D23A0909-DA49-4554-A40F-960597BA6994}"/>
              </a:ext>
            </a:extLst>
          </p:cNvPr>
          <p:cNvSpPr>
            <a:spLocks noGrp="1"/>
          </p:cNvSpPr>
          <p:nvPr>
            <p:ph type="title" hasCustomPrompt="1"/>
          </p:nvPr>
        </p:nvSpPr>
        <p:spPr>
          <a:xfrm>
            <a:off x="258254" y="1073700"/>
            <a:ext cx="8526969" cy="679848"/>
          </a:xfrm>
        </p:spPr>
        <p:txBody>
          <a:bodyPr vert="horz" lIns="91440" tIns="45720" rIns="91440" bIns="0" rtlCol="0" anchor="b" anchorCtr="0">
            <a:noAutofit/>
          </a:bodyPr>
          <a:lstStyle>
            <a:lvl1pPr>
              <a:defRPr lang="en-US" sz="4400">
                <a:solidFill>
                  <a:srgbClr val="9BBFC6"/>
                </a:solidFill>
                <a:latin typeface="Arial" panose="020B0604020202020204" pitchFamily="34" charset="0"/>
                <a:cs typeface="Arial" panose="020B0604020202020204" pitchFamily="34" charset="0"/>
              </a:defRPr>
            </a:lvl1pPr>
          </a:lstStyle>
          <a:p>
            <a:pPr lvl="0" defTabSz="914400"/>
            <a:r>
              <a:rPr lang="en-US" dirty="0"/>
              <a:t>Section title</a:t>
            </a:r>
          </a:p>
        </p:txBody>
      </p:sp>
      <p:sp>
        <p:nvSpPr>
          <p:cNvPr id="5" name="Content Placeholder 2">
            <a:extLst>
              <a:ext uri="{FF2B5EF4-FFF2-40B4-BE49-F238E27FC236}">
                <a16:creationId xmlns:a16="http://schemas.microsoft.com/office/drawing/2014/main" id="{39BB4126-41F9-B94B-8141-46034059BE62}"/>
              </a:ext>
            </a:extLst>
          </p:cNvPr>
          <p:cNvSpPr>
            <a:spLocks noGrp="1"/>
          </p:cNvSpPr>
          <p:nvPr>
            <p:ph idx="13"/>
          </p:nvPr>
        </p:nvSpPr>
        <p:spPr>
          <a:xfrm>
            <a:off x="258255" y="1848510"/>
            <a:ext cx="8526970" cy="2956294"/>
          </a:xfrm>
        </p:spPr>
        <p:txBody>
          <a:bodyPr>
            <a:noAutofit/>
          </a:bodyPr>
          <a:lstStyle>
            <a:lvl1pPr marL="0" indent="0">
              <a:lnSpc>
                <a:spcPct val="100000"/>
              </a:lnSpc>
              <a:spcBef>
                <a:spcPts val="0"/>
              </a:spcBef>
              <a:spcAft>
                <a:spcPts val="0"/>
              </a:spcAft>
              <a:buNone/>
              <a:defRPr sz="2300">
                <a:solidFill>
                  <a:schemeClr val="bg1"/>
                </a:solidFill>
              </a:defRPr>
            </a:lvl1pPr>
            <a:lvl2pPr marL="457200" indent="0">
              <a:lnSpc>
                <a:spcPct val="100000"/>
              </a:lnSpc>
              <a:spcBef>
                <a:spcPts val="0"/>
              </a:spcBef>
              <a:spcAft>
                <a:spcPts val="0"/>
              </a:spcAft>
              <a:buNone/>
              <a:defRPr sz="1900">
                <a:solidFill>
                  <a:schemeClr val="bg1"/>
                </a:solidFill>
              </a:defRPr>
            </a:lvl2pPr>
            <a:lvl3pPr marL="914400" indent="0">
              <a:lnSpc>
                <a:spcPct val="100000"/>
              </a:lnSpc>
              <a:spcBef>
                <a:spcPts val="0"/>
              </a:spcBef>
              <a:spcAft>
                <a:spcPts val="0"/>
              </a:spcAft>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grpSp>
        <p:nvGrpSpPr>
          <p:cNvPr id="2" name="3VB logo">
            <a:extLst>
              <a:ext uri="{FF2B5EF4-FFF2-40B4-BE49-F238E27FC236}">
                <a16:creationId xmlns:a16="http://schemas.microsoft.com/office/drawing/2014/main" id="{C6B06A04-E298-F3C1-E330-E3379F688C81}"/>
              </a:ext>
            </a:extLst>
          </p:cNvPr>
          <p:cNvGrpSpPr>
            <a:grpSpLocks noChangeAspect="1"/>
          </p:cNvGrpSpPr>
          <p:nvPr userDrawn="1"/>
        </p:nvGrpSpPr>
        <p:grpSpPr>
          <a:xfrm>
            <a:off x="375871" y="275711"/>
            <a:ext cx="1051884" cy="514800"/>
            <a:chOff x="2493279" y="-970730"/>
            <a:chExt cx="3470909" cy="1698688"/>
          </a:xfrm>
          <a:solidFill>
            <a:schemeClr val="bg1"/>
          </a:solidFill>
        </p:grpSpPr>
        <p:sp>
          <p:nvSpPr>
            <p:cNvPr id="3" name="Text">
              <a:extLst>
                <a:ext uri="{FF2B5EF4-FFF2-40B4-BE49-F238E27FC236}">
                  <a16:creationId xmlns:a16="http://schemas.microsoft.com/office/drawing/2014/main" id="{F153C966-9F29-F84C-2B5F-9C3A5C46932F}"/>
                </a:ext>
              </a:extLst>
            </p:cNvPr>
            <p:cNvSpPr/>
            <p:nvPr/>
          </p:nvSpPr>
          <p:spPr>
            <a:xfrm>
              <a:off x="4372656" y="-762894"/>
              <a:ext cx="1591532" cy="1285970"/>
            </a:xfrm>
            <a:custGeom>
              <a:avLst/>
              <a:gdLst>
                <a:gd name="connsiteX0" fmla="*/ 7429 w 1591532"/>
                <a:gd name="connsiteY0" fmla="*/ 31623 h 1285970"/>
                <a:gd name="connsiteX1" fmla="*/ 7429 w 1591532"/>
                <a:gd name="connsiteY1" fmla="*/ 0 h 1285970"/>
                <a:gd name="connsiteX2" fmla="*/ 232886 w 1591532"/>
                <a:gd name="connsiteY2" fmla="*/ 0 h 1285970"/>
                <a:gd name="connsiteX3" fmla="*/ 232886 w 1591532"/>
                <a:gd name="connsiteY3" fmla="*/ 31623 h 1285970"/>
                <a:gd name="connsiteX4" fmla="*/ 138875 w 1591532"/>
                <a:gd name="connsiteY4" fmla="*/ 31623 h 1285970"/>
                <a:gd name="connsiteX5" fmla="*/ 138875 w 1591532"/>
                <a:gd name="connsiteY5" fmla="*/ 282035 h 1285970"/>
                <a:gd name="connsiteX6" fmla="*/ 101346 w 1591532"/>
                <a:gd name="connsiteY6" fmla="*/ 282035 h 1285970"/>
                <a:gd name="connsiteX7" fmla="*/ 101346 w 1591532"/>
                <a:gd name="connsiteY7" fmla="*/ 31623 h 1285970"/>
                <a:gd name="connsiteX8" fmla="*/ 7334 w 1591532"/>
                <a:gd name="connsiteY8" fmla="*/ 31623 h 1285970"/>
                <a:gd name="connsiteX9" fmla="*/ 286988 w 1591532"/>
                <a:gd name="connsiteY9" fmla="*/ 0 h 1285970"/>
                <a:gd name="connsiteX10" fmla="*/ 286988 w 1591532"/>
                <a:gd name="connsiteY10" fmla="*/ 107823 h 1285970"/>
                <a:gd name="connsiteX11" fmla="*/ 287750 w 1591532"/>
                <a:gd name="connsiteY11" fmla="*/ 107823 h 1285970"/>
                <a:gd name="connsiteX12" fmla="*/ 298799 w 1591532"/>
                <a:gd name="connsiteY12" fmla="*/ 91821 h 1285970"/>
                <a:gd name="connsiteX13" fmla="*/ 314801 w 1591532"/>
                <a:gd name="connsiteY13" fmla="*/ 81153 h 1285970"/>
                <a:gd name="connsiteX14" fmla="*/ 333375 w 1591532"/>
                <a:gd name="connsiteY14" fmla="*/ 75057 h 1285970"/>
                <a:gd name="connsiteX15" fmla="*/ 352139 w 1591532"/>
                <a:gd name="connsiteY15" fmla="*/ 73057 h 1285970"/>
                <a:gd name="connsiteX16" fmla="*/ 385667 w 1591532"/>
                <a:gd name="connsiteY16" fmla="*/ 78581 h 1285970"/>
                <a:gd name="connsiteX17" fmla="*/ 407384 w 1591532"/>
                <a:gd name="connsiteY17" fmla="*/ 94012 h 1285970"/>
                <a:gd name="connsiteX18" fmla="*/ 419005 w 1591532"/>
                <a:gd name="connsiteY18" fmla="*/ 117539 h 1285970"/>
                <a:gd name="connsiteX19" fmla="*/ 422338 w 1591532"/>
                <a:gd name="connsiteY19" fmla="*/ 147733 h 1285970"/>
                <a:gd name="connsiteX20" fmla="*/ 422338 w 1591532"/>
                <a:gd name="connsiteY20" fmla="*/ 282035 h 1285970"/>
                <a:gd name="connsiteX21" fmla="*/ 388811 w 1591532"/>
                <a:gd name="connsiteY21" fmla="*/ 282035 h 1285970"/>
                <a:gd name="connsiteX22" fmla="*/ 388811 w 1591532"/>
                <a:gd name="connsiteY22" fmla="*/ 143827 h 1285970"/>
                <a:gd name="connsiteX23" fmla="*/ 377762 w 1591532"/>
                <a:gd name="connsiteY23" fmla="*/ 113824 h 1285970"/>
                <a:gd name="connsiteX24" fmla="*/ 347377 w 1591532"/>
                <a:gd name="connsiteY24" fmla="*/ 102775 h 1285970"/>
                <a:gd name="connsiteX25" fmla="*/ 320707 w 1591532"/>
                <a:gd name="connsiteY25" fmla="*/ 107537 h 1285970"/>
                <a:gd name="connsiteX26" fmla="*/ 301942 w 1591532"/>
                <a:gd name="connsiteY26" fmla="*/ 120968 h 1285970"/>
                <a:gd name="connsiteX27" fmla="*/ 290703 w 1591532"/>
                <a:gd name="connsiteY27" fmla="*/ 141351 h 1285970"/>
                <a:gd name="connsiteX28" fmla="*/ 286988 w 1591532"/>
                <a:gd name="connsiteY28" fmla="*/ 166783 h 1285970"/>
                <a:gd name="connsiteX29" fmla="*/ 286988 w 1591532"/>
                <a:gd name="connsiteY29" fmla="*/ 282131 h 1285970"/>
                <a:gd name="connsiteX30" fmla="*/ 253460 w 1591532"/>
                <a:gd name="connsiteY30" fmla="*/ 282131 h 1285970"/>
                <a:gd name="connsiteX31" fmla="*/ 253460 w 1591532"/>
                <a:gd name="connsiteY31" fmla="*/ 191 h 1285970"/>
                <a:gd name="connsiteX32" fmla="*/ 286988 w 1591532"/>
                <a:gd name="connsiteY32" fmla="*/ 191 h 1285970"/>
                <a:gd name="connsiteX33" fmla="*/ 484918 w 1591532"/>
                <a:gd name="connsiteY33" fmla="*/ 77819 h 1285970"/>
                <a:gd name="connsiteX34" fmla="*/ 484918 w 1591532"/>
                <a:gd name="connsiteY34" fmla="*/ 120872 h 1285970"/>
                <a:gd name="connsiteX35" fmla="*/ 485680 w 1591532"/>
                <a:gd name="connsiteY35" fmla="*/ 120872 h 1285970"/>
                <a:gd name="connsiteX36" fmla="*/ 515684 w 1591532"/>
                <a:gd name="connsiteY36" fmla="*/ 84106 h 1285970"/>
                <a:gd name="connsiteX37" fmla="*/ 560737 w 1591532"/>
                <a:gd name="connsiteY37" fmla="*/ 73057 h 1285970"/>
                <a:gd name="connsiteX38" fmla="*/ 560737 w 1591532"/>
                <a:gd name="connsiteY38" fmla="*/ 108585 h 1285970"/>
                <a:gd name="connsiteX39" fmla="*/ 526352 w 1591532"/>
                <a:gd name="connsiteY39" fmla="*/ 114109 h 1285970"/>
                <a:gd name="connsiteX40" fmla="*/ 503492 w 1591532"/>
                <a:gd name="connsiteY40" fmla="*/ 130302 h 1285970"/>
                <a:gd name="connsiteX41" fmla="*/ 490823 w 1591532"/>
                <a:gd name="connsiteY41" fmla="*/ 156210 h 1285970"/>
                <a:gd name="connsiteX42" fmla="*/ 486823 w 1591532"/>
                <a:gd name="connsiteY42" fmla="*/ 191167 h 1285970"/>
                <a:gd name="connsiteX43" fmla="*/ 486823 w 1591532"/>
                <a:gd name="connsiteY43" fmla="*/ 282035 h 1285970"/>
                <a:gd name="connsiteX44" fmla="*/ 453295 w 1591532"/>
                <a:gd name="connsiteY44" fmla="*/ 282035 h 1285970"/>
                <a:gd name="connsiteX45" fmla="*/ 453295 w 1591532"/>
                <a:gd name="connsiteY45" fmla="*/ 77819 h 1285970"/>
                <a:gd name="connsiteX46" fmla="*/ 484918 w 1591532"/>
                <a:gd name="connsiteY46" fmla="*/ 77819 h 1285970"/>
                <a:gd name="connsiteX47" fmla="*/ 718471 w 1591532"/>
                <a:gd name="connsiteY47" fmla="*/ 268986 h 1285970"/>
                <a:gd name="connsiteX48" fmla="*/ 653891 w 1591532"/>
                <a:gd name="connsiteY48" fmla="*/ 286322 h 1285970"/>
                <a:gd name="connsiteX49" fmla="*/ 618363 w 1591532"/>
                <a:gd name="connsiteY49" fmla="*/ 278416 h 1285970"/>
                <a:gd name="connsiteX50" fmla="*/ 588169 w 1591532"/>
                <a:gd name="connsiteY50" fmla="*/ 256318 h 1285970"/>
                <a:gd name="connsiteX51" fmla="*/ 569786 w 1591532"/>
                <a:gd name="connsiteY51" fmla="*/ 222314 h 1285970"/>
                <a:gd name="connsiteX52" fmla="*/ 562832 w 1591532"/>
                <a:gd name="connsiteY52" fmla="*/ 179261 h 1285970"/>
                <a:gd name="connsiteX53" fmla="*/ 569976 w 1591532"/>
                <a:gd name="connsiteY53" fmla="*/ 136589 h 1285970"/>
                <a:gd name="connsiteX54" fmla="*/ 589883 w 1591532"/>
                <a:gd name="connsiteY54" fmla="*/ 103061 h 1285970"/>
                <a:gd name="connsiteX55" fmla="*/ 620268 w 1591532"/>
                <a:gd name="connsiteY55" fmla="*/ 80963 h 1285970"/>
                <a:gd name="connsiteX56" fmla="*/ 658749 w 1591532"/>
                <a:gd name="connsiteY56" fmla="*/ 73057 h 1285970"/>
                <a:gd name="connsiteX57" fmla="*/ 703993 w 1591532"/>
                <a:gd name="connsiteY57" fmla="*/ 84296 h 1285970"/>
                <a:gd name="connsiteX58" fmla="*/ 732854 w 1591532"/>
                <a:gd name="connsiteY58" fmla="*/ 112967 h 1285970"/>
                <a:gd name="connsiteX59" fmla="*/ 747808 w 1591532"/>
                <a:gd name="connsiteY59" fmla="*/ 150876 h 1285970"/>
                <a:gd name="connsiteX60" fmla="*/ 751142 w 1591532"/>
                <a:gd name="connsiteY60" fmla="*/ 189928 h 1285970"/>
                <a:gd name="connsiteX61" fmla="*/ 598361 w 1591532"/>
                <a:gd name="connsiteY61" fmla="*/ 189928 h 1285970"/>
                <a:gd name="connsiteX62" fmla="*/ 601504 w 1591532"/>
                <a:gd name="connsiteY62" fmla="*/ 215360 h 1285970"/>
                <a:gd name="connsiteX63" fmla="*/ 612934 w 1591532"/>
                <a:gd name="connsiteY63" fmla="*/ 236696 h 1285970"/>
                <a:gd name="connsiteX64" fmla="*/ 633031 w 1591532"/>
                <a:gd name="connsiteY64" fmla="*/ 251555 h 1285970"/>
                <a:gd name="connsiteX65" fmla="*/ 661892 w 1591532"/>
                <a:gd name="connsiteY65" fmla="*/ 257080 h 1285970"/>
                <a:gd name="connsiteX66" fmla="*/ 696849 w 1591532"/>
                <a:gd name="connsiteY66" fmla="*/ 247174 h 1285970"/>
                <a:gd name="connsiteX67" fmla="*/ 714851 w 1591532"/>
                <a:gd name="connsiteY67" fmla="*/ 217170 h 1285970"/>
                <a:gd name="connsiteX68" fmla="*/ 747998 w 1591532"/>
                <a:gd name="connsiteY68" fmla="*/ 217170 h 1285970"/>
                <a:gd name="connsiteX69" fmla="*/ 718376 w 1591532"/>
                <a:gd name="connsiteY69" fmla="*/ 268891 h 1285970"/>
                <a:gd name="connsiteX70" fmla="*/ 710375 w 1591532"/>
                <a:gd name="connsiteY70" fmla="*/ 137827 h 1285970"/>
                <a:gd name="connsiteX71" fmla="*/ 698182 w 1591532"/>
                <a:gd name="connsiteY71" fmla="*/ 119444 h 1285970"/>
                <a:gd name="connsiteX72" fmla="*/ 679990 w 1591532"/>
                <a:gd name="connsiteY72" fmla="*/ 107156 h 1285970"/>
                <a:gd name="connsiteX73" fmla="*/ 656844 w 1591532"/>
                <a:gd name="connsiteY73" fmla="*/ 102584 h 1285970"/>
                <a:gd name="connsiteX74" fmla="*/ 633317 w 1591532"/>
                <a:gd name="connsiteY74" fmla="*/ 107156 h 1285970"/>
                <a:gd name="connsiteX75" fmla="*/ 615315 w 1591532"/>
                <a:gd name="connsiteY75" fmla="*/ 119634 h 1285970"/>
                <a:gd name="connsiteX76" fmla="*/ 603504 w 1591532"/>
                <a:gd name="connsiteY76" fmla="*/ 138017 h 1285970"/>
                <a:gd name="connsiteX77" fmla="*/ 598361 w 1591532"/>
                <a:gd name="connsiteY77" fmla="*/ 160306 h 1285970"/>
                <a:gd name="connsiteX78" fmla="*/ 715613 w 1591532"/>
                <a:gd name="connsiteY78" fmla="*/ 160306 h 1285970"/>
                <a:gd name="connsiteX79" fmla="*/ 710279 w 1591532"/>
                <a:gd name="connsiteY79" fmla="*/ 137827 h 1285970"/>
                <a:gd name="connsiteX80" fmla="*/ 925639 w 1591532"/>
                <a:gd name="connsiteY80" fmla="*/ 268986 h 1285970"/>
                <a:gd name="connsiteX81" fmla="*/ 861060 w 1591532"/>
                <a:gd name="connsiteY81" fmla="*/ 286322 h 1285970"/>
                <a:gd name="connsiteX82" fmla="*/ 825532 w 1591532"/>
                <a:gd name="connsiteY82" fmla="*/ 278416 h 1285970"/>
                <a:gd name="connsiteX83" fmla="*/ 795338 w 1591532"/>
                <a:gd name="connsiteY83" fmla="*/ 256318 h 1285970"/>
                <a:gd name="connsiteX84" fmla="*/ 776954 w 1591532"/>
                <a:gd name="connsiteY84" fmla="*/ 222314 h 1285970"/>
                <a:gd name="connsiteX85" fmla="*/ 770001 w 1591532"/>
                <a:gd name="connsiteY85" fmla="*/ 179261 h 1285970"/>
                <a:gd name="connsiteX86" fmla="*/ 777145 w 1591532"/>
                <a:gd name="connsiteY86" fmla="*/ 136589 h 1285970"/>
                <a:gd name="connsiteX87" fmla="*/ 797052 w 1591532"/>
                <a:gd name="connsiteY87" fmla="*/ 103061 h 1285970"/>
                <a:gd name="connsiteX88" fmla="*/ 827437 w 1591532"/>
                <a:gd name="connsiteY88" fmla="*/ 80963 h 1285970"/>
                <a:gd name="connsiteX89" fmla="*/ 865918 w 1591532"/>
                <a:gd name="connsiteY89" fmla="*/ 73057 h 1285970"/>
                <a:gd name="connsiteX90" fmla="*/ 911162 w 1591532"/>
                <a:gd name="connsiteY90" fmla="*/ 84296 h 1285970"/>
                <a:gd name="connsiteX91" fmla="*/ 940022 w 1591532"/>
                <a:gd name="connsiteY91" fmla="*/ 112967 h 1285970"/>
                <a:gd name="connsiteX92" fmla="*/ 954977 w 1591532"/>
                <a:gd name="connsiteY92" fmla="*/ 150876 h 1285970"/>
                <a:gd name="connsiteX93" fmla="*/ 958310 w 1591532"/>
                <a:gd name="connsiteY93" fmla="*/ 189928 h 1285970"/>
                <a:gd name="connsiteX94" fmla="*/ 805529 w 1591532"/>
                <a:gd name="connsiteY94" fmla="*/ 189928 h 1285970"/>
                <a:gd name="connsiteX95" fmla="*/ 808672 w 1591532"/>
                <a:gd name="connsiteY95" fmla="*/ 215360 h 1285970"/>
                <a:gd name="connsiteX96" fmla="*/ 820103 w 1591532"/>
                <a:gd name="connsiteY96" fmla="*/ 236696 h 1285970"/>
                <a:gd name="connsiteX97" fmla="*/ 840200 w 1591532"/>
                <a:gd name="connsiteY97" fmla="*/ 251555 h 1285970"/>
                <a:gd name="connsiteX98" fmla="*/ 869061 w 1591532"/>
                <a:gd name="connsiteY98" fmla="*/ 257080 h 1285970"/>
                <a:gd name="connsiteX99" fmla="*/ 904018 w 1591532"/>
                <a:gd name="connsiteY99" fmla="*/ 247174 h 1285970"/>
                <a:gd name="connsiteX100" fmla="*/ 922020 w 1591532"/>
                <a:gd name="connsiteY100" fmla="*/ 217170 h 1285970"/>
                <a:gd name="connsiteX101" fmla="*/ 955167 w 1591532"/>
                <a:gd name="connsiteY101" fmla="*/ 217170 h 1285970"/>
                <a:gd name="connsiteX102" fmla="*/ 925544 w 1591532"/>
                <a:gd name="connsiteY102" fmla="*/ 268891 h 1285970"/>
                <a:gd name="connsiteX103" fmla="*/ 917543 w 1591532"/>
                <a:gd name="connsiteY103" fmla="*/ 137827 h 1285970"/>
                <a:gd name="connsiteX104" fmla="*/ 905351 w 1591532"/>
                <a:gd name="connsiteY104" fmla="*/ 119444 h 1285970"/>
                <a:gd name="connsiteX105" fmla="*/ 887159 w 1591532"/>
                <a:gd name="connsiteY105" fmla="*/ 107156 h 1285970"/>
                <a:gd name="connsiteX106" fmla="*/ 864013 w 1591532"/>
                <a:gd name="connsiteY106" fmla="*/ 102584 h 1285970"/>
                <a:gd name="connsiteX107" fmla="*/ 840486 w 1591532"/>
                <a:gd name="connsiteY107" fmla="*/ 107156 h 1285970"/>
                <a:gd name="connsiteX108" fmla="*/ 822484 w 1591532"/>
                <a:gd name="connsiteY108" fmla="*/ 119634 h 1285970"/>
                <a:gd name="connsiteX109" fmla="*/ 810673 w 1591532"/>
                <a:gd name="connsiteY109" fmla="*/ 138017 h 1285970"/>
                <a:gd name="connsiteX110" fmla="*/ 805529 w 1591532"/>
                <a:gd name="connsiteY110" fmla="*/ 160306 h 1285970"/>
                <a:gd name="connsiteX111" fmla="*/ 922782 w 1591532"/>
                <a:gd name="connsiteY111" fmla="*/ 160306 h 1285970"/>
                <a:gd name="connsiteX112" fmla="*/ 917448 w 1591532"/>
                <a:gd name="connsiteY112" fmla="*/ 137827 h 1285970"/>
                <a:gd name="connsiteX113" fmla="*/ 99155 w 1591532"/>
                <a:gd name="connsiteY113" fmla="*/ 615220 h 1285970"/>
                <a:gd name="connsiteX114" fmla="*/ 0 w 1591532"/>
                <a:gd name="connsiteY114" fmla="*/ 333280 h 1285970"/>
                <a:gd name="connsiteX115" fmla="*/ 40291 w 1591532"/>
                <a:gd name="connsiteY115" fmla="*/ 333280 h 1285970"/>
                <a:gd name="connsiteX116" fmla="*/ 120872 w 1591532"/>
                <a:gd name="connsiteY116" fmla="*/ 577787 h 1285970"/>
                <a:gd name="connsiteX117" fmla="*/ 121634 w 1591532"/>
                <a:gd name="connsiteY117" fmla="*/ 577787 h 1285970"/>
                <a:gd name="connsiteX118" fmla="*/ 202978 w 1591532"/>
                <a:gd name="connsiteY118" fmla="*/ 333280 h 1285970"/>
                <a:gd name="connsiteX119" fmla="*/ 242030 w 1591532"/>
                <a:gd name="connsiteY119" fmla="*/ 333280 h 1285970"/>
                <a:gd name="connsiteX120" fmla="*/ 141732 w 1591532"/>
                <a:gd name="connsiteY120" fmla="*/ 615220 h 1285970"/>
                <a:gd name="connsiteX121" fmla="*/ 99060 w 1591532"/>
                <a:gd name="connsiteY121" fmla="*/ 615220 h 1285970"/>
                <a:gd name="connsiteX122" fmla="*/ 370808 w 1591532"/>
                <a:gd name="connsiteY122" fmla="*/ 602171 h 1285970"/>
                <a:gd name="connsiteX123" fmla="*/ 313182 w 1591532"/>
                <a:gd name="connsiteY123" fmla="*/ 619506 h 1285970"/>
                <a:gd name="connsiteX124" fmla="*/ 270700 w 1591532"/>
                <a:gd name="connsiteY124" fmla="*/ 611600 h 1285970"/>
                <a:gd name="connsiteX125" fmla="*/ 240506 w 1591532"/>
                <a:gd name="connsiteY125" fmla="*/ 589502 h 1285970"/>
                <a:gd name="connsiteX126" fmla="*/ 222123 w 1591532"/>
                <a:gd name="connsiteY126" fmla="*/ 555498 h 1285970"/>
                <a:gd name="connsiteX127" fmla="*/ 215170 w 1591532"/>
                <a:gd name="connsiteY127" fmla="*/ 512445 h 1285970"/>
                <a:gd name="connsiteX128" fmla="*/ 222313 w 1591532"/>
                <a:gd name="connsiteY128" fmla="*/ 469773 h 1285970"/>
                <a:gd name="connsiteX129" fmla="*/ 242221 w 1591532"/>
                <a:gd name="connsiteY129" fmla="*/ 436245 h 1285970"/>
                <a:gd name="connsiteX130" fmla="*/ 272605 w 1591532"/>
                <a:gd name="connsiteY130" fmla="*/ 414147 h 1285970"/>
                <a:gd name="connsiteX131" fmla="*/ 311087 w 1591532"/>
                <a:gd name="connsiteY131" fmla="*/ 406241 h 1285970"/>
                <a:gd name="connsiteX132" fmla="*/ 356330 w 1591532"/>
                <a:gd name="connsiteY132" fmla="*/ 417481 h 1285970"/>
                <a:gd name="connsiteX133" fmla="*/ 385191 w 1591532"/>
                <a:gd name="connsiteY133" fmla="*/ 446151 h 1285970"/>
                <a:gd name="connsiteX134" fmla="*/ 400145 w 1591532"/>
                <a:gd name="connsiteY134" fmla="*/ 484061 h 1285970"/>
                <a:gd name="connsiteX135" fmla="*/ 403479 w 1591532"/>
                <a:gd name="connsiteY135" fmla="*/ 523113 h 1285970"/>
                <a:gd name="connsiteX136" fmla="*/ 250698 w 1591532"/>
                <a:gd name="connsiteY136" fmla="*/ 523113 h 1285970"/>
                <a:gd name="connsiteX137" fmla="*/ 253841 w 1591532"/>
                <a:gd name="connsiteY137" fmla="*/ 548545 h 1285970"/>
                <a:gd name="connsiteX138" fmla="*/ 265271 w 1591532"/>
                <a:gd name="connsiteY138" fmla="*/ 569881 h 1285970"/>
                <a:gd name="connsiteX139" fmla="*/ 285369 w 1591532"/>
                <a:gd name="connsiteY139" fmla="*/ 584740 h 1285970"/>
                <a:gd name="connsiteX140" fmla="*/ 314230 w 1591532"/>
                <a:gd name="connsiteY140" fmla="*/ 590264 h 1285970"/>
                <a:gd name="connsiteX141" fmla="*/ 349187 w 1591532"/>
                <a:gd name="connsiteY141" fmla="*/ 580358 h 1285970"/>
                <a:gd name="connsiteX142" fmla="*/ 367189 w 1591532"/>
                <a:gd name="connsiteY142" fmla="*/ 550355 h 1285970"/>
                <a:gd name="connsiteX143" fmla="*/ 400336 w 1591532"/>
                <a:gd name="connsiteY143" fmla="*/ 550355 h 1285970"/>
                <a:gd name="connsiteX144" fmla="*/ 370713 w 1591532"/>
                <a:gd name="connsiteY144" fmla="*/ 602075 h 1285970"/>
                <a:gd name="connsiteX145" fmla="*/ 362712 w 1591532"/>
                <a:gd name="connsiteY145" fmla="*/ 471011 h 1285970"/>
                <a:gd name="connsiteX146" fmla="*/ 350520 w 1591532"/>
                <a:gd name="connsiteY146" fmla="*/ 452628 h 1285970"/>
                <a:gd name="connsiteX147" fmla="*/ 332327 w 1591532"/>
                <a:gd name="connsiteY147" fmla="*/ 440341 h 1285970"/>
                <a:gd name="connsiteX148" fmla="*/ 309182 w 1591532"/>
                <a:gd name="connsiteY148" fmla="*/ 435769 h 1285970"/>
                <a:gd name="connsiteX149" fmla="*/ 285655 w 1591532"/>
                <a:gd name="connsiteY149" fmla="*/ 440341 h 1285970"/>
                <a:gd name="connsiteX150" fmla="*/ 267653 w 1591532"/>
                <a:gd name="connsiteY150" fmla="*/ 452819 h 1285970"/>
                <a:gd name="connsiteX151" fmla="*/ 255842 w 1591532"/>
                <a:gd name="connsiteY151" fmla="*/ 471202 h 1285970"/>
                <a:gd name="connsiteX152" fmla="*/ 250698 w 1591532"/>
                <a:gd name="connsiteY152" fmla="*/ 493490 h 1285970"/>
                <a:gd name="connsiteX153" fmla="*/ 367951 w 1591532"/>
                <a:gd name="connsiteY153" fmla="*/ 493490 h 1285970"/>
                <a:gd name="connsiteX154" fmla="*/ 362617 w 1591532"/>
                <a:gd name="connsiteY154" fmla="*/ 471011 h 1285970"/>
                <a:gd name="connsiteX155" fmla="*/ 463677 w 1591532"/>
                <a:gd name="connsiteY155" fmla="*/ 411004 h 1285970"/>
                <a:gd name="connsiteX156" fmla="*/ 463677 w 1591532"/>
                <a:gd name="connsiteY156" fmla="*/ 454057 h 1285970"/>
                <a:gd name="connsiteX157" fmla="*/ 464439 w 1591532"/>
                <a:gd name="connsiteY157" fmla="*/ 454057 h 1285970"/>
                <a:gd name="connsiteX158" fmla="*/ 494443 w 1591532"/>
                <a:gd name="connsiteY158" fmla="*/ 417290 h 1285970"/>
                <a:gd name="connsiteX159" fmla="*/ 539496 w 1591532"/>
                <a:gd name="connsiteY159" fmla="*/ 406241 h 1285970"/>
                <a:gd name="connsiteX160" fmla="*/ 539496 w 1591532"/>
                <a:gd name="connsiteY160" fmla="*/ 441769 h 1285970"/>
                <a:gd name="connsiteX161" fmla="*/ 505111 w 1591532"/>
                <a:gd name="connsiteY161" fmla="*/ 447294 h 1285970"/>
                <a:gd name="connsiteX162" fmla="*/ 482251 w 1591532"/>
                <a:gd name="connsiteY162" fmla="*/ 463487 h 1285970"/>
                <a:gd name="connsiteX163" fmla="*/ 469583 w 1591532"/>
                <a:gd name="connsiteY163" fmla="*/ 489394 h 1285970"/>
                <a:gd name="connsiteX164" fmla="*/ 465582 w 1591532"/>
                <a:gd name="connsiteY164" fmla="*/ 524351 h 1285970"/>
                <a:gd name="connsiteX165" fmla="*/ 465582 w 1591532"/>
                <a:gd name="connsiteY165" fmla="*/ 615220 h 1285970"/>
                <a:gd name="connsiteX166" fmla="*/ 432054 w 1591532"/>
                <a:gd name="connsiteY166" fmla="*/ 615220 h 1285970"/>
                <a:gd name="connsiteX167" fmla="*/ 432054 w 1591532"/>
                <a:gd name="connsiteY167" fmla="*/ 411004 h 1285970"/>
                <a:gd name="connsiteX168" fmla="*/ 463677 w 1591532"/>
                <a:gd name="connsiteY168" fmla="*/ 411004 h 1285970"/>
                <a:gd name="connsiteX169" fmla="*/ 703326 w 1591532"/>
                <a:gd name="connsiteY169" fmla="*/ 615220 h 1285970"/>
                <a:gd name="connsiteX170" fmla="*/ 703326 w 1591532"/>
                <a:gd name="connsiteY170" fmla="*/ 582835 h 1285970"/>
                <a:gd name="connsiteX171" fmla="*/ 702564 w 1591532"/>
                <a:gd name="connsiteY171" fmla="*/ 582835 h 1285970"/>
                <a:gd name="connsiteX172" fmla="*/ 675322 w 1591532"/>
                <a:gd name="connsiteY172" fmla="*/ 610648 h 1285970"/>
                <a:gd name="connsiteX173" fmla="*/ 636270 w 1591532"/>
                <a:gd name="connsiteY173" fmla="*/ 619506 h 1285970"/>
                <a:gd name="connsiteX174" fmla="*/ 602742 w 1591532"/>
                <a:gd name="connsiteY174" fmla="*/ 614172 h 1285970"/>
                <a:gd name="connsiteX175" fmla="*/ 581025 w 1591532"/>
                <a:gd name="connsiteY175" fmla="*/ 598932 h 1285970"/>
                <a:gd name="connsiteX176" fmla="*/ 569405 w 1591532"/>
                <a:gd name="connsiteY176" fmla="*/ 575405 h 1285970"/>
                <a:gd name="connsiteX177" fmla="*/ 566071 w 1591532"/>
                <a:gd name="connsiteY177" fmla="*/ 545211 h 1285970"/>
                <a:gd name="connsiteX178" fmla="*/ 566071 w 1591532"/>
                <a:gd name="connsiteY178" fmla="*/ 410909 h 1285970"/>
                <a:gd name="connsiteX179" fmla="*/ 599599 w 1591532"/>
                <a:gd name="connsiteY179" fmla="*/ 410909 h 1285970"/>
                <a:gd name="connsiteX180" fmla="*/ 599599 w 1591532"/>
                <a:gd name="connsiteY180" fmla="*/ 549116 h 1285970"/>
                <a:gd name="connsiteX181" fmla="*/ 610648 w 1591532"/>
                <a:gd name="connsiteY181" fmla="*/ 579120 h 1285970"/>
                <a:gd name="connsiteX182" fmla="*/ 641032 w 1591532"/>
                <a:gd name="connsiteY182" fmla="*/ 590169 h 1285970"/>
                <a:gd name="connsiteX183" fmla="*/ 667703 w 1591532"/>
                <a:gd name="connsiteY183" fmla="*/ 585407 h 1285970"/>
                <a:gd name="connsiteX184" fmla="*/ 686467 w 1591532"/>
                <a:gd name="connsiteY184" fmla="*/ 571976 h 1285970"/>
                <a:gd name="connsiteX185" fmla="*/ 697706 w 1591532"/>
                <a:gd name="connsiteY185" fmla="*/ 551593 h 1285970"/>
                <a:gd name="connsiteX186" fmla="*/ 701421 w 1591532"/>
                <a:gd name="connsiteY186" fmla="*/ 526161 h 1285970"/>
                <a:gd name="connsiteX187" fmla="*/ 701421 w 1591532"/>
                <a:gd name="connsiteY187" fmla="*/ 410813 h 1285970"/>
                <a:gd name="connsiteX188" fmla="*/ 734949 w 1591532"/>
                <a:gd name="connsiteY188" fmla="*/ 410813 h 1285970"/>
                <a:gd name="connsiteX189" fmla="*/ 734949 w 1591532"/>
                <a:gd name="connsiteY189" fmla="*/ 615029 h 1285970"/>
                <a:gd name="connsiteX190" fmla="*/ 703326 w 1591532"/>
                <a:gd name="connsiteY190" fmla="*/ 615029 h 1285970"/>
                <a:gd name="connsiteX191" fmla="*/ 803053 w 1591532"/>
                <a:gd name="connsiteY191" fmla="*/ 333280 h 1285970"/>
                <a:gd name="connsiteX192" fmla="*/ 803053 w 1591532"/>
                <a:gd name="connsiteY192" fmla="*/ 615220 h 1285970"/>
                <a:gd name="connsiteX193" fmla="*/ 769525 w 1591532"/>
                <a:gd name="connsiteY193" fmla="*/ 615220 h 1285970"/>
                <a:gd name="connsiteX194" fmla="*/ 769525 w 1591532"/>
                <a:gd name="connsiteY194" fmla="*/ 333280 h 1285970"/>
                <a:gd name="connsiteX195" fmla="*/ 803053 w 1591532"/>
                <a:gd name="connsiteY195" fmla="*/ 333280 h 1285970"/>
                <a:gd name="connsiteX196" fmla="*/ 1024223 w 1591532"/>
                <a:gd name="connsiteY196" fmla="*/ 614458 h 1285970"/>
                <a:gd name="connsiteX197" fmla="*/ 1000125 w 1591532"/>
                <a:gd name="connsiteY197" fmla="*/ 619601 h 1285970"/>
                <a:gd name="connsiteX198" fmla="*/ 979361 w 1591532"/>
                <a:gd name="connsiteY198" fmla="*/ 612267 h 1285970"/>
                <a:gd name="connsiteX199" fmla="*/ 971645 w 1591532"/>
                <a:gd name="connsiteY199" fmla="*/ 588359 h 1285970"/>
                <a:gd name="connsiteX200" fmla="*/ 939451 w 1591532"/>
                <a:gd name="connsiteY200" fmla="*/ 612267 h 1285970"/>
                <a:gd name="connsiteX201" fmla="*/ 899731 w 1591532"/>
                <a:gd name="connsiteY201" fmla="*/ 619601 h 1285970"/>
                <a:gd name="connsiteX202" fmla="*/ 873443 w 1591532"/>
                <a:gd name="connsiteY202" fmla="*/ 616458 h 1285970"/>
                <a:gd name="connsiteX203" fmla="*/ 851916 w 1591532"/>
                <a:gd name="connsiteY203" fmla="*/ 606552 h 1285970"/>
                <a:gd name="connsiteX204" fmla="*/ 837533 w 1591532"/>
                <a:gd name="connsiteY204" fmla="*/ 588931 h 1285970"/>
                <a:gd name="connsiteX205" fmla="*/ 832199 w 1591532"/>
                <a:gd name="connsiteY205" fmla="*/ 562642 h 1285970"/>
                <a:gd name="connsiteX206" fmla="*/ 838105 w 1591532"/>
                <a:gd name="connsiteY206" fmla="*/ 534162 h 1285970"/>
                <a:gd name="connsiteX207" fmla="*/ 853726 w 1591532"/>
                <a:gd name="connsiteY207" fmla="*/ 516160 h 1285970"/>
                <a:gd name="connsiteX208" fmla="*/ 875824 w 1591532"/>
                <a:gd name="connsiteY208" fmla="*/ 505682 h 1285970"/>
                <a:gd name="connsiteX209" fmla="*/ 901255 w 1591532"/>
                <a:gd name="connsiteY209" fmla="*/ 499777 h 1285970"/>
                <a:gd name="connsiteX210" fmla="*/ 927545 w 1591532"/>
                <a:gd name="connsiteY210" fmla="*/ 495586 h 1285970"/>
                <a:gd name="connsiteX211" fmla="*/ 949452 w 1591532"/>
                <a:gd name="connsiteY211" fmla="*/ 491681 h 1285970"/>
                <a:gd name="connsiteX212" fmla="*/ 964502 w 1591532"/>
                <a:gd name="connsiteY212" fmla="*/ 484156 h 1285970"/>
                <a:gd name="connsiteX213" fmla="*/ 970026 w 1591532"/>
                <a:gd name="connsiteY213" fmla="*/ 469773 h 1285970"/>
                <a:gd name="connsiteX214" fmla="*/ 965930 w 1591532"/>
                <a:gd name="connsiteY214" fmla="*/ 451961 h 1285970"/>
                <a:gd name="connsiteX215" fmla="*/ 955262 w 1591532"/>
                <a:gd name="connsiteY215" fmla="*/ 441674 h 1285970"/>
                <a:gd name="connsiteX216" fmla="*/ 940689 w 1591532"/>
                <a:gd name="connsiteY216" fmla="*/ 436912 h 1285970"/>
                <a:gd name="connsiteX217" fmla="*/ 924687 w 1591532"/>
                <a:gd name="connsiteY217" fmla="*/ 435769 h 1285970"/>
                <a:gd name="connsiteX218" fmla="*/ 889159 w 1591532"/>
                <a:gd name="connsiteY218" fmla="*/ 443865 h 1285970"/>
                <a:gd name="connsiteX219" fmla="*/ 873728 w 1591532"/>
                <a:gd name="connsiteY219" fmla="*/ 474440 h 1285970"/>
                <a:gd name="connsiteX220" fmla="*/ 840200 w 1591532"/>
                <a:gd name="connsiteY220" fmla="*/ 474440 h 1285970"/>
                <a:gd name="connsiteX221" fmla="*/ 848106 w 1591532"/>
                <a:gd name="connsiteY221" fmla="*/ 442436 h 1285970"/>
                <a:gd name="connsiteX222" fmla="*/ 867061 w 1591532"/>
                <a:gd name="connsiteY222" fmla="*/ 421291 h 1285970"/>
                <a:gd name="connsiteX223" fmla="*/ 894112 w 1591532"/>
                <a:gd name="connsiteY223" fmla="*/ 409670 h 1285970"/>
                <a:gd name="connsiteX224" fmla="*/ 926687 w 1591532"/>
                <a:gd name="connsiteY224" fmla="*/ 406146 h 1285970"/>
                <a:gd name="connsiteX225" fmla="*/ 954119 w 1591532"/>
                <a:gd name="connsiteY225" fmla="*/ 408146 h 1285970"/>
                <a:gd name="connsiteX226" fmla="*/ 978789 w 1591532"/>
                <a:gd name="connsiteY226" fmla="*/ 416242 h 1285970"/>
                <a:gd name="connsiteX227" fmla="*/ 996601 w 1591532"/>
                <a:gd name="connsiteY227" fmla="*/ 433388 h 1285970"/>
                <a:gd name="connsiteX228" fmla="*/ 1003268 w 1591532"/>
                <a:gd name="connsiteY228" fmla="*/ 462153 h 1285970"/>
                <a:gd name="connsiteX229" fmla="*/ 1003268 w 1591532"/>
                <a:gd name="connsiteY229" fmla="*/ 567023 h 1285970"/>
                <a:gd name="connsiteX230" fmla="*/ 1004697 w 1591532"/>
                <a:gd name="connsiteY230" fmla="*/ 584359 h 1285970"/>
                <a:gd name="connsiteX231" fmla="*/ 1013936 w 1591532"/>
                <a:gd name="connsiteY231" fmla="*/ 589883 h 1285970"/>
                <a:gd name="connsiteX232" fmla="*/ 1024223 w 1591532"/>
                <a:gd name="connsiteY232" fmla="*/ 588264 h 1285970"/>
                <a:gd name="connsiteX233" fmla="*/ 1024223 w 1591532"/>
                <a:gd name="connsiteY233" fmla="*/ 614363 h 1285970"/>
                <a:gd name="connsiteX234" fmla="*/ 969740 w 1591532"/>
                <a:gd name="connsiteY234" fmla="*/ 509778 h 1285970"/>
                <a:gd name="connsiteX235" fmla="*/ 953167 w 1591532"/>
                <a:gd name="connsiteY235" fmla="*/ 516636 h 1285970"/>
                <a:gd name="connsiteX236" fmla="*/ 931640 w 1591532"/>
                <a:gd name="connsiteY236" fmla="*/ 520160 h 1285970"/>
                <a:gd name="connsiteX237" fmla="*/ 908971 w 1591532"/>
                <a:gd name="connsiteY237" fmla="*/ 523304 h 1285970"/>
                <a:gd name="connsiteX238" fmla="*/ 888492 w 1591532"/>
                <a:gd name="connsiteY238" fmla="*/ 529019 h 1285970"/>
                <a:gd name="connsiteX239" fmla="*/ 873633 w 1591532"/>
                <a:gd name="connsiteY239" fmla="*/ 540258 h 1285970"/>
                <a:gd name="connsiteX240" fmla="*/ 867918 w 1591532"/>
                <a:gd name="connsiteY240" fmla="*/ 560070 h 1285970"/>
                <a:gd name="connsiteX241" fmla="*/ 871252 w 1591532"/>
                <a:gd name="connsiteY241" fmla="*/ 573977 h 1285970"/>
                <a:gd name="connsiteX242" fmla="*/ 879920 w 1591532"/>
                <a:gd name="connsiteY242" fmla="*/ 583216 h 1285970"/>
                <a:gd name="connsiteX243" fmla="*/ 892397 w 1591532"/>
                <a:gd name="connsiteY243" fmla="*/ 588359 h 1285970"/>
                <a:gd name="connsiteX244" fmla="*/ 907447 w 1591532"/>
                <a:gd name="connsiteY244" fmla="*/ 589979 h 1285970"/>
                <a:gd name="connsiteX245" fmla="*/ 935831 w 1591532"/>
                <a:gd name="connsiteY245" fmla="*/ 585502 h 1285970"/>
                <a:gd name="connsiteX246" fmla="*/ 955167 w 1591532"/>
                <a:gd name="connsiteY246" fmla="*/ 574072 h 1285970"/>
                <a:gd name="connsiteX247" fmla="*/ 966216 w 1591532"/>
                <a:gd name="connsiteY247" fmla="*/ 559118 h 1285970"/>
                <a:gd name="connsiteX248" fmla="*/ 969740 w 1591532"/>
                <a:gd name="connsiteY248" fmla="*/ 543973 h 1285970"/>
                <a:gd name="connsiteX249" fmla="*/ 969740 w 1591532"/>
                <a:gd name="connsiteY249" fmla="*/ 509778 h 1285970"/>
                <a:gd name="connsiteX250" fmla="*/ 1075182 w 1591532"/>
                <a:gd name="connsiteY250" fmla="*/ 411004 h 1285970"/>
                <a:gd name="connsiteX251" fmla="*/ 1075182 w 1591532"/>
                <a:gd name="connsiteY251" fmla="*/ 441008 h 1285970"/>
                <a:gd name="connsiteX252" fmla="*/ 1075944 w 1591532"/>
                <a:gd name="connsiteY252" fmla="*/ 441008 h 1285970"/>
                <a:gd name="connsiteX253" fmla="*/ 1141857 w 1591532"/>
                <a:gd name="connsiteY253" fmla="*/ 406241 h 1285970"/>
                <a:gd name="connsiteX254" fmla="*/ 1176242 w 1591532"/>
                <a:gd name="connsiteY254" fmla="*/ 414147 h 1285970"/>
                <a:gd name="connsiteX255" fmla="*/ 1197959 w 1591532"/>
                <a:gd name="connsiteY255" fmla="*/ 441008 h 1285970"/>
                <a:gd name="connsiteX256" fmla="*/ 1225010 w 1591532"/>
                <a:gd name="connsiteY256" fmla="*/ 415290 h 1285970"/>
                <a:gd name="connsiteX257" fmla="*/ 1261967 w 1591532"/>
                <a:gd name="connsiteY257" fmla="*/ 406241 h 1285970"/>
                <a:gd name="connsiteX258" fmla="*/ 1289780 w 1591532"/>
                <a:gd name="connsiteY258" fmla="*/ 409575 h 1285970"/>
                <a:gd name="connsiteX259" fmla="*/ 1311116 w 1591532"/>
                <a:gd name="connsiteY259" fmla="*/ 420053 h 1285970"/>
                <a:gd name="connsiteX260" fmla="*/ 1324928 w 1591532"/>
                <a:gd name="connsiteY260" fmla="*/ 438436 h 1285970"/>
                <a:gd name="connsiteX261" fmla="*/ 1329881 w 1591532"/>
                <a:gd name="connsiteY261" fmla="*/ 465487 h 1285970"/>
                <a:gd name="connsiteX262" fmla="*/ 1329881 w 1591532"/>
                <a:gd name="connsiteY262" fmla="*/ 615125 h 1285970"/>
                <a:gd name="connsiteX263" fmla="*/ 1296353 w 1591532"/>
                <a:gd name="connsiteY263" fmla="*/ 615125 h 1285970"/>
                <a:gd name="connsiteX264" fmla="*/ 1296353 w 1591532"/>
                <a:gd name="connsiteY264" fmla="*/ 481203 h 1285970"/>
                <a:gd name="connsiteX265" fmla="*/ 1294829 w 1591532"/>
                <a:gd name="connsiteY265" fmla="*/ 463391 h 1285970"/>
                <a:gd name="connsiteX266" fmla="*/ 1288923 w 1591532"/>
                <a:gd name="connsiteY266" fmla="*/ 449009 h 1285970"/>
                <a:gd name="connsiteX267" fmla="*/ 1276826 w 1591532"/>
                <a:gd name="connsiteY267" fmla="*/ 439293 h 1285970"/>
                <a:gd name="connsiteX268" fmla="*/ 1256919 w 1591532"/>
                <a:gd name="connsiteY268" fmla="*/ 435769 h 1285970"/>
                <a:gd name="connsiteX269" fmla="*/ 1217867 w 1591532"/>
                <a:gd name="connsiteY269" fmla="*/ 449961 h 1285970"/>
                <a:gd name="connsiteX270" fmla="*/ 1203674 w 1591532"/>
                <a:gd name="connsiteY270" fmla="*/ 487871 h 1285970"/>
                <a:gd name="connsiteX271" fmla="*/ 1203674 w 1591532"/>
                <a:gd name="connsiteY271" fmla="*/ 615029 h 1285970"/>
                <a:gd name="connsiteX272" fmla="*/ 1170146 w 1591532"/>
                <a:gd name="connsiteY272" fmla="*/ 615029 h 1285970"/>
                <a:gd name="connsiteX273" fmla="*/ 1170146 w 1591532"/>
                <a:gd name="connsiteY273" fmla="*/ 481108 h 1285970"/>
                <a:gd name="connsiteX274" fmla="*/ 1168337 w 1591532"/>
                <a:gd name="connsiteY274" fmla="*/ 462915 h 1285970"/>
                <a:gd name="connsiteX275" fmla="*/ 1162240 w 1591532"/>
                <a:gd name="connsiteY275" fmla="*/ 448532 h 1285970"/>
                <a:gd name="connsiteX276" fmla="*/ 1150620 w 1591532"/>
                <a:gd name="connsiteY276" fmla="*/ 439007 h 1285970"/>
                <a:gd name="connsiteX277" fmla="*/ 1131856 w 1591532"/>
                <a:gd name="connsiteY277" fmla="*/ 435673 h 1285970"/>
                <a:gd name="connsiteX278" fmla="*/ 1106805 w 1591532"/>
                <a:gd name="connsiteY278" fmla="*/ 441579 h 1285970"/>
                <a:gd name="connsiteX279" fmla="*/ 1089851 w 1591532"/>
                <a:gd name="connsiteY279" fmla="*/ 455771 h 1285970"/>
                <a:gd name="connsiteX280" fmla="*/ 1080421 w 1591532"/>
                <a:gd name="connsiteY280" fmla="*/ 472916 h 1285970"/>
                <a:gd name="connsiteX281" fmla="*/ 1077468 w 1591532"/>
                <a:gd name="connsiteY281" fmla="*/ 487775 h 1285970"/>
                <a:gd name="connsiteX282" fmla="*/ 1077468 w 1591532"/>
                <a:gd name="connsiteY282" fmla="*/ 614934 h 1285970"/>
                <a:gd name="connsiteX283" fmla="*/ 1043940 w 1591532"/>
                <a:gd name="connsiteY283" fmla="*/ 614934 h 1285970"/>
                <a:gd name="connsiteX284" fmla="*/ 1043940 w 1591532"/>
                <a:gd name="connsiteY284" fmla="*/ 410718 h 1285970"/>
                <a:gd name="connsiteX285" fmla="*/ 1075563 w 1591532"/>
                <a:gd name="connsiteY285" fmla="*/ 410718 h 1285970"/>
                <a:gd name="connsiteX286" fmla="*/ 133064 w 1591532"/>
                <a:gd name="connsiteY286" fmla="*/ 666464 h 1285970"/>
                <a:gd name="connsiteX287" fmla="*/ 152591 w 1591532"/>
                <a:gd name="connsiteY287" fmla="*/ 666655 h 1285970"/>
                <a:gd name="connsiteX288" fmla="*/ 173355 w 1591532"/>
                <a:gd name="connsiteY288" fmla="*/ 667798 h 1285970"/>
                <a:gd name="connsiteX289" fmla="*/ 192500 w 1591532"/>
                <a:gd name="connsiteY289" fmla="*/ 670751 h 1285970"/>
                <a:gd name="connsiteX290" fmla="*/ 207740 w 1591532"/>
                <a:gd name="connsiteY290" fmla="*/ 676656 h 1285970"/>
                <a:gd name="connsiteX291" fmla="*/ 231267 w 1591532"/>
                <a:gd name="connsiteY291" fmla="*/ 699611 h 1285970"/>
                <a:gd name="connsiteX292" fmla="*/ 240983 w 1591532"/>
                <a:gd name="connsiteY292" fmla="*/ 735521 h 1285970"/>
                <a:gd name="connsiteX293" fmla="*/ 230124 w 1591532"/>
                <a:gd name="connsiteY293" fmla="*/ 774383 h 1285970"/>
                <a:gd name="connsiteX294" fmla="*/ 199168 w 1591532"/>
                <a:gd name="connsiteY294" fmla="*/ 798671 h 1285970"/>
                <a:gd name="connsiteX295" fmla="*/ 199168 w 1591532"/>
                <a:gd name="connsiteY295" fmla="*/ 799433 h 1285970"/>
                <a:gd name="connsiteX296" fmla="*/ 239078 w 1591532"/>
                <a:gd name="connsiteY296" fmla="*/ 823151 h 1285970"/>
                <a:gd name="connsiteX297" fmla="*/ 252889 w 1591532"/>
                <a:gd name="connsiteY297" fmla="*/ 867347 h 1285970"/>
                <a:gd name="connsiteX298" fmla="*/ 247364 w 1591532"/>
                <a:gd name="connsiteY298" fmla="*/ 897350 h 1285970"/>
                <a:gd name="connsiteX299" fmla="*/ 230981 w 1591532"/>
                <a:gd name="connsiteY299" fmla="*/ 923258 h 1285970"/>
                <a:gd name="connsiteX300" fmla="*/ 204121 w 1591532"/>
                <a:gd name="connsiteY300" fmla="*/ 941451 h 1285970"/>
                <a:gd name="connsiteX301" fmla="*/ 167164 w 1591532"/>
                <a:gd name="connsiteY301" fmla="*/ 948404 h 1285970"/>
                <a:gd name="connsiteX302" fmla="*/ 30956 w 1591532"/>
                <a:gd name="connsiteY302" fmla="*/ 948404 h 1285970"/>
                <a:gd name="connsiteX303" fmla="*/ 30956 w 1591532"/>
                <a:gd name="connsiteY303" fmla="*/ 666464 h 1285970"/>
                <a:gd name="connsiteX304" fmla="*/ 133255 w 1591532"/>
                <a:gd name="connsiteY304" fmla="*/ 666464 h 1285970"/>
                <a:gd name="connsiteX305" fmla="*/ 143351 w 1591532"/>
                <a:gd name="connsiteY305" fmla="*/ 787718 h 1285970"/>
                <a:gd name="connsiteX306" fmla="*/ 189357 w 1591532"/>
                <a:gd name="connsiteY306" fmla="*/ 776478 h 1285970"/>
                <a:gd name="connsiteX307" fmla="*/ 203359 w 1591532"/>
                <a:gd name="connsiteY307" fmla="*/ 742664 h 1285970"/>
                <a:gd name="connsiteX308" fmla="*/ 198596 w 1591532"/>
                <a:gd name="connsiteY308" fmla="*/ 718947 h 1285970"/>
                <a:gd name="connsiteX309" fmla="*/ 185547 w 1591532"/>
                <a:gd name="connsiteY309" fmla="*/ 705517 h 1285970"/>
                <a:gd name="connsiteX310" fmla="*/ 166402 w 1591532"/>
                <a:gd name="connsiteY310" fmla="*/ 699421 h 1285970"/>
                <a:gd name="connsiteX311" fmla="*/ 143256 w 1591532"/>
                <a:gd name="connsiteY311" fmla="*/ 697992 h 1285970"/>
                <a:gd name="connsiteX312" fmla="*/ 68199 w 1591532"/>
                <a:gd name="connsiteY312" fmla="*/ 697992 h 1285970"/>
                <a:gd name="connsiteX313" fmla="*/ 68199 w 1591532"/>
                <a:gd name="connsiteY313" fmla="*/ 787622 h 1285970"/>
                <a:gd name="connsiteX314" fmla="*/ 143256 w 1591532"/>
                <a:gd name="connsiteY314" fmla="*/ 787622 h 1285970"/>
                <a:gd name="connsiteX315" fmla="*/ 162306 w 1591532"/>
                <a:gd name="connsiteY315" fmla="*/ 916781 h 1285970"/>
                <a:gd name="connsiteX316" fmla="*/ 201168 w 1591532"/>
                <a:gd name="connsiteY316" fmla="*/ 903351 h 1285970"/>
                <a:gd name="connsiteX317" fmla="*/ 215170 w 1591532"/>
                <a:gd name="connsiteY317" fmla="*/ 866204 h 1285970"/>
                <a:gd name="connsiteX318" fmla="*/ 210026 w 1591532"/>
                <a:gd name="connsiteY318" fmla="*/ 843344 h 1285970"/>
                <a:gd name="connsiteX319" fmla="*/ 196405 w 1591532"/>
                <a:gd name="connsiteY319" fmla="*/ 828961 h 1285970"/>
                <a:gd name="connsiteX320" fmla="*/ 176879 w 1591532"/>
                <a:gd name="connsiteY320" fmla="*/ 821436 h 1285970"/>
                <a:gd name="connsiteX321" fmla="*/ 154019 w 1591532"/>
                <a:gd name="connsiteY321" fmla="*/ 819245 h 1285970"/>
                <a:gd name="connsiteX322" fmla="*/ 68294 w 1591532"/>
                <a:gd name="connsiteY322" fmla="*/ 819245 h 1285970"/>
                <a:gd name="connsiteX323" fmla="*/ 68294 w 1591532"/>
                <a:gd name="connsiteY323" fmla="*/ 916781 h 1285970"/>
                <a:gd name="connsiteX324" fmla="*/ 162306 w 1591532"/>
                <a:gd name="connsiteY324" fmla="*/ 916781 h 1285970"/>
                <a:gd name="connsiteX325" fmla="*/ 412623 w 1591532"/>
                <a:gd name="connsiteY325" fmla="*/ 948404 h 1285970"/>
                <a:gd name="connsiteX326" fmla="*/ 412623 w 1591532"/>
                <a:gd name="connsiteY326" fmla="*/ 916019 h 1285970"/>
                <a:gd name="connsiteX327" fmla="*/ 411861 w 1591532"/>
                <a:gd name="connsiteY327" fmla="*/ 916019 h 1285970"/>
                <a:gd name="connsiteX328" fmla="*/ 384620 w 1591532"/>
                <a:gd name="connsiteY328" fmla="*/ 943832 h 1285970"/>
                <a:gd name="connsiteX329" fmla="*/ 345567 w 1591532"/>
                <a:gd name="connsiteY329" fmla="*/ 952690 h 1285970"/>
                <a:gd name="connsiteX330" fmla="*/ 312039 w 1591532"/>
                <a:gd name="connsiteY330" fmla="*/ 947357 h 1285970"/>
                <a:gd name="connsiteX331" fmla="*/ 290322 w 1591532"/>
                <a:gd name="connsiteY331" fmla="*/ 932117 h 1285970"/>
                <a:gd name="connsiteX332" fmla="*/ 278702 w 1591532"/>
                <a:gd name="connsiteY332" fmla="*/ 908590 h 1285970"/>
                <a:gd name="connsiteX333" fmla="*/ 275368 w 1591532"/>
                <a:gd name="connsiteY333" fmla="*/ 878396 h 1285970"/>
                <a:gd name="connsiteX334" fmla="*/ 275368 w 1591532"/>
                <a:gd name="connsiteY334" fmla="*/ 744093 h 1285970"/>
                <a:gd name="connsiteX335" fmla="*/ 308896 w 1591532"/>
                <a:gd name="connsiteY335" fmla="*/ 744093 h 1285970"/>
                <a:gd name="connsiteX336" fmla="*/ 308896 w 1591532"/>
                <a:gd name="connsiteY336" fmla="*/ 882301 h 1285970"/>
                <a:gd name="connsiteX337" fmla="*/ 319945 w 1591532"/>
                <a:gd name="connsiteY337" fmla="*/ 912305 h 1285970"/>
                <a:gd name="connsiteX338" fmla="*/ 350330 w 1591532"/>
                <a:gd name="connsiteY338" fmla="*/ 923354 h 1285970"/>
                <a:gd name="connsiteX339" fmla="*/ 377000 w 1591532"/>
                <a:gd name="connsiteY339" fmla="*/ 918591 h 1285970"/>
                <a:gd name="connsiteX340" fmla="*/ 395764 w 1591532"/>
                <a:gd name="connsiteY340" fmla="*/ 905161 h 1285970"/>
                <a:gd name="connsiteX341" fmla="*/ 407003 w 1591532"/>
                <a:gd name="connsiteY341" fmla="*/ 884777 h 1285970"/>
                <a:gd name="connsiteX342" fmla="*/ 410718 w 1591532"/>
                <a:gd name="connsiteY342" fmla="*/ 859346 h 1285970"/>
                <a:gd name="connsiteX343" fmla="*/ 410718 w 1591532"/>
                <a:gd name="connsiteY343" fmla="*/ 743998 h 1285970"/>
                <a:gd name="connsiteX344" fmla="*/ 444246 w 1591532"/>
                <a:gd name="connsiteY344" fmla="*/ 743998 h 1285970"/>
                <a:gd name="connsiteX345" fmla="*/ 444246 w 1591532"/>
                <a:gd name="connsiteY345" fmla="*/ 948214 h 1285970"/>
                <a:gd name="connsiteX346" fmla="*/ 412623 w 1591532"/>
                <a:gd name="connsiteY346" fmla="*/ 948214 h 1285970"/>
                <a:gd name="connsiteX347" fmla="*/ 478822 w 1591532"/>
                <a:gd name="connsiteY347" fmla="*/ 707517 h 1285970"/>
                <a:gd name="connsiteX348" fmla="*/ 478822 w 1591532"/>
                <a:gd name="connsiteY348" fmla="*/ 666464 h 1285970"/>
                <a:gd name="connsiteX349" fmla="*/ 512350 w 1591532"/>
                <a:gd name="connsiteY349" fmla="*/ 666464 h 1285970"/>
                <a:gd name="connsiteX350" fmla="*/ 512350 w 1591532"/>
                <a:gd name="connsiteY350" fmla="*/ 707517 h 1285970"/>
                <a:gd name="connsiteX351" fmla="*/ 478822 w 1591532"/>
                <a:gd name="connsiteY351" fmla="*/ 707517 h 1285970"/>
                <a:gd name="connsiteX352" fmla="*/ 512350 w 1591532"/>
                <a:gd name="connsiteY352" fmla="*/ 744284 h 1285970"/>
                <a:gd name="connsiteX353" fmla="*/ 512350 w 1591532"/>
                <a:gd name="connsiteY353" fmla="*/ 948500 h 1285970"/>
                <a:gd name="connsiteX354" fmla="*/ 478822 w 1591532"/>
                <a:gd name="connsiteY354" fmla="*/ 948500 h 1285970"/>
                <a:gd name="connsiteX355" fmla="*/ 478822 w 1591532"/>
                <a:gd name="connsiteY355" fmla="*/ 744284 h 1285970"/>
                <a:gd name="connsiteX356" fmla="*/ 512350 w 1591532"/>
                <a:gd name="connsiteY356" fmla="*/ 744284 h 1285970"/>
                <a:gd name="connsiteX357" fmla="*/ 580454 w 1591532"/>
                <a:gd name="connsiteY357" fmla="*/ 666464 h 1285970"/>
                <a:gd name="connsiteX358" fmla="*/ 580454 w 1591532"/>
                <a:gd name="connsiteY358" fmla="*/ 948404 h 1285970"/>
                <a:gd name="connsiteX359" fmla="*/ 546926 w 1591532"/>
                <a:gd name="connsiteY359" fmla="*/ 948404 h 1285970"/>
                <a:gd name="connsiteX360" fmla="*/ 546926 w 1591532"/>
                <a:gd name="connsiteY360" fmla="*/ 666464 h 1285970"/>
                <a:gd name="connsiteX361" fmla="*/ 580454 w 1591532"/>
                <a:gd name="connsiteY361" fmla="*/ 666464 h 1285970"/>
                <a:gd name="connsiteX362" fmla="*/ 769620 w 1591532"/>
                <a:gd name="connsiteY362" fmla="*/ 948404 h 1285970"/>
                <a:gd name="connsiteX363" fmla="*/ 769620 w 1591532"/>
                <a:gd name="connsiteY363" fmla="*/ 920782 h 1285970"/>
                <a:gd name="connsiteX364" fmla="*/ 768858 w 1591532"/>
                <a:gd name="connsiteY364" fmla="*/ 920782 h 1285970"/>
                <a:gd name="connsiteX365" fmla="*/ 742760 w 1591532"/>
                <a:gd name="connsiteY365" fmla="*/ 945261 h 1285970"/>
                <a:gd name="connsiteX366" fmla="*/ 703612 w 1591532"/>
                <a:gd name="connsiteY366" fmla="*/ 952786 h 1285970"/>
                <a:gd name="connsiteX367" fmla="*/ 662369 w 1591532"/>
                <a:gd name="connsiteY367" fmla="*/ 944118 h 1285970"/>
                <a:gd name="connsiteX368" fmla="*/ 633127 w 1591532"/>
                <a:gd name="connsiteY368" fmla="*/ 920782 h 1285970"/>
                <a:gd name="connsiteX369" fmla="*/ 615505 w 1591532"/>
                <a:gd name="connsiteY369" fmla="*/ 886778 h 1285970"/>
                <a:gd name="connsiteX370" fmla="*/ 609600 w 1591532"/>
                <a:gd name="connsiteY370" fmla="*/ 845725 h 1285970"/>
                <a:gd name="connsiteX371" fmla="*/ 615315 w 1591532"/>
                <a:gd name="connsiteY371" fmla="*/ 804672 h 1285970"/>
                <a:gd name="connsiteX372" fmla="*/ 632651 w 1591532"/>
                <a:gd name="connsiteY372" fmla="*/ 770858 h 1285970"/>
                <a:gd name="connsiteX373" fmla="*/ 661892 w 1591532"/>
                <a:gd name="connsiteY373" fmla="*/ 747998 h 1285970"/>
                <a:gd name="connsiteX374" fmla="*/ 702755 w 1591532"/>
                <a:gd name="connsiteY374" fmla="*/ 739521 h 1285970"/>
                <a:gd name="connsiteX375" fmla="*/ 719709 w 1591532"/>
                <a:gd name="connsiteY375" fmla="*/ 741140 h 1285970"/>
                <a:gd name="connsiteX376" fmla="*/ 737902 w 1591532"/>
                <a:gd name="connsiteY376" fmla="*/ 746474 h 1285970"/>
                <a:gd name="connsiteX377" fmla="*/ 755047 w 1591532"/>
                <a:gd name="connsiteY377" fmla="*/ 756380 h 1285970"/>
                <a:gd name="connsiteX378" fmla="*/ 768668 w 1591532"/>
                <a:gd name="connsiteY378" fmla="*/ 771620 h 1285970"/>
                <a:gd name="connsiteX379" fmla="*/ 769430 w 1591532"/>
                <a:gd name="connsiteY379" fmla="*/ 771620 h 1285970"/>
                <a:gd name="connsiteX380" fmla="*/ 769430 w 1591532"/>
                <a:gd name="connsiteY380" fmla="*/ 666560 h 1285970"/>
                <a:gd name="connsiteX381" fmla="*/ 802957 w 1591532"/>
                <a:gd name="connsiteY381" fmla="*/ 666560 h 1285970"/>
                <a:gd name="connsiteX382" fmla="*/ 802957 w 1591532"/>
                <a:gd name="connsiteY382" fmla="*/ 948500 h 1285970"/>
                <a:gd name="connsiteX383" fmla="*/ 769430 w 1591532"/>
                <a:gd name="connsiteY383" fmla="*/ 948500 h 1285970"/>
                <a:gd name="connsiteX384" fmla="*/ 649034 w 1591532"/>
                <a:gd name="connsiteY384" fmla="*/ 875919 h 1285970"/>
                <a:gd name="connsiteX385" fmla="*/ 660463 w 1591532"/>
                <a:gd name="connsiteY385" fmla="*/ 900208 h 1285970"/>
                <a:gd name="connsiteX386" fmla="*/ 680180 w 1591532"/>
                <a:gd name="connsiteY386" fmla="*/ 917162 h 1285970"/>
                <a:gd name="connsiteX387" fmla="*/ 708374 w 1591532"/>
                <a:gd name="connsiteY387" fmla="*/ 923449 h 1285970"/>
                <a:gd name="connsiteX388" fmla="*/ 737235 w 1591532"/>
                <a:gd name="connsiteY388" fmla="*/ 916781 h 1285970"/>
                <a:gd name="connsiteX389" fmla="*/ 756571 w 1591532"/>
                <a:gd name="connsiteY389" fmla="*/ 899160 h 1285970"/>
                <a:gd name="connsiteX390" fmla="*/ 767429 w 1591532"/>
                <a:gd name="connsiteY390" fmla="*/ 874490 h 1285970"/>
                <a:gd name="connsiteX391" fmla="*/ 770763 w 1591532"/>
                <a:gd name="connsiteY391" fmla="*/ 846487 h 1285970"/>
                <a:gd name="connsiteX392" fmla="*/ 767239 w 1591532"/>
                <a:gd name="connsiteY392" fmla="*/ 817436 h 1285970"/>
                <a:gd name="connsiteX393" fmla="*/ 755999 w 1591532"/>
                <a:gd name="connsiteY393" fmla="*/ 792766 h 1285970"/>
                <a:gd name="connsiteX394" fmla="*/ 736092 w 1591532"/>
                <a:gd name="connsiteY394" fmla="*/ 775621 h 1285970"/>
                <a:gd name="connsiteX395" fmla="*/ 706469 w 1591532"/>
                <a:gd name="connsiteY395" fmla="*/ 769144 h 1285970"/>
                <a:gd name="connsiteX396" fmla="*/ 677609 w 1591532"/>
                <a:gd name="connsiteY396" fmla="*/ 775907 h 1285970"/>
                <a:gd name="connsiteX397" fmla="*/ 658654 w 1591532"/>
                <a:gd name="connsiteY397" fmla="*/ 793718 h 1285970"/>
                <a:gd name="connsiteX398" fmla="*/ 648367 w 1591532"/>
                <a:gd name="connsiteY398" fmla="*/ 818960 h 1285970"/>
                <a:gd name="connsiteX399" fmla="*/ 645223 w 1591532"/>
                <a:gd name="connsiteY399" fmla="*/ 848201 h 1285970"/>
                <a:gd name="connsiteX400" fmla="*/ 648938 w 1591532"/>
                <a:gd name="connsiteY400" fmla="*/ 876014 h 1285970"/>
                <a:gd name="connsiteX401" fmla="*/ 837724 w 1591532"/>
                <a:gd name="connsiteY401" fmla="*/ 707517 h 1285970"/>
                <a:gd name="connsiteX402" fmla="*/ 837724 w 1591532"/>
                <a:gd name="connsiteY402" fmla="*/ 666464 h 1285970"/>
                <a:gd name="connsiteX403" fmla="*/ 871252 w 1591532"/>
                <a:gd name="connsiteY403" fmla="*/ 666464 h 1285970"/>
                <a:gd name="connsiteX404" fmla="*/ 871252 w 1591532"/>
                <a:gd name="connsiteY404" fmla="*/ 707517 h 1285970"/>
                <a:gd name="connsiteX405" fmla="*/ 837724 w 1591532"/>
                <a:gd name="connsiteY405" fmla="*/ 707517 h 1285970"/>
                <a:gd name="connsiteX406" fmla="*/ 871347 w 1591532"/>
                <a:gd name="connsiteY406" fmla="*/ 744284 h 1285970"/>
                <a:gd name="connsiteX407" fmla="*/ 871347 w 1591532"/>
                <a:gd name="connsiteY407" fmla="*/ 948500 h 1285970"/>
                <a:gd name="connsiteX408" fmla="*/ 837819 w 1591532"/>
                <a:gd name="connsiteY408" fmla="*/ 948500 h 1285970"/>
                <a:gd name="connsiteX409" fmla="*/ 837819 w 1591532"/>
                <a:gd name="connsiteY409" fmla="*/ 744284 h 1285970"/>
                <a:gd name="connsiteX410" fmla="*/ 871347 w 1591532"/>
                <a:gd name="connsiteY410" fmla="*/ 744284 h 1285970"/>
                <a:gd name="connsiteX411" fmla="*/ 937451 w 1591532"/>
                <a:gd name="connsiteY411" fmla="*/ 744284 h 1285970"/>
                <a:gd name="connsiteX412" fmla="*/ 937451 w 1591532"/>
                <a:gd name="connsiteY412" fmla="*/ 776669 h 1285970"/>
                <a:gd name="connsiteX413" fmla="*/ 938213 w 1591532"/>
                <a:gd name="connsiteY413" fmla="*/ 776669 h 1285970"/>
                <a:gd name="connsiteX414" fmla="*/ 1004602 w 1591532"/>
                <a:gd name="connsiteY414" fmla="*/ 739521 h 1285970"/>
                <a:gd name="connsiteX415" fmla="*/ 1038130 w 1591532"/>
                <a:gd name="connsiteY415" fmla="*/ 745046 h 1285970"/>
                <a:gd name="connsiteX416" fmla="*/ 1059847 w 1591532"/>
                <a:gd name="connsiteY416" fmla="*/ 760476 h 1285970"/>
                <a:gd name="connsiteX417" fmla="*/ 1071467 w 1591532"/>
                <a:gd name="connsiteY417" fmla="*/ 784003 h 1285970"/>
                <a:gd name="connsiteX418" fmla="*/ 1074801 w 1591532"/>
                <a:gd name="connsiteY418" fmla="*/ 814197 h 1285970"/>
                <a:gd name="connsiteX419" fmla="*/ 1074801 w 1591532"/>
                <a:gd name="connsiteY419" fmla="*/ 948500 h 1285970"/>
                <a:gd name="connsiteX420" fmla="*/ 1041273 w 1591532"/>
                <a:gd name="connsiteY420" fmla="*/ 948500 h 1285970"/>
                <a:gd name="connsiteX421" fmla="*/ 1041273 w 1591532"/>
                <a:gd name="connsiteY421" fmla="*/ 810292 h 1285970"/>
                <a:gd name="connsiteX422" fmla="*/ 1030224 w 1591532"/>
                <a:gd name="connsiteY422" fmla="*/ 780288 h 1285970"/>
                <a:gd name="connsiteX423" fmla="*/ 999839 w 1591532"/>
                <a:gd name="connsiteY423" fmla="*/ 769239 h 1285970"/>
                <a:gd name="connsiteX424" fmla="*/ 973169 w 1591532"/>
                <a:gd name="connsiteY424" fmla="*/ 774002 h 1285970"/>
                <a:gd name="connsiteX425" fmla="*/ 954405 w 1591532"/>
                <a:gd name="connsiteY425" fmla="*/ 787432 h 1285970"/>
                <a:gd name="connsiteX426" fmla="*/ 943165 w 1591532"/>
                <a:gd name="connsiteY426" fmla="*/ 807815 h 1285970"/>
                <a:gd name="connsiteX427" fmla="*/ 939451 w 1591532"/>
                <a:gd name="connsiteY427" fmla="*/ 833247 h 1285970"/>
                <a:gd name="connsiteX428" fmla="*/ 939451 w 1591532"/>
                <a:gd name="connsiteY428" fmla="*/ 948595 h 1285970"/>
                <a:gd name="connsiteX429" fmla="*/ 905923 w 1591532"/>
                <a:gd name="connsiteY429" fmla="*/ 948595 h 1285970"/>
                <a:gd name="connsiteX430" fmla="*/ 905923 w 1591532"/>
                <a:gd name="connsiteY430" fmla="*/ 744379 h 1285970"/>
                <a:gd name="connsiteX431" fmla="*/ 937546 w 1591532"/>
                <a:gd name="connsiteY431" fmla="*/ 744379 h 1285970"/>
                <a:gd name="connsiteX432" fmla="*/ 1265492 w 1591532"/>
                <a:gd name="connsiteY432" fmla="*/ 1006031 h 1285970"/>
                <a:gd name="connsiteX433" fmla="*/ 1193673 w 1591532"/>
                <a:gd name="connsiteY433" fmla="*/ 1030891 h 1285970"/>
                <a:gd name="connsiteX434" fmla="*/ 1164622 w 1591532"/>
                <a:gd name="connsiteY434" fmla="*/ 1027748 h 1285970"/>
                <a:gd name="connsiteX435" fmla="*/ 1137761 w 1591532"/>
                <a:gd name="connsiteY435" fmla="*/ 1017461 h 1285970"/>
                <a:gd name="connsiteX436" fmla="*/ 1117854 w 1591532"/>
                <a:gd name="connsiteY436" fmla="*/ 998887 h 1285970"/>
                <a:gd name="connsiteX437" fmla="*/ 1109186 w 1591532"/>
                <a:gd name="connsiteY437" fmla="*/ 970883 h 1285970"/>
                <a:gd name="connsiteX438" fmla="*/ 1142714 w 1591532"/>
                <a:gd name="connsiteY438" fmla="*/ 970883 h 1285970"/>
                <a:gd name="connsiteX439" fmla="*/ 1148429 w 1591532"/>
                <a:gd name="connsiteY439" fmla="*/ 986314 h 1285970"/>
                <a:gd name="connsiteX440" fmla="*/ 1161479 w 1591532"/>
                <a:gd name="connsiteY440" fmla="*/ 996601 h 1285970"/>
                <a:gd name="connsiteX441" fmla="*/ 1178243 w 1591532"/>
                <a:gd name="connsiteY441" fmla="*/ 1002316 h 1285970"/>
                <a:gd name="connsiteX442" fmla="*/ 1195578 w 1591532"/>
                <a:gd name="connsiteY442" fmla="*/ 1004126 h 1285970"/>
                <a:gd name="connsiteX443" fmla="*/ 1223581 w 1591532"/>
                <a:gd name="connsiteY443" fmla="*/ 998411 h 1285970"/>
                <a:gd name="connsiteX444" fmla="*/ 1242536 w 1591532"/>
                <a:gd name="connsiteY444" fmla="*/ 982599 h 1285970"/>
                <a:gd name="connsiteX445" fmla="*/ 1253395 w 1591532"/>
                <a:gd name="connsiteY445" fmla="*/ 958310 h 1285970"/>
                <a:gd name="connsiteX446" fmla="*/ 1256729 w 1591532"/>
                <a:gd name="connsiteY446" fmla="*/ 927068 h 1285970"/>
                <a:gd name="connsiteX447" fmla="*/ 1256729 w 1591532"/>
                <a:gd name="connsiteY447" fmla="*/ 913638 h 1285970"/>
                <a:gd name="connsiteX448" fmla="*/ 1255967 w 1591532"/>
                <a:gd name="connsiteY448" fmla="*/ 913638 h 1285970"/>
                <a:gd name="connsiteX449" fmla="*/ 1229678 w 1591532"/>
                <a:gd name="connsiteY449" fmla="*/ 941451 h 1285970"/>
                <a:gd name="connsiteX450" fmla="*/ 1192339 w 1591532"/>
                <a:gd name="connsiteY450" fmla="*/ 950309 h 1285970"/>
                <a:gd name="connsiteX451" fmla="*/ 1152430 w 1591532"/>
                <a:gd name="connsiteY451" fmla="*/ 942023 h 1285970"/>
                <a:gd name="connsiteX452" fmla="*/ 1123950 w 1591532"/>
                <a:gd name="connsiteY452" fmla="*/ 919734 h 1285970"/>
                <a:gd name="connsiteX453" fmla="*/ 1106805 w 1591532"/>
                <a:gd name="connsiteY453" fmla="*/ 886968 h 1285970"/>
                <a:gd name="connsiteX454" fmla="*/ 1101090 w 1591532"/>
                <a:gd name="connsiteY454" fmla="*/ 847249 h 1285970"/>
                <a:gd name="connsiteX455" fmla="*/ 1105853 w 1591532"/>
                <a:gd name="connsiteY455" fmla="*/ 809911 h 1285970"/>
                <a:gd name="connsiteX456" fmla="*/ 1121664 w 1591532"/>
                <a:gd name="connsiteY456" fmla="*/ 775145 h 1285970"/>
                <a:gd name="connsiteX457" fmla="*/ 1150906 w 1591532"/>
                <a:gd name="connsiteY457" fmla="*/ 749522 h 1285970"/>
                <a:gd name="connsiteX458" fmla="*/ 1195483 w 1591532"/>
                <a:gd name="connsiteY458" fmla="*/ 739426 h 1285970"/>
                <a:gd name="connsiteX459" fmla="*/ 1231011 w 1591532"/>
                <a:gd name="connsiteY459" fmla="*/ 747903 h 1285970"/>
                <a:gd name="connsiteX460" fmla="*/ 1256252 w 1591532"/>
                <a:gd name="connsiteY460" fmla="*/ 773335 h 1285970"/>
                <a:gd name="connsiteX461" fmla="*/ 1256633 w 1591532"/>
                <a:gd name="connsiteY461" fmla="*/ 773335 h 1285970"/>
                <a:gd name="connsiteX462" fmla="*/ 1256633 w 1591532"/>
                <a:gd name="connsiteY462" fmla="*/ 744093 h 1285970"/>
                <a:gd name="connsiteX463" fmla="*/ 1288256 w 1591532"/>
                <a:gd name="connsiteY463" fmla="*/ 744093 h 1285970"/>
                <a:gd name="connsiteX464" fmla="*/ 1288256 w 1591532"/>
                <a:gd name="connsiteY464" fmla="*/ 930878 h 1285970"/>
                <a:gd name="connsiteX465" fmla="*/ 1265396 w 1591532"/>
                <a:gd name="connsiteY465" fmla="*/ 1005935 h 1285970"/>
                <a:gd name="connsiteX466" fmla="*/ 1222629 w 1591532"/>
                <a:gd name="connsiteY466" fmla="*/ 914210 h 1285970"/>
                <a:gd name="connsiteX467" fmla="*/ 1241393 w 1591532"/>
                <a:gd name="connsiteY467" fmla="*/ 896017 h 1285970"/>
                <a:gd name="connsiteX468" fmla="*/ 1251871 w 1591532"/>
                <a:gd name="connsiteY468" fmla="*/ 870585 h 1285970"/>
                <a:gd name="connsiteX469" fmla="*/ 1255205 w 1591532"/>
                <a:gd name="connsiteY469" fmla="*/ 842105 h 1285970"/>
                <a:gd name="connsiteX470" fmla="*/ 1252061 w 1591532"/>
                <a:gd name="connsiteY470" fmla="*/ 815626 h 1285970"/>
                <a:gd name="connsiteX471" fmla="*/ 1241965 w 1591532"/>
                <a:gd name="connsiteY471" fmla="*/ 792099 h 1285970"/>
                <a:gd name="connsiteX472" fmla="*/ 1223963 w 1591532"/>
                <a:gd name="connsiteY472" fmla="*/ 775335 h 1285970"/>
                <a:gd name="connsiteX473" fmla="*/ 1197102 w 1591532"/>
                <a:gd name="connsiteY473" fmla="*/ 769049 h 1285970"/>
                <a:gd name="connsiteX474" fmla="*/ 1169480 w 1591532"/>
                <a:gd name="connsiteY474" fmla="*/ 775145 h 1285970"/>
                <a:gd name="connsiteX475" fmla="*/ 1150715 w 1591532"/>
                <a:gd name="connsiteY475" fmla="*/ 791528 h 1285970"/>
                <a:gd name="connsiteX476" fmla="*/ 1140047 w 1591532"/>
                <a:gd name="connsiteY476" fmla="*/ 815245 h 1285970"/>
                <a:gd name="connsiteX477" fmla="*/ 1136714 w 1591532"/>
                <a:gd name="connsiteY477" fmla="*/ 843248 h 1285970"/>
                <a:gd name="connsiteX478" fmla="*/ 1139476 w 1591532"/>
                <a:gd name="connsiteY478" fmla="*/ 870871 h 1285970"/>
                <a:gd name="connsiteX479" fmla="*/ 1148906 w 1591532"/>
                <a:gd name="connsiteY479" fmla="*/ 895922 h 1285970"/>
                <a:gd name="connsiteX480" fmla="*/ 1166717 w 1591532"/>
                <a:gd name="connsiteY480" fmla="*/ 914114 h 1285970"/>
                <a:gd name="connsiteX481" fmla="*/ 1194340 w 1591532"/>
                <a:gd name="connsiteY481" fmla="*/ 921068 h 1285970"/>
                <a:gd name="connsiteX482" fmla="*/ 1222534 w 1591532"/>
                <a:gd name="connsiteY482" fmla="*/ 914114 h 1285970"/>
                <a:gd name="connsiteX483" fmla="*/ 1348359 w 1591532"/>
                <a:gd name="connsiteY483" fmla="*/ 902780 h 1285970"/>
                <a:gd name="connsiteX484" fmla="*/ 1360837 w 1591532"/>
                <a:gd name="connsiteY484" fmla="*/ 915067 h 1285970"/>
                <a:gd name="connsiteX485" fmla="*/ 1378172 w 1591532"/>
                <a:gd name="connsiteY485" fmla="*/ 921544 h 1285970"/>
                <a:gd name="connsiteX486" fmla="*/ 1398080 w 1591532"/>
                <a:gd name="connsiteY486" fmla="*/ 923544 h 1285970"/>
                <a:gd name="connsiteX487" fmla="*/ 1414653 w 1591532"/>
                <a:gd name="connsiteY487" fmla="*/ 922401 h 1285970"/>
                <a:gd name="connsiteX488" fmla="*/ 1430655 w 1591532"/>
                <a:gd name="connsiteY488" fmla="*/ 918020 h 1285970"/>
                <a:gd name="connsiteX489" fmla="*/ 1442656 w 1591532"/>
                <a:gd name="connsiteY489" fmla="*/ 908780 h 1285970"/>
                <a:gd name="connsiteX490" fmla="*/ 1447419 w 1591532"/>
                <a:gd name="connsiteY490" fmla="*/ 893159 h 1285970"/>
                <a:gd name="connsiteX491" fmla="*/ 1437513 w 1591532"/>
                <a:gd name="connsiteY491" fmla="*/ 873443 h 1285970"/>
                <a:gd name="connsiteX492" fmla="*/ 1412843 w 1591532"/>
                <a:gd name="connsiteY492" fmla="*/ 862584 h 1285970"/>
                <a:gd name="connsiteX493" fmla="*/ 1380649 w 1591532"/>
                <a:gd name="connsiteY493" fmla="*/ 855059 h 1285970"/>
                <a:gd name="connsiteX494" fmla="*/ 1348454 w 1591532"/>
                <a:gd name="connsiteY494" fmla="*/ 845534 h 1285970"/>
                <a:gd name="connsiteX495" fmla="*/ 1323785 w 1591532"/>
                <a:gd name="connsiteY495" fmla="*/ 828389 h 1285970"/>
                <a:gd name="connsiteX496" fmla="*/ 1313879 w 1591532"/>
                <a:gd name="connsiteY496" fmla="*/ 797624 h 1285970"/>
                <a:gd name="connsiteX497" fmla="*/ 1320737 w 1591532"/>
                <a:gd name="connsiteY497" fmla="*/ 771144 h 1285970"/>
                <a:gd name="connsiteX498" fmla="*/ 1338548 w 1591532"/>
                <a:gd name="connsiteY498" fmla="*/ 753142 h 1285970"/>
                <a:gd name="connsiteX499" fmla="*/ 1363028 w 1591532"/>
                <a:gd name="connsiteY499" fmla="*/ 742855 h 1285970"/>
                <a:gd name="connsiteX500" fmla="*/ 1390079 w 1591532"/>
                <a:gd name="connsiteY500" fmla="*/ 739521 h 1285970"/>
                <a:gd name="connsiteX501" fmla="*/ 1422082 w 1591532"/>
                <a:gd name="connsiteY501" fmla="*/ 742474 h 1285970"/>
                <a:gd name="connsiteX502" fmla="*/ 1447990 w 1591532"/>
                <a:gd name="connsiteY502" fmla="*/ 752761 h 1285970"/>
                <a:gd name="connsiteX503" fmla="*/ 1465993 w 1591532"/>
                <a:gd name="connsiteY503" fmla="*/ 772478 h 1285970"/>
                <a:gd name="connsiteX504" fmla="*/ 1473898 w 1591532"/>
                <a:gd name="connsiteY504" fmla="*/ 803529 h 1285970"/>
                <a:gd name="connsiteX505" fmla="*/ 1440371 w 1591532"/>
                <a:gd name="connsiteY505" fmla="*/ 803529 h 1285970"/>
                <a:gd name="connsiteX506" fmla="*/ 1435227 w 1591532"/>
                <a:gd name="connsiteY506" fmla="*/ 787146 h 1285970"/>
                <a:gd name="connsiteX507" fmla="*/ 1424178 w 1591532"/>
                <a:gd name="connsiteY507" fmla="*/ 776669 h 1285970"/>
                <a:gd name="connsiteX508" fmla="*/ 1409319 w 1591532"/>
                <a:gd name="connsiteY508" fmla="*/ 770954 h 1285970"/>
                <a:gd name="connsiteX509" fmla="*/ 1392936 w 1591532"/>
                <a:gd name="connsiteY509" fmla="*/ 769144 h 1285970"/>
                <a:gd name="connsiteX510" fmla="*/ 1377696 w 1591532"/>
                <a:gd name="connsiteY510" fmla="*/ 770287 h 1285970"/>
                <a:gd name="connsiteX511" fmla="*/ 1363694 w 1591532"/>
                <a:gd name="connsiteY511" fmla="*/ 774478 h 1285970"/>
                <a:gd name="connsiteX512" fmla="*/ 1353407 w 1591532"/>
                <a:gd name="connsiteY512" fmla="*/ 782384 h 1285970"/>
                <a:gd name="connsiteX513" fmla="*/ 1349502 w 1591532"/>
                <a:gd name="connsiteY513" fmla="*/ 795242 h 1285970"/>
                <a:gd name="connsiteX514" fmla="*/ 1355598 w 1591532"/>
                <a:gd name="connsiteY514" fmla="*/ 809625 h 1285970"/>
                <a:gd name="connsiteX515" fmla="*/ 1371219 w 1591532"/>
                <a:gd name="connsiteY515" fmla="*/ 819150 h 1285970"/>
                <a:gd name="connsiteX516" fmla="*/ 1392555 w 1591532"/>
                <a:gd name="connsiteY516" fmla="*/ 825437 h 1285970"/>
                <a:gd name="connsiteX517" fmla="*/ 1416272 w 1591532"/>
                <a:gd name="connsiteY517" fmla="*/ 830771 h 1285970"/>
                <a:gd name="connsiteX518" fmla="*/ 1440942 w 1591532"/>
                <a:gd name="connsiteY518" fmla="*/ 837533 h 1285970"/>
                <a:gd name="connsiteX519" fmla="*/ 1462278 w 1591532"/>
                <a:gd name="connsiteY519" fmla="*/ 848011 h 1285970"/>
                <a:gd name="connsiteX520" fmla="*/ 1477328 w 1591532"/>
                <a:gd name="connsiteY520" fmla="*/ 864394 h 1285970"/>
                <a:gd name="connsiteX521" fmla="*/ 1483043 w 1591532"/>
                <a:gd name="connsiteY521" fmla="*/ 888873 h 1285970"/>
                <a:gd name="connsiteX522" fmla="*/ 1475327 w 1591532"/>
                <a:gd name="connsiteY522" fmla="*/ 919639 h 1285970"/>
                <a:gd name="connsiteX523" fmla="*/ 1455230 w 1591532"/>
                <a:gd name="connsiteY523" fmla="*/ 939356 h 1285970"/>
                <a:gd name="connsiteX524" fmla="*/ 1427226 w 1591532"/>
                <a:gd name="connsiteY524" fmla="*/ 949833 h 1285970"/>
                <a:gd name="connsiteX525" fmla="*/ 1396270 w 1591532"/>
                <a:gd name="connsiteY525" fmla="*/ 952786 h 1285970"/>
                <a:gd name="connsiteX526" fmla="*/ 1363885 w 1591532"/>
                <a:gd name="connsiteY526" fmla="*/ 949262 h 1285970"/>
                <a:gd name="connsiteX527" fmla="*/ 1336643 w 1591532"/>
                <a:gd name="connsiteY527" fmla="*/ 937641 h 1285970"/>
                <a:gd name="connsiteX528" fmla="*/ 1317689 w 1591532"/>
                <a:gd name="connsiteY528" fmla="*/ 916305 h 1285970"/>
                <a:gd name="connsiteX529" fmla="*/ 1309783 w 1591532"/>
                <a:gd name="connsiteY529" fmla="*/ 884111 h 1285970"/>
                <a:gd name="connsiteX530" fmla="*/ 1343311 w 1591532"/>
                <a:gd name="connsiteY530" fmla="*/ 884111 h 1285970"/>
                <a:gd name="connsiteX531" fmla="*/ 1348454 w 1591532"/>
                <a:gd name="connsiteY531" fmla="*/ 902875 h 1285970"/>
                <a:gd name="connsiteX532" fmla="*/ 133064 w 1591532"/>
                <a:gd name="connsiteY532" fmla="*/ 999649 h 1285970"/>
                <a:gd name="connsiteX533" fmla="*/ 152591 w 1591532"/>
                <a:gd name="connsiteY533" fmla="*/ 999839 h 1285970"/>
                <a:gd name="connsiteX534" fmla="*/ 173355 w 1591532"/>
                <a:gd name="connsiteY534" fmla="*/ 1000982 h 1285970"/>
                <a:gd name="connsiteX535" fmla="*/ 192500 w 1591532"/>
                <a:gd name="connsiteY535" fmla="*/ 1003935 h 1285970"/>
                <a:gd name="connsiteX536" fmla="*/ 207740 w 1591532"/>
                <a:gd name="connsiteY536" fmla="*/ 1009840 h 1285970"/>
                <a:gd name="connsiteX537" fmla="*/ 231267 w 1591532"/>
                <a:gd name="connsiteY537" fmla="*/ 1032796 h 1285970"/>
                <a:gd name="connsiteX538" fmla="*/ 240983 w 1591532"/>
                <a:gd name="connsiteY538" fmla="*/ 1068705 h 1285970"/>
                <a:gd name="connsiteX539" fmla="*/ 230124 w 1591532"/>
                <a:gd name="connsiteY539" fmla="*/ 1107567 h 1285970"/>
                <a:gd name="connsiteX540" fmla="*/ 199168 w 1591532"/>
                <a:gd name="connsiteY540" fmla="*/ 1131856 h 1285970"/>
                <a:gd name="connsiteX541" fmla="*/ 199168 w 1591532"/>
                <a:gd name="connsiteY541" fmla="*/ 1132618 h 1285970"/>
                <a:gd name="connsiteX542" fmla="*/ 239078 w 1591532"/>
                <a:gd name="connsiteY542" fmla="*/ 1156335 h 1285970"/>
                <a:gd name="connsiteX543" fmla="*/ 252889 w 1591532"/>
                <a:gd name="connsiteY543" fmla="*/ 1200531 h 1285970"/>
                <a:gd name="connsiteX544" fmla="*/ 247364 w 1591532"/>
                <a:gd name="connsiteY544" fmla="*/ 1230535 h 1285970"/>
                <a:gd name="connsiteX545" fmla="*/ 230981 w 1591532"/>
                <a:gd name="connsiteY545" fmla="*/ 1256443 h 1285970"/>
                <a:gd name="connsiteX546" fmla="*/ 204121 w 1591532"/>
                <a:gd name="connsiteY546" fmla="*/ 1274636 h 1285970"/>
                <a:gd name="connsiteX547" fmla="*/ 167164 w 1591532"/>
                <a:gd name="connsiteY547" fmla="*/ 1281494 h 1285970"/>
                <a:gd name="connsiteX548" fmla="*/ 30956 w 1591532"/>
                <a:gd name="connsiteY548" fmla="*/ 1281494 h 1285970"/>
                <a:gd name="connsiteX549" fmla="*/ 30956 w 1591532"/>
                <a:gd name="connsiteY549" fmla="*/ 999554 h 1285970"/>
                <a:gd name="connsiteX550" fmla="*/ 133255 w 1591532"/>
                <a:gd name="connsiteY550" fmla="*/ 999554 h 1285970"/>
                <a:gd name="connsiteX551" fmla="*/ 143351 w 1591532"/>
                <a:gd name="connsiteY551" fmla="*/ 1120902 h 1285970"/>
                <a:gd name="connsiteX552" fmla="*/ 189357 w 1591532"/>
                <a:gd name="connsiteY552" fmla="*/ 1109663 h 1285970"/>
                <a:gd name="connsiteX553" fmla="*/ 203359 w 1591532"/>
                <a:gd name="connsiteY553" fmla="*/ 1075849 h 1285970"/>
                <a:gd name="connsiteX554" fmla="*/ 198596 w 1591532"/>
                <a:gd name="connsiteY554" fmla="*/ 1052132 h 1285970"/>
                <a:gd name="connsiteX555" fmla="*/ 185547 w 1591532"/>
                <a:gd name="connsiteY555" fmla="*/ 1038701 h 1285970"/>
                <a:gd name="connsiteX556" fmla="*/ 166402 w 1591532"/>
                <a:gd name="connsiteY556" fmla="*/ 1032605 h 1285970"/>
                <a:gd name="connsiteX557" fmla="*/ 143256 w 1591532"/>
                <a:gd name="connsiteY557" fmla="*/ 1031177 h 1285970"/>
                <a:gd name="connsiteX558" fmla="*/ 68199 w 1591532"/>
                <a:gd name="connsiteY558" fmla="*/ 1031177 h 1285970"/>
                <a:gd name="connsiteX559" fmla="*/ 68199 w 1591532"/>
                <a:gd name="connsiteY559" fmla="*/ 1120807 h 1285970"/>
                <a:gd name="connsiteX560" fmla="*/ 143256 w 1591532"/>
                <a:gd name="connsiteY560" fmla="*/ 1120807 h 1285970"/>
                <a:gd name="connsiteX561" fmla="*/ 162306 w 1591532"/>
                <a:gd name="connsiteY561" fmla="*/ 1250061 h 1285970"/>
                <a:gd name="connsiteX562" fmla="*/ 201168 w 1591532"/>
                <a:gd name="connsiteY562" fmla="*/ 1236631 h 1285970"/>
                <a:gd name="connsiteX563" fmla="*/ 215170 w 1591532"/>
                <a:gd name="connsiteY563" fmla="*/ 1199483 h 1285970"/>
                <a:gd name="connsiteX564" fmla="*/ 210026 w 1591532"/>
                <a:gd name="connsiteY564" fmla="*/ 1176623 h 1285970"/>
                <a:gd name="connsiteX565" fmla="*/ 196405 w 1591532"/>
                <a:gd name="connsiteY565" fmla="*/ 1162241 h 1285970"/>
                <a:gd name="connsiteX566" fmla="*/ 176879 w 1591532"/>
                <a:gd name="connsiteY566" fmla="*/ 1154716 h 1285970"/>
                <a:gd name="connsiteX567" fmla="*/ 154019 w 1591532"/>
                <a:gd name="connsiteY567" fmla="*/ 1152525 h 1285970"/>
                <a:gd name="connsiteX568" fmla="*/ 68294 w 1591532"/>
                <a:gd name="connsiteY568" fmla="*/ 1152525 h 1285970"/>
                <a:gd name="connsiteX569" fmla="*/ 68294 w 1591532"/>
                <a:gd name="connsiteY569" fmla="*/ 1250061 h 1285970"/>
                <a:gd name="connsiteX570" fmla="*/ 162306 w 1591532"/>
                <a:gd name="connsiteY570" fmla="*/ 1250061 h 1285970"/>
                <a:gd name="connsiteX571" fmla="*/ 464820 w 1591532"/>
                <a:gd name="connsiteY571" fmla="*/ 1280827 h 1285970"/>
                <a:gd name="connsiteX572" fmla="*/ 440722 w 1591532"/>
                <a:gd name="connsiteY572" fmla="*/ 1285970 h 1285970"/>
                <a:gd name="connsiteX573" fmla="*/ 419957 w 1591532"/>
                <a:gd name="connsiteY573" fmla="*/ 1278636 h 1285970"/>
                <a:gd name="connsiteX574" fmla="*/ 412242 w 1591532"/>
                <a:gd name="connsiteY574" fmla="*/ 1254728 h 1285970"/>
                <a:gd name="connsiteX575" fmla="*/ 380048 w 1591532"/>
                <a:gd name="connsiteY575" fmla="*/ 1278636 h 1285970"/>
                <a:gd name="connsiteX576" fmla="*/ 340328 w 1591532"/>
                <a:gd name="connsiteY576" fmla="*/ 1285970 h 1285970"/>
                <a:gd name="connsiteX577" fmla="*/ 314039 w 1591532"/>
                <a:gd name="connsiteY577" fmla="*/ 1282827 h 1285970"/>
                <a:gd name="connsiteX578" fmla="*/ 292513 w 1591532"/>
                <a:gd name="connsiteY578" fmla="*/ 1272921 h 1285970"/>
                <a:gd name="connsiteX579" fmla="*/ 278130 w 1591532"/>
                <a:gd name="connsiteY579" fmla="*/ 1255395 h 1285970"/>
                <a:gd name="connsiteX580" fmla="*/ 272796 w 1591532"/>
                <a:gd name="connsiteY580" fmla="*/ 1229106 h 1285970"/>
                <a:gd name="connsiteX581" fmla="*/ 278702 w 1591532"/>
                <a:gd name="connsiteY581" fmla="*/ 1200722 h 1285970"/>
                <a:gd name="connsiteX582" fmla="*/ 294323 w 1591532"/>
                <a:gd name="connsiteY582" fmla="*/ 1182719 h 1285970"/>
                <a:gd name="connsiteX583" fmla="*/ 316421 w 1591532"/>
                <a:gd name="connsiteY583" fmla="*/ 1172242 h 1285970"/>
                <a:gd name="connsiteX584" fmla="*/ 341852 w 1591532"/>
                <a:gd name="connsiteY584" fmla="*/ 1166336 h 1285970"/>
                <a:gd name="connsiteX585" fmla="*/ 368141 w 1591532"/>
                <a:gd name="connsiteY585" fmla="*/ 1162145 h 1285970"/>
                <a:gd name="connsiteX586" fmla="*/ 390049 w 1591532"/>
                <a:gd name="connsiteY586" fmla="*/ 1158240 h 1285970"/>
                <a:gd name="connsiteX587" fmla="*/ 405098 w 1591532"/>
                <a:gd name="connsiteY587" fmla="*/ 1150715 h 1285970"/>
                <a:gd name="connsiteX588" fmla="*/ 410623 w 1591532"/>
                <a:gd name="connsiteY588" fmla="*/ 1136333 h 1285970"/>
                <a:gd name="connsiteX589" fmla="*/ 406527 w 1591532"/>
                <a:gd name="connsiteY589" fmla="*/ 1118616 h 1285970"/>
                <a:gd name="connsiteX590" fmla="*/ 395859 w 1591532"/>
                <a:gd name="connsiteY590" fmla="*/ 1108329 h 1285970"/>
                <a:gd name="connsiteX591" fmla="*/ 381286 w 1591532"/>
                <a:gd name="connsiteY591" fmla="*/ 1103566 h 1285970"/>
                <a:gd name="connsiteX592" fmla="*/ 365284 w 1591532"/>
                <a:gd name="connsiteY592" fmla="*/ 1102424 h 1285970"/>
                <a:gd name="connsiteX593" fmla="*/ 329755 w 1591532"/>
                <a:gd name="connsiteY593" fmla="*/ 1110520 h 1285970"/>
                <a:gd name="connsiteX594" fmla="*/ 314325 w 1591532"/>
                <a:gd name="connsiteY594" fmla="*/ 1141095 h 1285970"/>
                <a:gd name="connsiteX595" fmla="*/ 280797 w 1591532"/>
                <a:gd name="connsiteY595" fmla="*/ 1141095 h 1285970"/>
                <a:gd name="connsiteX596" fmla="*/ 288703 w 1591532"/>
                <a:gd name="connsiteY596" fmla="*/ 1109091 h 1285970"/>
                <a:gd name="connsiteX597" fmla="*/ 307658 w 1591532"/>
                <a:gd name="connsiteY597" fmla="*/ 1087946 h 1285970"/>
                <a:gd name="connsiteX598" fmla="*/ 334709 w 1591532"/>
                <a:gd name="connsiteY598" fmla="*/ 1076325 h 1285970"/>
                <a:gd name="connsiteX599" fmla="*/ 367284 w 1591532"/>
                <a:gd name="connsiteY599" fmla="*/ 1072801 h 1285970"/>
                <a:gd name="connsiteX600" fmla="*/ 394716 w 1591532"/>
                <a:gd name="connsiteY600" fmla="*/ 1074801 h 1285970"/>
                <a:gd name="connsiteX601" fmla="*/ 419386 w 1591532"/>
                <a:gd name="connsiteY601" fmla="*/ 1082897 h 1285970"/>
                <a:gd name="connsiteX602" fmla="*/ 437198 w 1591532"/>
                <a:gd name="connsiteY602" fmla="*/ 1100042 h 1285970"/>
                <a:gd name="connsiteX603" fmla="*/ 443865 w 1591532"/>
                <a:gd name="connsiteY603" fmla="*/ 1128808 h 1285970"/>
                <a:gd name="connsiteX604" fmla="*/ 443865 w 1591532"/>
                <a:gd name="connsiteY604" fmla="*/ 1233678 h 1285970"/>
                <a:gd name="connsiteX605" fmla="*/ 445294 w 1591532"/>
                <a:gd name="connsiteY605" fmla="*/ 1251014 h 1285970"/>
                <a:gd name="connsiteX606" fmla="*/ 454533 w 1591532"/>
                <a:gd name="connsiteY606" fmla="*/ 1256538 h 1285970"/>
                <a:gd name="connsiteX607" fmla="*/ 464820 w 1591532"/>
                <a:gd name="connsiteY607" fmla="*/ 1254919 h 1285970"/>
                <a:gd name="connsiteX608" fmla="*/ 464820 w 1591532"/>
                <a:gd name="connsiteY608" fmla="*/ 1281017 h 1285970"/>
                <a:gd name="connsiteX609" fmla="*/ 410337 w 1591532"/>
                <a:gd name="connsiteY609" fmla="*/ 1176147 h 1285970"/>
                <a:gd name="connsiteX610" fmla="*/ 393763 w 1591532"/>
                <a:gd name="connsiteY610" fmla="*/ 1183005 h 1285970"/>
                <a:gd name="connsiteX611" fmla="*/ 372237 w 1591532"/>
                <a:gd name="connsiteY611" fmla="*/ 1186529 h 1285970"/>
                <a:gd name="connsiteX612" fmla="*/ 349567 w 1591532"/>
                <a:gd name="connsiteY612" fmla="*/ 1189673 h 1285970"/>
                <a:gd name="connsiteX613" fmla="*/ 329089 w 1591532"/>
                <a:gd name="connsiteY613" fmla="*/ 1195388 h 1285970"/>
                <a:gd name="connsiteX614" fmla="*/ 314230 w 1591532"/>
                <a:gd name="connsiteY614" fmla="*/ 1206532 h 1285970"/>
                <a:gd name="connsiteX615" fmla="*/ 308515 w 1591532"/>
                <a:gd name="connsiteY615" fmla="*/ 1226344 h 1285970"/>
                <a:gd name="connsiteX616" fmla="*/ 311849 w 1591532"/>
                <a:gd name="connsiteY616" fmla="*/ 1240250 h 1285970"/>
                <a:gd name="connsiteX617" fmla="*/ 320516 w 1591532"/>
                <a:gd name="connsiteY617" fmla="*/ 1249490 h 1285970"/>
                <a:gd name="connsiteX618" fmla="*/ 332994 w 1591532"/>
                <a:gd name="connsiteY618" fmla="*/ 1254633 h 1285970"/>
                <a:gd name="connsiteX619" fmla="*/ 348044 w 1591532"/>
                <a:gd name="connsiteY619" fmla="*/ 1256252 h 1285970"/>
                <a:gd name="connsiteX620" fmla="*/ 376428 w 1591532"/>
                <a:gd name="connsiteY620" fmla="*/ 1251776 h 1285970"/>
                <a:gd name="connsiteX621" fmla="*/ 395764 w 1591532"/>
                <a:gd name="connsiteY621" fmla="*/ 1240346 h 1285970"/>
                <a:gd name="connsiteX622" fmla="*/ 406813 w 1591532"/>
                <a:gd name="connsiteY622" fmla="*/ 1225391 h 1285970"/>
                <a:gd name="connsiteX623" fmla="*/ 410337 w 1591532"/>
                <a:gd name="connsiteY623" fmla="*/ 1210247 h 1285970"/>
                <a:gd name="connsiteX624" fmla="*/ 410337 w 1591532"/>
                <a:gd name="connsiteY624" fmla="*/ 1176052 h 1285970"/>
                <a:gd name="connsiteX625" fmla="*/ 514541 w 1591532"/>
                <a:gd name="connsiteY625" fmla="*/ 1077468 h 1285970"/>
                <a:gd name="connsiteX626" fmla="*/ 514541 w 1591532"/>
                <a:gd name="connsiteY626" fmla="*/ 1120521 h 1285970"/>
                <a:gd name="connsiteX627" fmla="*/ 515303 w 1591532"/>
                <a:gd name="connsiteY627" fmla="*/ 1120521 h 1285970"/>
                <a:gd name="connsiteX628" fmla="*/ 545306 w 1591532"/>
                <a:gd name="connsiteY628" fmla="*/ 1083755 h 1285970"/>
                <a:gd name="connsiteX629" fmla="*/ 590360 w 1591532"/>
                <a:gd name="connsiteY629" fmla="*/ 1072706 h 1285970"/>
                <a:gd name="connsiteX630" fmla="*/ 590360 w 1591532"/>
                <a:gd name="connsiteY630" fmla="*/ 1108234 h 1285970"/>
                <a:gd name="connsiteX631" fmla="*/ 555974 w 1591532"/>
                <a:gd name="connsiteY631" fmla="*/ 1113758 h 1285970"/>
                <a:gd name="connsiteX632" fmla="*/ 533114 w 1591532"/>
                <a:gd name="connsiteY632" fmla="*/ 1129951 h 1285970"/>
                <a:gd name="connsiteX633" fmla="*/ 520446 w 1591532"/>
                <a:gd name="connsiteY633" fmla="*/ 1155764 h 1285970"/>
                <a:gd name="connsiteX634" fmla="*/ 516446 w 1591532"/>
                <a:gd name="connsiteY634" fmla="*/ 1190720 h 1285970"/>
                <a:gd name="connsiteX635" fmla="*/ 516446 w 1591532"/>
                <a:gd name="connsiteY635" fmla="*/ 1281589 h 1285970"/>
                <a:gd name="connsiteX636" fmla="*/ 482917 w 1591532"/>
                <a:gd name="connsiteY636" fmla="*/ 1281589 h 1285970"/>
                <a:gd name="connsiteX637" fmla="*/ 482917 w 1591532"/>
                <a:gd name="connsiteY637" fmla="*/ 1077468 h 1285970"/>
                <a:gd name="connsiteX638" fmla="*/ 514541 w 1591532"/>
                <a:gd name="connsiteY638" fmla="*/ 1077468 h 1285970"/>
                <a:gd name="connsiteX639" fmla="*/ 641128 w 1591532"/>
                <a:gd name="connsiteY639" fmla="*/ 1077468 h 1285970"/>
                <a:gd name="connsiteX640" fmla="*/ 641128 w 1591532"/>
                <a:gd name="connsiteY640" fmla="*/ 1120521 h 1285970"/>
                <a:gd name="connsiteX641" fmla="*/ 641890 w 1591532"/>
                <a:gd name="connsiteY641" fmla="*/ 1120521 h 1285970"/>
                <a:gd name="connsiteX642" fmla="*/ 671894 w 1591532"/>
                <a:gd name="connsiteY642" fmla="*/ 1083755 h 1285970"/>
                <a:gd name="connsiteX643" fmla="*/ 716947 w 1591532"/>
                <a:gd name="connsiteY643" fmla="*/ 1072706 h 1285970"/>
                <a:gd name="connsiteX644" fmla="*/ 716947 w 1591532"/>
                <a:gd name="connsiteY644" fmla="*/ 1108234 h 1285970"/>
                <a:gd name="connsiteX645" fmla="*/ 682562 w 1591532"/>
                <a:gd name="connsiteY645" fmla="*/ 1113758 h 1285970"/>
                <a:gd name="connsiteX646" fmla="*/ 659702 w 1591532"/>
                <a:gd name="connsiteY646" fmla="*/ 1129951 h 1285970"/>
                <a:gd name="connsiteX647" fmla="*/ 647033 w 1591532"/>
                <a:gd name="connsiteY647" fmla="*/ 1155764 h 1285970"/>
                <a:gd name="connsiteX648" fmla="*/ 643033 w 1591532"/>
                <a:gd name="connsiteY648" fmla="*/ 1190720 h 1285970"/>
                <a:gd name="connsiteX649" fmla="*/ 643033 w 1591532"/>
                <a:gd name="connsiteY649" fmla="*/ 1281589 h 1285970"/>
                <a:gd name="connsiteX650" fmla="*/ 609505 w 1591532"/>
                <a:gd name="connsiteY650" fmla="*/ 1281589 h 1285970"/>
                <a:gd name="connsiteX651" fmla="*/ 609505 w 1591532"/>
                <a:gd name="connsiteY651" fmla="*/ 1077468 h 1285970"/>
                <a:gd name="connsiteX652" fmla="*/ 641128 w 1591532"/>
                <a:gd name="connsiteY652" fmla="*/ 1077468 h 1285970"/>
                <a:gd name="connsiteX653" fmla="*/ 732377 w 1591532"/>
                <a:gd name="connsiteY653" fmla="*/ 1040702 h 1285970"/>
                <a:gd name="connsiteX654" fmla="*/ 732377 w 1591532"/>
                <a:gd name="connsiteY654" fmla="*/ 999649 h 1285970"/>
                <a:gd name="connsiteX655" fmla="*/ 765905 w 1591532"/>
                <a:gd name="connsiteY655" fmla="*/ 999649 h 1285970"/>
                <a:gd name="connsiteX656" fmla="*/ 765905 w 1591532"/>
                <a:gd name="connsiteY656" fmla="*/ 1040702 h 1285970"/>
                <a:gd name="connsiteX657" fmla="*/ 732377 w 1591532"/>
                <a:gd name="connsiteY657" fmla="*/ 1040702 h 1285970"/>
                <a:gd name="connsiteX658" fmla="*/ 765905 w 1591532"/>
                <a:gd name="connsiteY658" fmla="*/ 1077468 h 1285970"/>
                <a:gd name="connsiteX659" fmla="*/ 765905 w 1591532"/>
                <a:gd name="connsiteY659" fmla="*/ 1281589 h 1285970"/>
                <a:gd name="connsiteX660" fmla="*/ 732377 w 1591532"/>
                <a:gd name="connsiteY660" fmla="*/ 1281589 h 1285970"/>
                <a:gd name="connsiteX661" fmla="*/ 732377 w 1591532"/>
                <a:gd name="connsiteY661" fmla="*/ 1077468 h 1285970"/>
                <a:gd name="connsiteX662" fmla="*/ 765905 w 1591532"/>
                <a:gd name="connsiteY662" fmla="*/ 1077468 h 1285970"/>
                <a:gd name="connsiteX663" fmla="*/ 831913 w 1591532"/>
                <a:gd name="connsiteY663" fmla="*/ 1235964 h 1285970"/>
                <a:gd name="connsiteX664" fmla="*/ 844391 w 1591532"/>
                <a:gd name="connsiteY664" fmla="*/ 1248251 h 1285970"/>
                <a:gd name="connsiteX665" fmla="*/ 861727 w 1591532"/>
                <a:gd name="connsiteY665" fmla="*/ 1254728 h 1285970"/>
                <a:gd name="connsiteX666" fmla="*/ 881634 w 1591532"/>
                <a:gd name="connsiteY666" fmla="*/ 1256729 h 1285970"/>
                <a:gd name="connsiteX667" fmla="*/ 898207 w 1591532"/>
                <a:gd name="connsiteY667" fmla="*/ 1255586 h 1285970"/>
                <a:gd name="connsiteX668" fmla="*/ 914210 w 1591532"/>
                <a:gd name="connsiteY668" fmla="*/ 1251204 h 1285970"/>
                <a:gd name="connsiteX669" fmla="*/ 926211 w 1591532"/>
                <a:gd name="connsiteY669" fmla="*/ 1241965 h 1285970"/>
                <a:gd name="connsiteX670" fmla="*/ 930973 w 1591532"/>
                <a:gd name="connsiteY670" fmla="*/ 1226344 h 1285970"/>
                <a:gd name="connsiteX671" fmla="*/ 921068 w 1591532"/>
                <a:gd name="connsiteY671" fmla="*/ 1206627 h 1285970"/>
                <a:gd name="connsiteX672" fmla="*/ 896398 w 1591532"/>
                <a:gd name="connsiteY672" fmla="*/ 1195769 h 1285970"/>
                <a:gd name="connsiteX673" fmla="*/ 864203 w 1591532"/>
                <a:gd name="connsiteY673" fmla="*/ 1188244 h 1285970"/>
                <a:gd name="connsiteX674" fmla="*/ 832009 w 1591532"/>
                <a:gd name="connsiteY674" fmla="*/ 1178814 h 1285970"/>
                <a:gd name="connsiteX675" fmla="*/ 807339 w 1591532"/>
                <a:gd name="connsiteY675" fmla="*/ 1161669 h 1285970"/>
                <a:gd name="connsiteX676" fmla="*/ 797433 w 1591532"/>
                <a:gd name="connsiteY676" fmla="*/ 1130903 h 1285970"/>
                <a:gd name="connsiteX677" fmla="*/ 804291 w 1591532"/>
                <a:gd name="connsiteY677" fmla="*/ 1104424 h 1285970"/>
                <a:gd name="connsiteX678" fmla="*/ 822103 w 1591532"/>
                <a:gd name="connsiteY678" fmla="*/ 1086422 h 1285970"/>
                <a:gd name="connsiteX679" fmla="*/ 846582 w 1591532"/>
                <a:gd name="connsiteY679" fmla="*/ 1076135 h 1285970"/>
                <a:gd name="connsiteX680" fmla="*/ 873633 w 1591532"/>
                <a:gd name="connsiteY680" fmla="*/ 1072801 h 1285970"/>
                <a:gd name="connsiteX681" fmla="*/ 905637 w 1591532"/>
                <a:gd name="connsiteY681" fmla="*/ 1075754 h 1285970"/>
                <a:gd name="connsiteX682" fmla="*/ 931545 w 1591532"/>
                <a:gd name="connsiteY682" fmla="*/ 1086041 h 1285970"/>
                <a:gd name="connsiteX683" fmla="*/ 949547 w 1591532"/>
                <a:gd name="connsiteY683" fmla="*/ 1105757 h 1285970"/>
                <a:gd name="connsiteX684" fmla="*/ 957453 w 1591532"/>
                <a:gd name="connsiteY684" fmla="*/ 1136714 h 1285970"/>
                <a:gd name="connsiteX685" fmla="*/ 923925 w 1591532"/>
                <a:gd name="connsiteY685" fmla="*/ 1136714 h 1285970"/>
                <a:gd name="connsiteX686" fmla="*/ 918781 w 1591532"/>
                <a:gd name="connsiteY686" fmla="*/ 1120331 h 1285970"/>
                <a:gd name="connsiteX687" fmla="*/ 907732 w 1591532"/>
                <a:gd name="connsiteY687" fmla="*/ 1109853 h 1285970"/>
                <a:gd name="connsiteX688" fmla="*/ 892873 w 1591532"/>
                <a:gd name="connsiteY688" fmla="*/ 1104138 h 1285970"/>
                <a:gd name="connsiteX689" fmla="*/ 876490 w 1591532"/>
                <a:gd name="connsiteY689" fmla="*/ 1102328 h 1285970"/>
                <a:gd name="connsiteX690" fmla="*/ 861251 w 1591532"/>
                <a:gd name="connsiteY690" fmla="*/ 1103471 h 1285970"/>
                <a:gd name="connsiteX691" fmla="*/ 847249 w 1591532"/>
                <a:gd name="connsiteY691" fmla="*/ 1107662 h 1285970"/>
                <a:gd name="connsiteX692" fmla="*/ 836962 w 1591532"/>
                <a:gd name="connsiteY692" fmla="*/ 1115568 h 1285970"/>
                <a:gd name="connsiteX693" fmla="*/ 833056 w 1591532"/>
                <a:gd name="connsiteY693" fmla="*/ 1128427 h 1285970"/>
                <a:gd name="connsiteX694" fmla="*/ 839153 w 1591532"/>
                <a:gd name="connsiteY694" fmla="*/ 1142810 h 1285970"/>
                <a:gd name="connsiteX695" fmla="*/ 854773 w 1591532"/>
                <a:gd name="connsiteY695" fmla="*/ 1152335 h 1285970"/>
                <a:gd name="connsiteX696" fmla="*/ 876110 w 1591532"/>
                <a:gd name="connsiteY696" fmla="*/ 1158621 h 1285970"/>
                <a:gd name="connsiteX697" fmla="*/ 899827 w 1591532"/>
                <a:gd name="connsiteY697" fmla="*/ 1163955 h 1285970"/>
                <a:gd name="connsiteX698" fmla="*/ 924497 w 1591532"/>
                <a:gd name="connsiteY698" fmla="*/ 1170718 h 1285970"/>
                <a:gd name="connsiteX699" fmla="*/ 945832 w 1591532"/>
                <a:gd name="connsiteY699" fmla="*/ 1181195 h 1285970"/>
                <a:gd name="connsiteX700" fmla="*/ 960882 w 1591532"/>
                <a:gd name="connsiteY700" fmla="*/ 1197578 h 1285970"/>
                <a:gd name="connsiteX701" fmla="*/ 966597 w 1591532"/>
                <a:gd name="connsiteY701" fmla="*/ 1222058 h 1285970"/>
                <a:gd name="connsiteX702" fmla="*/ 958882 w 1591532"/>
                <a:gd name="connsiteY702" fmla="*/ 1252823 h 1285970"/>
                <a:gd name="connsiteX703" fmla="*/ 938784 w 1591532"/>
                <a:gd name="connsiteY703" fmla="*/ 1272540 h 1285970"/>
                <a:gd name="connsiteX704" fmla="*/ 910780 w 1591532"/>
                <a:gd name="connsiteY704" fmla="*/ 1283018 h 1285970"/>
                <a:gd name="connsiteX705" fmla="*/ 879824 w 1591532"/>
                <a:gd name="connsiteY705" fmla="*/ 1285970 h 1285970"/>
                <a:gd name="connsiteX706" fmla="*/ 847439 w 1591532"/>
                <a:gd name="connsiteY706" fmla="*/ 1282446 h 1285970"/>
                <a:gd name="connsiteX707" fmla="*/ 820198 w 1591532"/>
                <a:gd name="connsiteY707" fmla="*/ 1270826 h 1285970"/>
                <a:gd name="connsiteX708" fmla="*/ 801243 w 1591532"/>
                <a:gd name="connsiteY708" fmla="*/ 1249490 h 1285970"/>
                <a:gd name="connsiteX709" fmla="*/ 793337 w 1591532"/>
                <a:gd name="connsiteY709" fmla="*/ 1217295 h 1285970"/>
                <a:gd name="connsiteX710" fmla="*/ 826865 w 1591532"/>
                <a:gd name="connsiteY710" fmla="*/ 1217295 h 1285970"/>
                <a:gd name="connsiteX711" fmla="*/ 832009 w 1591532"/>
                <a:gd name="connsiteY711" fmla="*/ 1236059 h 1285970"/>
                <a:gd name="connsiteX712" fmla="*/ 1079087 w 1591532"/>
                <a:gd name="connsiteY712" fmla="*/ 1077468 h 1285970"/>
                <a:gd name="connsiteX713" fmla="*/ 1079087 w 1591532"/>
                <a:gd name="connsiteY713" fmla="*/ 1107091 h 1285970"/>
                <a:gd name="connsiteX714" fmla="*/ 1038415 w 1591532"/>
                <a:gd name="connsiteY714" fmla="*/ 1107091 h 1285970"/>
                <a:gd name="connsiteX715" fmla="*/ 1038415 w 1591532"/>
                <a:gd name="connsiteY715" fmla="*/ 1233869 h 1285970"/>
                <a:gd name="connsiteX716" fmla="*/ 1039368 w 1591532"/>
                <a:gd name="connsiteY716" fmla="*/ 1243394 h 1285970"/>
                <a:gd name="connsiteX717" fmla="*/ 1043083 w 1591532"/>
                <a:gd name="connsiteY717" fmla="*/ 1248918 h 1285970"/>
                <a:gd name="connsiteX718" fmla="*/ 1050798 w 1591532"/>
                <a:gd name="connsiteY718" fmla="*/ 1251490 h 1285970"/>
                <a:gd name="connsiteX719" fmla="*/ 1063657 w 1591532"/>
                <a:gd name="connsiteY719" fmla="*/ 1252061 h 1285970"/>
                <a:gd name="connsiteX720" fmla="*/ 1079087 w 1591532"/>
                <a:gd name="connsiteY720" fmla="*/ 1252061 h 1285970"/>
                <a:gd name="connsiteX721" fmla="*/ 1079087 w 1591532"/>
                <a:gd name="connsiteY721" fmla="*/ 1281684 h 1285970"/>
                <a:gd name="connsiteX722" fmla="*/ 1053465 w 1591532"/>
                <a:gd name="connsiteY722" fmla="*/ 1281684 h 1285970"/>
                <a:gd name="connsiteX723" fmla="*/ 1031177 w 1591532"/>
                <a:gd name="connsiteY723" fmla="*/ 1279874 h 1285970"/>
                <a:gd name="connsiteX724" fmla="*/ 1016127 w 1591532"/>
                <a:gd name="connsiteY724" fmla="*/ 1273397 h 1285970"/>
                <a:gd name="connsiteX725" fmla="*/ 1007650 w 1591532"/>
                <a:gd name="connsiteY725" fmla="*/ 1259967 h 1285970"/>
                <a:gd name="connsiteX726" fmla="*/ 1004888 w 1591532"/>
                <a:gd name="connsiteY726" fmla="*/ 1237107 h 1285970"/>
                <a:gd name="connsiteX727" fmla="*/ 1004888 w 1591532"/>
                <a:gd name="connsiteY727" fmla="*/ 1107186 h 1285970"/>
                <a:gd name="connsiteX728" fmla="*/ 970121 w 1591532"/>
                <a:gd name="connsiteY728" fmla="*/ 1107186 h 1285970"/>
                <a:gd name="connsiteX729" fmla="*/ 970121 w 1591532"/>
                <a:gd name="connsiteY729" fmla="*/ 1077563 h 1285970"/>
                <a:gd name="connsiteX730" fmla="*/ 1004888 w 1591532"/>
                <a:gd name="connsiteY730" fmla="*/ 1077563 h 1285970"/>
                <a:gd name="connsiteX731" fmla="*/ 1004888 w 1591532"/>
                <a:gd name="connsiteY731" fmla="*/ 1016318 h 1285970"/>
                <a:gd name="connsiteX732" fmla="*/ 1038415 w 1591532"/>
                <a:gd name="connsiteY732" fmla="*/ 1016318 h 1285970"/>
                <a:gd name="connsiteX733" fmla="*/ 1038415 w 1591532"/>
                <a:gd name="connsiteY733" fmla="*/ 1077563 h 1285970"/>
                <a:gd name="connsiteX734" fmla="*/ 1079087 w 1591532"/>
                <a:gd name="connsiteY734" fmla="*/ 1077563 h 1285970"/>
                <a:gd name="connsiteX735" fmla="*/ 1248918 w 1591532"/>
                <a:gd name="connsiteY735" fmla="*/ 1268540 h 1285970"/>
                <a:gd name="connsiteX736" fmla="*/ 1191292 w 1591532"/>
                <a:gd name="connsiteY736" fmla="*/ 1285875 h 1285970"/>
                <a:gd name="connsiteX737" fmla="*/ 1148810 w 1591532"/>
                <a:gd name="connsiteY737" fmla="*/ 1277969 h 1285970"/>
                <a:gd name="connsiteX738" fmla="*/ 1118616 w 1591532"/>
                <a:gd name="connsiteY738" fmla="*/ 1255871 h 1285970"/>
                <a:gd name="connsiteX739" fmla="*/ 1100233 w 1591532"/>
                <a:gd name="connsiteY739" fmla="*/ 1221867 h 1285970"/>
                <a:gd name="connsiteX740" fmla="*/ 1093280 w 1591532"/>
                <a:gd name="connsiteY740" fmla="*/ 1178814 h 1285970"/>
                <a:gd name="connsiteX741" fmla="*/ 1100423 w 1591532"/>
                <a:gd name="connsiteY741" fmla="*/ 1136142 h 1285970"/>
                <a:gd name="connsiteX742" fmla="*/ 1120331 w 1591532"/>
                <a:gd name="connsiteY742" fmla="*/ 1102614 h 1285970"/>
                <a:gd name="connsiteX743" fmla="*/ 1150715 w 1591532"/>
                <a:gd name="connsiteY743" fmla="*/ 1080516 h 1285970"/>
                <a:gd name="connsiteX744" fmla="*/ 1189196 w 1591532"/>
                <a:gd name="connsiteY744" fmla="*/ 1072610 h 1285970"/>
                <a:gd name="connsiteX745" fmla="*/ 1234440 w 1591532"/>
                <a:gd name="connsiteY745" fmla="*/ 1083850 h 1285970"/>
                <a:gd name="connsiteX746" fmla="*/ 1263301 w 1591532"/>
                <a:gd name="connsiteY746" fmla="*/ 1112520 h 1285970"/>
                <a:gd name="connsiteX747" fmla="*/ 1278255 w 1591532"/>
                <a:gd name="connsiteY747" fmla="*/ 1150430 h 1285970"/>
                <a:gd name="connsiteX748" fmla="*/ 1281589 w 1591532"/>
                <a:gd name="connsiteY748" fmla="*/ 1189482 h 1285970"/>
                <a:gd name="connsiteX749" fmla="*/ 1128808 w 1591532"/>
                <a:gd name="connsiteY749" fmla="*/ 1189482 h 1285970"/>
                <a:gd name="connsiteX750" fmla="*/ 1131951 w 1591532"/>
                <a:gd name="connsiteY750" fmla="*/ 1214914 h 1285970"/>
                <a:gd name="connsiteX751" fmla="*/ 1143381 w 1591532"/>
                <a:gd name="connsiteY751" fmla="*/ 1236250 h 1285970"/>
                <a:gd name="connsiteX752" fmla="*/ 1163479 w 1591532"/>
                <a:gd name="connsiteY752" fmla="*/ 1251014 h 1285970"/>
                <a:gd name="connsiteX753" fmla="*/ 1192339 w 1591532"/>
                <a:gd name="connsiteY753" fmla="*/ 1256538 h 1285970"/>
                <a:gd name="connsiteX754" fmla="*/ 1227296 w 1591532"/>
                <a:gd name="connsiteY754" fmla="*/ 1246632 h 1285970"/>
                <a:gd name="connsiteX755" fmla="*/ 1245298 w 1591532"/>
                <a:gd name="connsiteY755" fmla="*/ 1216628 h 1285970"/>
                <a:gd name="connsiteX756" fmla="*/ 1278446 w 1591532"/>
                <a:gd name="connsiteY756" fmla="*/ 1216628 h 1285970"/>
                <a:gd name="connsiteX757" fmla="*/ 1248823 w 1591532"/>
                <a:gd name="connsiteY757" fmla="*/ 1268349 h 1285970"/>
                <a:gd name="connsiteX758" fmla="*/ 1240822 w 1591532"/>
                <a:gd name="connsiteY758" fmla="*/ 1137476 h 1285970"/>
                <a:gd name="connsiteX759" fmla="*/ 1228630 w 1591532"/>
                <a:gd name="connsiteY759" fmla="*/ 1119092 h 1285970"/>
                <a:gd name="connsiteX760" fmla="*/ 1210437 w 1591532"/>
                <a:gd name="connsiteY760" fmla="*/ 1106805 h 1285970"/>
                <a:gd name="connsiteX761" fmla="*/ 1187291 w 1591532"/>
                <a:gd name="connsiteY761" fmla="*/ 1102233 h 1285970"/>
                <a:gd name="connsiteX762" fmla="*/ 1163764 w 1591532"/>
                <a:gd name="connsiteY762" fmla="*/ 1106805 h 1285970"/>
                <a:gd name="connsiteX763" fmla="*/ 1145762 w 1591532"/>
                <a:gd name="connsiteY763" fmla="*/ 1119283 h 1285970"/>
                <a:gd name="connsiteX764" fmla="*/ 1133951 w 1591532"/>
                <a:gd name="connsiteY764" fmla="*/ 1137666 h 1285970"/>
                <a:gd name="connsiteX765" fmla="*/ 1128808 w 1591532"/>
                <a:gd name="connsiteY765" fmla="*/ 1159955 h 1285970"/>
                <a:gd name="connsiteX766" fmla="*/ 1246061 w 1591532"/>
                <a:gd name="connsiteY766" fmla="*/ 1159955 h 1285970"/>
                <a:gd name="connsiteX767" fmla="*/ 1240727 w 1591532"/>
                <a:gd name="connsiteY767" fmla="*/ 1137476 h 1285970"/>
                <a:gd name="connsiteX768" fmla="*/ 1335024 w 1591532"/>
                <a:gd name="connsiteY768" fmla="*/ 1077468 h 1285970"/>
                <a:gd name="connsiteX769" fmla="*/ 1335024 w 1591532"/>
                <a:gd name="connsiteY769" fmla="*/ 1120521 h 1285970"/>
                <a:gd name="connsiteX770" fmla="*/ 1335786 w 1591532"/>
                <a:gd name="connsiteY770" fmla="*/ 1120521 h 1285970"/>
                <a:gd name="connsiteX771" fmla="*/ 1365790 w 1591532"/>
                <a:gd name="connsiteY771" fmla="*/ 1083755 h 1285970"/>
                <a:gd name="connsiteX772" fmla="*/ 1410843 w 1591532"/>
                <a:gd name="connsiteY772" fmla="*/ 1072706 h 1285970"/>
                <a:gd name="connsiteX773" fmla="*/ 1410843 w 1591532"/>
                <a:gd name="connsiteY773" fmla="*/ 1108234 h 1285970"/>
                <a:gd name="connsiteX774" fmla="*/ 1376458 w 1591532"/>
                <a:gd name="connsiteY774" fmla="*/ 1113758 h 1285970"/>
                <a:gd name="connsiteX775" fmla="*/ 1353598 w 1591532"/>
                <a:gd name="connsiteY775" fmla="*/ 1129951 h 1285970"/>
                <a:gd name="connsiteX776" fmla="*/ 1340930 w 1591532"/>
                <a:gd name="connsiteY776" fmla="*/ 1155764 h 1285970"/>
                <a:gd name="connsiteX777" fmla="*/ 1336929 w 1591532"/>
                <a:gd name="connsiteY777" fmla="*/ 1190720 h 1285970"/>
                <a:gd name="connsiteX778" fmla="*/ 1336929 w 1591532"/>
                <a:gd name="connsiteY778" fmla="*/ 1281589 h 1285970"/>
                <a:gd name="connsiteX779" fmla="*/ 1303401 w 1591532"/>
                <a:gd name="connsiteY779" fmla="*/ 1281589 h 1285970"/>
                <a:gd name="connsiteX780" fmla="*/ 1303401 w 1591532"/>
                <a:gd name="connsiteY780" fmla="*/ 1077468 h 1285970"/>
                <a:gd name="connsiteX781" fmla="*/ 1335024 w 1591532"/>
                <a:gd name="connsiteY781" fmla="*/ 1077468 h 1285970"/>
                <a:gd name="connsiteX782" fmla="*/ 1456849 w 1591532"/>
                <a:gd name="connsiteY782" fmla="*/ 1235964 h 1285970"/>
                <a:gd name="connsiteX783" fmla="*/ 1469327 w 1591532"/>
                <a:gd name="connsiteY783" fmla="*/ 1248251 h 1285970"/>
                <a:gd name="connsiteX784" fmla="*/ 1486662 w 1591532"/>
                <a:gd name="connsiteY784" fmla="*/ 1254728 h 1285970"/>
                <a:gd name="connsiteX785" fmla="*/ 1506569 w 1591532"/>
                <a:gd name="connsiteY785" fmla="*/ 1256729 h 1285970"/>
                <a:gd name="connsiteX786" fmla="*/ 1523143 w 1591532"/>
                <a:gd name="connsiteY786" fmla="*/ 1255586 h 1285970"/>
                <a:gd name="connsiteX787" fmla="*/ 1539145 w 1591532"/>
                <a:gd name="connsiteY787" fmla="*/ 1251204 h 1285970"/>
                <a:gd name="connsiteX788" fmla="*/ 1551146 w 1591532"/>
                <a:gd name="connsiteY788" fmla="*/ 1241965 h 1285970"/>
                <a:gd name="connsiteX789" fmla="*/ 1555909 w 1591532"/>
                <a:gd name="connsiteY789" fmla="*/ 1226344 h 1285970"/>
                <a:gd name="connsiteX790" fmla="*/ 1546003 w 1591532"/>
                <a:gd name="connsiteY790" fmla="*/ 1206627 h 1285970"/>
                <a:gd name="connsiteX791" fmla="*/ 1521333 w 1591532"/>
                <a:gd name="connsiteY791" fmla="*/ 1195769 h 1285970"/>
                <a:gd name="connsiteX792" fmla="*/ 1489139 w 1591532"/>
                <a:gd name="connsiteY792" fmla="*/ 1188244 h 1285970"/>
                <a:gd name="connsiteX793" fmla="*/ 1456944 w 1591532"/>
                <a:gd name="connsiteY793" fmla="*/ 1178814 h 1285970"/>
                <a:gd name="connsiteX794" fmla="*/ 1432274 w 1591532"/>
                <a:gd name="connsiteY794" fmla="*/ 1161669 h 1285970"/>
                <a:gd name="connsiteX795" fmla="*/ 1422368 w 1591532"/>
                <a:gd name="connsiteY795" fmla="*/ 1130903 h 1285970"/>
                <a:gd name="connsiteX796" fmla="*/ 1429226 w 1591532"/>
                <a:gd name="connsiteY796" fmla="*/ 1104424 h 1285970"/>
                <a:gd name="connsiteX797" fmla="*/ 1447038 w 1591532"/>
                <a:gd name="connsiteY797" fmla="*/ 1086422 h 1285970"/>
                <a:gd name="connsiteX798" fmla="*/ 1471517 w 1591532"/>
                <a:gd name="connsiteY798" fmla="*/ 1076135 h 1285970"/>
                <a:gd name="connsiteX799" fmla="*/ 1498568 w 1591532"/>
                <a:gd name="connsiteY799" fmla="*/ 1072801 h 1285970"/>
                <a:gd name="connsiteX800" fmla="*/ 1530572 w 1591532"/>
                <a:gd name="connsiteY800" fmla="*/ 1075754 h 1285970"/>
                <a:gd name="connsiteX801" fmla="*/ 1556480 w 1591532"/>
                <a:gd name="connsiteY801" fmla="*/ 1086041 h 1285970"/>
                <a:gd name="connsiteX802" fmla="*/ 1574482 w 1591532"/>
                <a:gd name="connsiteY802" fmla="*/ 1105757 h 1285970"/>
                <a:gd name="connsiteX803" fmla="*/ 1582388 w 1591532"/>
                <a:gd name="connsiteY803" fmla="*/ 1136714 h 1285970"/>
                <a:gd name="connsiteX804" fmla="*/ 1548860 w 1591532"/>
                <a:gd name="connsiteY804" fmla="*/ 1136714 h 1285970"/>
                <a:gd name="connsiteX805" fmla="*/ 1543717 w 1591532"/>
                <a:gd name="connsiteY805" fmla="*/ 1120331 h 1285970"/>
                <a:gd name="connsiteX806" fmla="*/ 1532668 w 1591532"/>
                <a:gd name="connsiteY806" fmla="*/ 1109853 h 1285970"/>
                <a:gd name="connsiteX807" fmla="*/ 1517809 w 1591532"/>
                <a:gd name="connsiteY807" fmla="*/ 1104138 h 1285970"/>
                <a:gd name="connsiteX808" fmla="*/ 1501426 w 1591532"/>
                <a:gd name="connsiteY808" fmla="*/ 1102328 h 1285970"/>
                <a:gd name="connsiteX809" fmla="*/ 1486186 w 1591532"/>
                <a:gd name="connsiteY809" fmla="*/ 1103471 h 1285970"/>
                <a:gd name="connsiteX810" fmla="*/ 1472184 w 1591532"/>
                <a:gd name="connsiteY810" fmla="*/ 1107662 h 1285970"/>
                <a:gd name="connsiteX811" fmla="*/ 1461897 w 1591532"/>
                <a:gd name="connsiteY811" fmla="*/ 1115568 h 1285970"/>
                <a:gd name="connsiteX812" fmla="*/ 1457992 w 1591532"/>
                <a:gd name="connsiteY812" fmla="*/ 1128427 h 1285970"/>
                <a:gd name="connsiteX813" fmla="*/ 1464088 w 1591532"/>
                <a:gd name="connsiteY813" fmla="*/ 1142810 h 1285970"/>
                <a:gd name="connsiteX814" fmla="*/ 1479709 w 1591532"/>
                <a:gd name="connsiteY814" fmla="*/ 1152335 h 1285970"/>
                <a:gd name="connsiteX815" fmla="*/ 1501045 w 1591532"/>
                <a:gd name="connsiteY815" fmla="*/ 1158621 h 1285970"/>
                <a:gd name="connsiteX816" fmla="*/ 1524762 w 1591532"/>
                <a:gd name="connsiteY816" fmla="*/ 1163955 h 1285970"/>
                <a:gd name="connsiteX817" fmla="*/ 1549432 w 1591532"/>
                <a:gd name="connsiteY817" fmla="*/ 1170718 h 1285970"/>
                <a:gd name="connsiteX818" fmla="*/ 1570768 w 1591532"/>
                <a:gd name="connsiteY818" fmla="*/ 1181195 h 1285970"/>
                <a:gd name="connsiteX819" fmla="*/ 1585817 w 1591532"/>
                <a:gd name="connsiteY819" fmla="*/ 1197578 h 1285970"/>
                <a:gd name="connsiteX820" fmla="*/ 1591532 w 1591532"/>
                <a:gd name="connsiteY820" fmla="*/ 1222058 h 1285970"/>
                <a:gd name="connsiteX821" fmla="*/ 1583817 w 1591532"/>
                <a:gd name="connsiteY821" fmla="*/ 1252823 h 1285970"/>
                <a:gd name="connsiteX822" fmla="*/ 1563719 w 1591532"/>
                <a:gd name="connsiteY822" fmla="*/ 1272540 h 1285970"/>
                <a:gd name="connsiteX823" fmla="*/ 1535716 w 1591532"/>
                <a:gd name="connsiteY823" fmla="*/ 1283018 h 1285970"/>
                <a:gd name="connsiteX824" fmla="*/ 1504760 w 1591532"/>
                <a:gd name="connsiteY824" fmla="*/ 1285970 h 1285970"/>
                <a:gd name="connsiteX825" fmla="*/ 1472375 w 1591532"/>
                <a:gd name="connsiteY825" fmla="*/ 1282446 h 1285970"/>
                <a:gd name="connsiteX826" fmla="*/ 1445133 w 1591532"/>
                <a:gd name="connsiteY826" fmla="*/ 1270826 h 1285970"/>
                <a:gd name="connsiteX827" fmla="*/ 1426178 w 1591532"/>
                <a:gd name="connsiteY827" fmla="*/ 1249490 h 1285970"/>
                <a:gd name="connsiteX828" fmla="*/ 1418273 w 1591532"/>
                <a:gd name="connsiteY828" fmla="*/ 1217295 h 1285970"/>
                <a:gd name="connsiteX829" fmla="*/ 1451801 w 1591532"/>
                <a:gd name="connsiteY829" fmla="*/ 1217295 h 1285970"/>
                <a:gd name="connsiteX830" fmla="*/ 1456944 w 1591532"/>
                <a:gd name="connsiteY830" fmla="*/ 1236059 h 128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Lst>
              <a:rect l="l" t="t" r="r" b="b"/>
              <a:pathLst>
                <a:path w="1591532" h="1285970">
                  <a:moveTo>
                    <a:pt x="7429" y="31623"/>
                  </a:moveTo>
                  <a:lnTo>
                    <a:pt x="7429" y="0"/>
                  </a:lnTo>
                  <a:lnTo>
                    <a:pt x="232886" y="0"/>
                  </a:lnTo>
                  <a:lnTo>
                    <a:pt x="232886" y="31623"/>
                  </a:lnTo>
                  <a:lnTo>
                    <a:pt x="138875" y="31623"/>
                  </a:lnTo>
                  <a:lnTo>
                    <a:pt x="138875" y="282035"/>
                  </a:lnTo>
                  <a:lnTo>
                    <a:pt x="101346" y="282035"/>
                  </a:lnTo>
                  <a:lnTo>
                    <a:pt x="101346" y="31623"/>
                  </a:lnTo>
                  <a:lnTo>
                    <a:pt x="7334" y="31623"/>
                  </a:lnTo>
                  <a:close/>
                  <a:moveTo>
                    <a:pt x="286988" y="0"/>
                  </a:moveTo>
                  <a:lnTo>
                    <a:pt x="286988" y="107823"/>
                  </a:lnTo>
                  <a:lnTo>
                    <a:pt x="287750" y="107823"/>
                  </a:lnTo>
                  <a:cubicBezTo>
                    <a:pt x="290417" y="101537"/>
                    <a:pt x="294037" y="96203"/>
                    <a:pt x="298799" y="91821"/>
                  </a:cubicBezTo>
                  <a:cubicBezTo>
                    <a:pt x="303562" y="87440"/>
                    <a:pt x="308896" y="83915"/>
                    <a:pt x="314801" y="81153"/>
                  </a:cubicBezTo>
                  <a:cubicBezTo>
                    <a:pt x="320707" y="78391"/>
                    <a:pt x="326898" y="76391"/>
                    <a:pt x="333375" y="75057"/>
                  </a:cubicBezTo>
                  <a:cubicBezTo>
                    <a:pt x="339852" y="73724"/>
                    <a:pt x="346043" y="73057"/>
                    <a:pt x="352139" y="73057"/>
                  </a:cubicBezTo>
                  <a:cubicBezTo>
                    <a:pt x="365570" y="73057"/>
                    <a:pt x="376714" y="74867"/>
                    <a:pt x="385667" y="78581"/>
                  </a:cubicBezTo>
                  <a:cubicBezTo>
                    <a:pt x="394621" y="82296"/>
                    <a:pt x="401860" y="87440"/>
                    <a:pt x="407384" y="94012"/>
                  </a:cubicBezTo>
                  <a:cubicBezTo>
                    <a:pt x="412909" y="100584"/>
                    <a:pt x="416814" y="108395"/>
                    <a:pt x="419005" y="117539"/>
                  </a:cubicBezTo>
                  <a:cubicBezTo>
                    <a:pt x="421196" y="126587"/>
                    <a:pt x="422338" y="136684"/>
                    <a:pt x="422338" y="147733"/>
                  </a:cubicBezTo>
                  <a:lnTo>
                    <a:pt x="422338" y="282035"/>
                  </a:lnTo>
                  <a:lnTo>
                    <a:pt x="388811" y="282035"/>
                  </a:lnTo>
                  <a:lnTo>
                    <a:pt x="388811" y="143827"/>
                  </a:lnTo>
                  <a:cubicBezTo>
                    <a:pt x="388811" y="131159"/>
                    <a:pt x="385096" y="121158"/>
                    <a:pt x="377762" y="113824"/>
                  </a:cubicBezTo>
                  <a:cubicBezTo>
                    <a:pt x="370427" y="106490"/>
                    <a:pt x="360236" y="102775"/>
                    <a:pt x="347377" y="102775"/>
                  </a:cubicBezTo>
                  <a:cubicBezTo>
                    <a:pt x="337090" y="102775"/>
                    <a:pt x="328232" y="104394"/>
                    <a:pt x="320707" y="107537"/>
                  </a:cubicBezTo>
                  <a:cubicBezTo>
                    <a:pt x="313182" y="110680"/>
                    <a:pt x="306896" y="115157"/>
                    <a:pt x="301942" y="120968"/>
                  </a:cubicBezTo>
                  <a:cubicBezTo>
                    <a:pt x="296894" y="126778"/>
                    <a:pt x="293180" y="133541"/>
                    <a:pt x="290703" y="141351"/>
                  </a:cubicBezTo>
                  <a:cubicBezTo>
                    <a:pt x="288227" y="149162"/>
                    <a:pt x="286988" y="157639"/>
                    <a:pt x="286988" y="166783"/>
                  </a:cubicBezTo>
                  <a:lnTo>
                    <a:pt x="286988" y="282131"/>
                  </a:lnTo>
                  <a:lnTo>
                    <a:pt x="253460" y="282131"/>
                  </a:lnTo>
                  <a:lnTo>
                    <a:pt x="253460" y="191"/>
                  </a:lnTo>
                  <a:lnTo>
                    <a:pt x="286988" y="191"/>
                  </a:lnTo>
                  <a:close/>
                  <a:moveTo>
                    <a:pt x="484918" y="77819"/>
                  </a:moveTo>
                  <a:lnTo>
                    <a:pt x="484918" y="120872"/>
                  </a:lnTo>
                  <a:lnTo>
                    <a:pt x="485680" y="120872"/>
                  </a:lnTo>
                  <a:cubicBezTo>
                    <a:pt x="493871" y="104299"/>
                    <a:pt x="503873" y="92012"/>
                    <a:pt x="515684" y="84106"/>
                  </a:cubicBezTo>
                  <a:cubicBezTo>
                    <a:pt x="527495" y="76200"/>
                    <a:pt x="542544" y="72485"/>
                    <a:pt x="560737" y="73057"/>
                  </a:cubicBezTo>
                  <a:lnTo>
                    <a:pt x="560737" y="108585"/>
                  </a:lnTo>
                  <a:cubicBezTo>
                    <a:pt x="547307" y="108585"/>
                    <a:pt x="535877" y="110395"/>
                    <a:pt x="526352" y="114109"/>
                  </a:cubicBezTo>
                  <a:cubicBezTo>
                    <a:pt x="516922" y="117824"/>
                    <a:pt x="509207" y="123158"/>
                    <a:pt x="503492" y="130302"/>
                  </a:cubicBezTo>
                  <a:cubicBezTo>
                    <a:pt x="497777" y="137446"/>
                    <a:pt x="493490" y="146018"/>
                    <a:pt x="490823" y="156210"/>
                  </a:cubicBezTo>
                  <a:cubicBezTo>
                    <a:pt x="488156" y="166306"/>
                    <a:pt x="486823" y="178022"/>
                    <a:pt x="486823" y="191167"/>
                  </a:cubicBezTo>
                  <a:lnTo>
                    <a:pt x="486823" y="282035"/>
                  </a:lnTo>
                  <a:lnTo>
                    <a:pt x="453295" y="282035"/>
                  </a:lnTo>
                  <a:lnTo>
                    <a:pt x="453295" y="77819"/>
                  </a:lnTo>
                  <a:lnTo>
                    <a:pt x="484918" y="77819"/>
                  </a:lnTo>
                  <a:close/>
                  <a:moveTo>
                    <a:pt x="718471" y="268986"/>
                  </a:moveTo>
                  <a:cubicBezTo>
                    <a:pt x="703231" y="280607"/>
                    <a:pt x="677037" y="286322"/>
                    <a:pt x="653891" y="286322"/>
                  </a:cubicBezTo>
                  <a:cubicBezTo>
                    <a:pt x="637604" y="286322"/>
                    <a:pt x="630364" y="283655"/>
                    <a:pt x="618363" y="278416"/>
                  </a:cubicBezTo>
                  <a:cubicBezTo>
                    <a:pt x="606362" y="273177"/>
                    <a:pt x="596360" y="265748"/>
                    <a:pt x="588169" y="256318"/>
                  </a:cubicBezTo>
                  <a:cubicBezTo>
                    <a:pt x="579977" y="246793"/>
                    <a:pt x="573881" y="235553"/>
                    <a:pt x="569786" y="222314"/>
                  </a:cubicBezTo>
                  <a:cubicBezTo>
                    <a:pt x="565690" y="209074"/>
                    <a:pt x="563404" y="194786"/>
                    <a:pt x="562832" y="179261"/>
                  </a:cubicBezTo>
                  <a:cubicBezTo>
                    <a:pt x="562832" y="163735"/>
                    <a:pt x="565213" y="149543"/>
                    <a:pt x="569976" y="136589"/>
                  </a:cubicBezTo>
                  <a:cubicBezTo>
                    <a:pt x="574738" y="123730"/>
                    <a:pt x="581406" y="112490"/>
                    <a:pt x="589883" y="103061"/>
                  </a:cubicBezTo>
                  <a:cubicBezTo>
                    <a:pt x="598361" y="93631"/>
                    <a:pt x="608552" y="86201"/>
                    <a:pt x="620268" y="80963"/>
                  </a:cubicBezTo>
                  <a:cubicBezTo>
                    <a:pt x="631984" y="75724"/>
                    <a:pt x="644843" y="73057"/>
                    <a:pt x="658749" y="73057"/>
                  </a:cubicBezTo>
                  <a:cubicBezTo>
                    <a:pt x="676942" y="73057"/>
                    <a:pt x="691991" y="76771"/>
                    <a:pt x="703993" y="84296"/>
                  </a:cubicBezTo>
                  <a:cubicBezTo>
                    <a:pt x="715994" y="91821"/>
                    <a:pt x="725614" y="101346"/>
                    <a:pt x="732854" y="112967"/>
                  </a:cubicBezTo>
                  <a:cubicBezTo>
                    <a:pt x="740093" y="124587"/>
                    <a:pt x="745046" y="137160"/>
                    <a:pt x="747808" y="150876"/>
                  </a:cubicBezTo>
                  <a:cubicBezTo>
                    <a:pt x="750570" y="164592"/>
                    <a:pt x="751713" y="177641"/>
                    <a:pt x="751142" y="189928"/>
                  </a:cubicBezTo>
                  <a:lnTo>
                    <a:pt x="598361" y="189928"/>
                  </a:lnTo>
                  <a:cubicBezTo>
                    <a:pt x="598075" y="198882"/>
                    <a:pt x="599122" y="207359"/>
                    <a:pt x="601504" y="215360"/>
                  </a:cubicBezTo>
                  <a:cubicBezTo>
                    <a:pt x="603885" y="223361"/>
                    <a:pt x="607695" y="230505"/>
                    <a:pt x="612934" y="236696"/>
                  </a:cubicBezTo>
                  <a:cubicBezTo>
                    <a:pt x="618172" y="242888"/>
                    <a:pt x="624935" y="247841"/>
                    <a:pt x="633031" y="251555"/>
                  </a:cubicBezTo>
                  <a:cubicBezTo>
                    <a:pt x="641223" y="255270"/>
                    <a:pt x="650843" y="257080"/>
                    <a:pt x="661892" y="257080"/>
                  </a:cubicBezTo>
                  <a:cubicBezTo>
                    <a:pt x="676085" y="257080"/>
                    <a:pt x="687800" y="253746"/>
                    <a:pt x="696849" y="247174"/>
                  </a:cubicBezTo>
                  <a:cubicBezTo>
                    <a:pt x="705898" y="240602"/>
                    <a:pt x="711898" y="230600"/>
                    <a:pt x="714851" y="217170"/>
                  </a:cubicBezTo>
                  <a:lnTo>
                    <a:pt x="747998" y="217170"/>
                  </a:lnTo>
                  <a:cubicBezTo>
                    <a:pt x="743522" y="240125"/>
                    <a:pt x="733615" y="257366"/>
                    <a:pt x="718376" y="268891"/>
                  </a:cubicBezTo>
                  <a:close/>
                  <a:moveTo>
                    <a:pt x="710375" y="137827"/>
                  </a:moveTo>
                  <a:cubicBezTo>
                    <a:pt x="707327" y="130683"/>
                    <a:pt x="703231" y="124587"/>
                    <a:pt x="698182" y="119444"/>
                  </a:cubicBezTo>
                  <a:cubicBezTo>
                    <a:pt x="693039" y="114300"/>
                    <a:pt x="686943" y="110204"/>
                    <a:pt x="679990" y="107156"/>
                  </a:cubicBezTo>
                  <a:cubicBezTo>
                    <a:pt x="673037" y="104108"/>
                    <a:pt x="665321" y="102584"/>
                    <a:pt x="656844" y="102584"/>
                  </a:cubicBezTo>
                  <a:cubicBezTo>
                    <a:pt x="648367" y="102584"/>
                    <a:pt x="640366" y="104108"/>
                    <a:pt x="633317" y="107156"/>
                  </a:cubicBezTo>
                  <a:cubicBezTo>
                    <a:pt x="626269" y="110204"/>
                    <a:pt x="620363" y="114300"/>
                    <a:pt x="615315" y="119634"/>
                  </a:cubicBezTo>
                  <a:cubicBezTo>
                    <a:pt x="610267" y="124873"/>
                    <a:pt x="606362" y="131064"/>
                    <a:pt x="603504" y="138017"/>
                  </a:cubicBezTo>
                  <a:cubicBezTo>
                    <a:pt x="600647" y="144971"/>
                    <a:pt x="598932" y="152400"/>
                    <a:pt x="598361" y="160306"/>
                  </a:cubicBezTo>
                  <a:lnTo>
                    <a:pt x="715613" y="160306"/>
                  </a:lnTo>
                  <a:cubicBezTo>
                    <a:pt x="715042" y="152400"/>
                    <a:pt x="713327" y="144875"/>
                    <a:pt x="710279" y="137827"/>
                  </a:cubicBezTo>
                  <a:close/>
                  <a:moveTo>
                    <a:pt x="925639" y="268986"/>
                  </a:moveTo>
                  <a:cubicBezTo>
                    <a:pt x="910400" y="280607"/>
                    <a:pt x="884206" y="286322"/>
                    <a:pt x="861060" y="286322"/>
                  </a:cubicBezTo>
                  <a:cubicBezTo>
                    <a:pt x="844772" y="286322"/>
                    <a:pt x="837533" y="283655"/>
                    <a:pt x="825532" y="278416"/>
                  </a:cubicBezTo>
                  <a:cubicBezTo>
                    <a:pt x="813530" y="273177"/>
                    <a:pt x="803529" y="265748"/>
                    <a:pt x="795338" y="256318"/>
                  </a:cubicBezTo>
                  <a:cubicBezTo>
                    <a:pt x="787146" y="246793"/>
                    <a:pt x="781050" y="235553"/>
                    <a:pt x="776954" y="222314"/>
                  </a:cubicBezTo>
                  <a:cubicBezTo>
                    <a:pt x="772859" y="209074"/>
                    <a:pt x="770572" y="194786"/>
                    <a:pt x="770001" y="179261"/>
                  </a:cubicBezTo>
                  <a:cubicBezTo>
                    <a:pt x="770001" y="163735"/>
                    <a:pt x="772382" y="149543"/>
                    <a:pt x="777145" y="136589"/>
                  </a:cubicBezTo>
                  <a:cubicBezTo>
                    <a:pt x="781907" y="123730"/>
                    <a:pt x="788575" y="112490"/>
                    <a:pt x="797052" y="103061"/>
                  </a:cubicBezTo>
                  <a:cubicBezTo>
                    <a:pt x="805529" y="93631"/>
                    <a:pt x="815721" y="86201"/>
                    <a:pt x="827437" y="80963"/>
                  </a:cubicBezTo>
                  <a:cubicBezTo>
                    <a:pt x="839153" y="75724"/>
                    <a:pt x="852011" y="73057"/>
                    <a:pt x="865918" y="73057"/>
                  </a:cubicBezTo>
                  <a:cubicBezTo>
                    <a:pt x="884111" y="73057"/>
                    <a:pt x="899160" y="76771"/>
                    <a:pt x="911162" y="84296"/>
                  </a:cubicBezTo>
                  <a:cubicBezTo>
                    <a:pt x="923163" y="91821"/>
                    <a:pt x="932783" y="101346"/>
                    <a:pt x="940022" y="112967"/>
                  </a:cubicBezTo>
                  <a:cubicBezTo>
                    <a:pt x="947261" y="124587"/>
                    <a:pt x="952214" y="137160"/>
                    <a:pt x="954977" y="150876"/>
                  </a:cubicBezTo>
                  <a:cubicBezTo>
                    <a:pt x="957739" y="164592"/>
                    <a:pt x="958882" y="177641"/>
                    <a:pt x="958310" y="189928"/>
                  </a:cubicBezTo>
                  <a:lnTo>
                    <a:pt x="805529" y="189928"/>
                  </a:lnTo>
                  <a:cubicBezTo>
                    <a:pt x="805244" y="198882"/>
                    <a:pt x="806291" y="207359"/>
                    <a:pt x="808672" y="215360"/>
                  </a:cubicBezTo>
                  <a:cubicBezTo>
                    <a:pt x="811054" y="223361"/>
                    <a:pt x="814864" y="230505"/>
                    <a:pt x="820103" y="236696"/>
                  </a:cubicBezTo>
                  <a:cubicBezTo>
                    <a:pt x="825341" y="242888"/>
                    <a:pt x="832104" y="247841"/>
                    <a:pt x="840200" y="251555"/>
                  </a:cubicBezTo>
                  <a:cubicBezTo>
                    <a:pt x="848392" y="255270"/>
                    <a:pt x="858012" y="257080"/>
                    <a:pt x="869061" y="257080"/>
                  </a:cubicBezTo>
                  <a:cubicBezTo>
                    <a:pt x="883253" y="257080"/>
                    <a:pt x="894969" y="253746"/>
                    <a:pt x="904018" y="247174"/>
                  </a:cubicBezTo>
                  <a:cubicBezTo>
                    <a:pt x="913067" y="240602"/>
                    <a:pt x="919067" y="230600"/>
                    <a:pt x="922020" y="217170"/>
                  </a:cubicBezTo>
                  <a:lnTo>
                    <a:pt x="955167" y="217170"/>
                  </a:lnTo>
                  <a:cubicBezTo>
                    <a:pt x="950690" y="240125"/>
                    <a:pt x="940784" y="257366"/>
                    <a:pt x="925544" y="268891"/>
                  </a:cubicBezTo>
                  <a:close/>
                  <a:moveTo>
                    <a:pt x="917543" y="137827"/>
                  </a:moveTo>
                  <a:cubicBezTo>
                    <a:pt x="914495" y="130683"/>
                    <a:pt x="910400" y="124587"/>
                    <a:pt x="905351" y="119444"/>
                  </a:cubicBezTo>
                  <a:cubicBezTo>
                    <a:pt x="900208" y="114300"/>
                    <a:pt x="894112" y="110204"/>
                    <a:pt x="887159" y="107156"/>
                  </a:cubicBezTo>
                  <a:cubicBezTo>
                    <a:pt x="880205" y="104108"/>
                    <a:pt x="872490" y="102584"/>
                    <a:pt x="864013" y="102584"/>
                  </a:cubicBezTo>
                  <a:cubicBezTo>
                    <a:pt x="855536" y="102584"/>
                    <a:pt x="847535" y="104108"/>
                    <a:pt x="840486" y="107156"/>
                  </a:cubicBezTo>
                  <a:cubicBezTo>
                    <a:pt x="833438" y="110204"/>
                    <a:pt x="827532" y="114300"/>
                    <a:pt x="822484" y="119634"/>
                  </a:cubicBezTo>
                  <a:cubicBezTo>
                    <a:pt x="817436" y="124873"/>
                    <a:pt x="813530" y="131064"/>
                    <a:pt x="810673" y="138017"/>
                  </a:cubicBezTo>
                  <a:cubicBezTo>
                    <a:pt x="807815" y="144971"/>
                    <a:pt x="806101" y="152400"/>
                    <a:pt x="805529" y="160306"/>
                  </a:cubicBezTo>
                  <a:lnTo>
                    <a:pt x="922782" y="160306"/>
                  </a:lnTo>
                  <a:cubicBezTo>
                    <a:pt x="922211" y="152400"/>
                    <a:pt x="920496" y="144875"/>
                    <a:pt x="917448" y="137827"/>
                  </a:cubicBezTo>
                  <a:close/>
                  <a:moveTo>
                    <a:pt x="99155" y="615220"/>
                  </a:moveTo>
                  <a:lnTo>
                    <a:pt x="0" y="333280"/>
                  </a:lnTo>
                  <a:lnTo>
                    <a:pt x="40291" y="333280"/>
                  </a:lnTo>
                  <a:lnTo>
                    <a:pt x="120872" y="577787"/>
                  </a:lnTo>
                  <a:lnTo>
                    <a:pt x="121634" y="577787"/>
                  </a:lnTo>
                  <a:lnTo>
                    <a:pt x="202978" y="333280"/>
                  </a:lnTo>
                  <a:lnTo>
                    <a:pt x="242030" y="333280"/>
                  </a:lnTo>
                  <a:lnTo>
                    <a:pt x="141732" y="615220"/>
                  </a:lnTo>
                  <a:lnTo>
                    <a:pt x="99060" y="615220"/>
                  </a:lnTo>
                  <a:close/>
                  <a:moveTo>
                    <a:pt x="370808" y="602171"/>
                  </a:moveTo>
                  <a:cubicBezTo>
                    <a:pt x="355568" y="613791"/>
                    <a:pt x="336328" y="619506"/>
                    <a:pt x="313182" y="619506"/>
                  </a:cubicBezTo>
                  <a:cubicBezTo>
                    <a:pt x="296894" y="619506"/>
                    <a:pt x="282702" y="616839"/>
                    <a:pt x="270700" y="611600"/>
                  </a:cubicBezTo>
                  <a:cubicBezTo>
                    <a:pt x="258699" y="606362"/>
                    <a:pt x="248698" y="598932"/>
                    <a:pt x="240506" y="589502"/>
                  </a:cubicBezTo>
                  <a:cubicBezTo>
                    <a:pt x="232315" y="579977"/>
                    <a:pt x="226219" y="568738"/>
                    <a:pt x="222123" y="555498"/>
                  </a:cubicBezTo>
                  <a:cubicBezTo>
                    <a:pt x="218027" y="542258"/>
                    <a:pt x="215741" y="527971"/>
                    <a:pt x="215170" y="512445"/>
                  </a:cubicBezTo>
                  <a:cubicBezTo>
                    <a:pt x="215170" y="496919"/>
                    <a:pt x="217551" y="482727"/>
                    <a:pt x="222313" y="469773"/>
                  </a:cubicBezTo>
                  <a:cubicBezTo>
                    <a:pt x="227076" y="456914"/>
                    <a:pt x="233744" y="445675"/>
                    <a:pt x="242221" y="436245"/>
                  </a:cubicBezTo>
                  <a:cubicBezTo>
                    <a:pt x="250698" y="426815"/>
                    <a:pt x="260890" y="419386"/>
                    <a:pt x="272605" y="414147"/>
                  </a:cubicBezTo>
                  <a:cubicBezTo>
                    <a:pt x="284321" y="408908"/>
                    <a:pt x="297180" y="406241"/>
                    <a:pt x="311087" y="406241"/>
                  </a:cubicBezTo>
                  <a:cubicBezTo>
                    <a:pt x="329279" y="406241"/>
                    <a:pt x="344329" y="409956"/>
                    <a:pt x="356330" y="417481"/>
                  </a:cubicBezTo>
                  <a:cubicBezTo>
                    <a:pt x="368332" y="425006"/>
                    <a:pt x="377952" y="434531"/>
                    <a:pt x="385191" y="446151"/>
                  </a:cubicBezTo>
                  <a:cubicBezTo>
                    <a:pt x="392430" y="457771"/>
                    <a:pt x="397383" y="470344"/>
                    <a:pt x="400145" y="484061"/>
                  </a:cubicBezTo>
                  <a:cubicBezTo>
                    <a:pt x="402908" y="497777"/>
                    <a:pt x="404050" y="510826"/>
                    <a:pt x="403479" y="523113"/>
                  </a:cubicBezTo>
                  <a:lnTo>
                    <a:pt x="250698" y="523113"/>
                  </a:lnTo>
                  <a:cubicBezTo>
                    <a:pt x="250412" y="532067"/>
                    <a:pt x="251460" y="540544"/>
                    <a:pt x="253841" y="548545"/>
                  </a:cubicBezTo>
                  <a:cubicBezTo>
                    <a:pt x="256223" y="556546"/>
                    <a:pt x="260033" y="563690"/>
                    <a:pt x="265271" y="569881"/>
                  </a:cubicBezTo>
                  <a:cubicBezTo>
                    <a:pt x="270510" y="576072"/>
                    <a:pt x="277273" y="581025"/>
                    <a:pt x="285369" y="584740"/>
                  </a:cubicBezTo>
                  <a:cubicBezTo>
                    <a:pt x="293561" y="588455"/>
                    <a:pt x="303181" y="590264"/>
                    <a:pt x="314230" y="590264"/>
                  </a:cubicBezTo>
                  <a:cubicBezTo>
                    <a:pt x="328422" y="590264"/>
                    <a:pt x="340138" y="586931"/>
                    <a:pt x="349187" y="580358"/>
                  </a:cubicBezTo>
                  <a:cubicBezTo>
                    <a:pt x="358235" y="573786"/>
                    <a:pt x="364236" y="563785"/>
                    <a:pt x="367189" y="550355"/>
                  </a:cubicBezTo>
                  <a:lnTo>
                    <a:pt x="400336" y="550355"/>
                  </a:lnTo>
                  <a:cubicBezTo>
                    <a:pt x="395859" y="573310"/>
                    <a:pt x="385953" y="590550"/>
                    <a:pt x="370713" y="602075"/>
                  </a:cubicBezTo>
                  <a:close/>
                  <a:moveTo>
                    <a:pt x="362712" y="471011"/>
                  </a:moveTo>
                  <a:cubicBezTo>
                    <a:pt x="359664" y="463867"/>
                    <a:pt x="355568" y="457771"/>
                    <a:pt x="350520" y="452628"/>
                  </a:cubicBezTo>
                  <a:cubicBezTo>
                    <a:pt x="345377" y="447485"/>
                    <a:pt x="339280" y="443389"/>
                    <a:pt x="332327" y="440341"/>
                  </a:cubicBezTo>
                  <a:cubicBezTo>
                    <a:pt x="325374" y="437293"/>
                    <a:pt x="317659" y="435769"/>
                    <a:pt x="309182" y="435769"/>
                  </a:cubicBezTo>
                  <a:cubicBezTo>
                    <a:pt x="300704" y="435769"/>
                    <a:pt x="292703" y="437293"/>
                    <a:pt x="285655" y="440341"/>
                  </a:cubicBezTo>
                  <a:cubicBezTo>
                    <a:pt x="278606" y="443389"/>
                    <a:pt x="272701" y="447485"/>
                    <a:pt x="267653" y="452819"/>
                  </a:cubicBezTo>
                  <a:cubicBezTo>
                    <a:pt x="262604" y="458057"/>
                    <a:pt x="258699" y="464248"/>
                    <a:pt x="255842" y="471202"/>
                  </a:cubicBezTo>
                  <a:cubicBezTo>
                    <a:pt x="252984" y="478155"/>
                    <a:pt x="251270" y="485585"/>
                    <a:pt x="250698" y="493490"/>
                  </a:cubicBezTo>
                  <a:lnTo>
                    <a:pt x="367951" y="493490"/>
                  </a:lnTo>
                  <a:cubicBezTo>
                    <a:pt x="367379" y="485585"/>
                    <a:pt x="365665" y="478060"/>
                    <a:pt x="362617" y="471011"/>
                  </a:cubicBezTo>
                  <a:close/>
                  <a:moveTo>
                    <a:pt x="463677" y="411004"/>
                  </a:moveTo>
                  <a:lnTo>
                    <a:pt x="463677" y="454057"/>
                  </a:lnTo>
                  <a:lnTo>
                    <a:pt x="464439" y="454057"/>
                  </a:lnTo>
                  <a:cubicBezTo>
                    <a:pt x="472630" y="437483"/>
                    <a:pt x="482632" y="425196"/>
                    <a:pt x="494443" y="417290"/>
                  </a:cubicBezTo>
                  <a:cubicBezTo>
                    <a:pt x="506254" y="409385"/>
                    <a:pt x="521303" y="405670"/>
                    <a:pt x="539496" y="406241"/>
                  </a:cubicBezTo>
                  <a:lnTo>
                    <a:pt x="539496" y="441769"/>
                  </a:lnTo>
                  <a:cubicBezTo>
                    <a:pt x="526066" y="441769"/>
                    <a:pt x="514636" y="443579"/>
                    <a:pt x="505111" y="447294"/>
                  </a:cubicBezTo>
                  <a:cubicBezTo>
                    <a:pt x="495681" y="451009"/>
                    <a:pt x="487966" y="456343"/>
                    <a:pt x="482251" y="463487"/>
                  </a:cubicBezTo>
                  <a:cubicBezTo>
                    <a:pt x="476536" y="470630"/>
                    <a:pt x="472250" y="479203"/>
                    <a:pt x="469583" y="489394"/>
                  </a:cubicBezTo>
                  <a:cubicBezTo>
                    <a:pt x="466916" y="499491"/>
                    <a:pt x="465582" y="511207"/>
                    <a:pt x="465582" y="524351"/>
                  </a:cubicBezTo>
                  <a:lnTo>
                    <a:pt x="465582" y="615220"/>
                  </a:lnTo>
                  <a:lnTo>
                    <a:pt x="432054" y="615220"/>
                  </a:lnTo>
                  <a:lnTo>
                    <a:pt x="432054" y="411004"/>
                  </a:lnTo>
                  <a:lnTo>
                    <a:pt x="463677" y="411004"/>
                  </a:lnTo>
                  <a:close/>
                  <a:moveTo>
                    <a:pt x="703326" y="615220"/>
                  </a:moveTo>
                  <a:lnTo>
                    <a:pt x="703326" y="582835"/>
                  </a:lnTo>
                  <a:lnTo>
                    <a:pt x="702564" y="582835"/>
                  </a:lnTo>
                  <a:cubicBezTo>
                    <a:pt x="695420" y="595503"/>
                    <a:pt x="686372" y="604742"/>
                    <a:pt x="675322" y="610648"/>
                  </a:cubicBezTo>
                  <a:cubicBezTo>
                    <a:pt x="664273" y="616553"/>
                    <a:pt x="651224" y="619506"/>
                    <a:pt x="636270" y="619506"/>
                  </a:cubicBezTo>
                  <a:cubicBezTo>
                    <a:pt x="622840" y="619506"/>
                    <a:pt x="611696" y="617696"/>
                    <a:pt x="602742" y="614172"/>
                  </a:cubicBezTo>
                  <a:cubicBezTo>
                    <a:pt x="593788" y="610648"/>
                    <a:pt x="586550" y="605504"/>
                    <a:pt x="581025" y="598932"/>
                  </a:cubicBezTo>
                  <a:cubicBezTo>
                    <a:pt x="575501" y="592360"/>
                    <a:pt x="571595" y="584549"/>
                    <a:pt x="569405" y="575405"/>
                  </a:cubicBezTo>
                  <a:cubicBezTo>
                    <a:pt x="567119" y="566357"/>
                    <a:pt x="566071" y="556260"/>
                    <a:pt x="566071" y="545211"/>
                  </a:cubicBezTo>
                  <a:lnTo>
                    <a:pt x="566071" y="410909"/>
                  </a:lnTo>
                  <a:lnTo>
                    <a:pt x="599599" y="410909"/>
                  </a:lnTo>
                  <a:lnTo>
                    <a:pt x="599599" y="549116"/>
                  </a:lnTo>
                  <a:cubicBezTo>
                    <a:pt x="599599" y="561785"/>
                    <a:pt x="603313" y="571786"/>
                    <a:pt x="610648" y="579120"/>
                  </a:cubicBezTo>
                  <a:cubicBezTo>
                    <a:pt x="617982" y="586550"/>
                    <a:pt x="628174" y="590169"/>
                    <a:pt x="641032" y="590169"/>
                  </a:cubicBezTo>
                  <a:cubicBezTo>
                    <a:pt x="651320" y="590169"/>
                    <a:pt x="660178" y="588550"/>
                    <a:pt x="667703" y="585407"/>
                  </a:cubicBezTo>
                  <a:cubicBezTo>
                    <a:pt x="675227" y="582263"/>
                    <a:pt x="681419" y="577787"/>
                    <a:pt x="686467" y="571976"/>
                  </a:cubicBezTo>
                  <a:cubicBezTo>
                    <a:pt x="691420" y="566166"/>
                    <a:pt x="695230" y="559403"/>
                    <a:pt x="697706" y="551593"/>
                  </a:cubicBezTo>
                  <a:cubicBezTo>
                    <a:pt x="700183" y="543782"/>
                    <a:pt x="701421" y="535305"/>
                    <a:pt x="701421" y="526161"/>
                  </a:cubicBezTo>
                  <a:lnTo>
                    <a:pt x="701421" y="410813"/>
                  </a:lnTo>
                  <a:lnTo>
                    <a:pt x="734949" y="410813"/>
                  </a:lnTo>
                  <a:lnTo>
                    <a:pt x="734949" y="615029"/>
                  </a:lnTo>
                  <a:lnTo>
                    <a:pt x="703326" y="615029"/>
                  </a:lnTo>
                  <a:close/>
                  <a:moveTo>
                    <a:pt x="803053" y="333280"/>
                  </a:moveTo>
                  <a:lnTo>
                    <a:pt x="803053" y="615220"/>
                  </a:lnTo>
                  <a:lnTo>
                    <a:pt x="769525" y="615220"/>
                  </a:lnTo>
                  <a:lnTo>
                    <a:pt x="769525" y="333280"/>
                  </a:lnTo>
                  <a:lnTo>
                    <a:pt x="803053" y="333280"/>
                  </a:lnTo>
                  <a:close/>
                  <a:moveTo>
                    <a:pt x="1024223" y="614458"/>
                  </a:moveTo>
                  <a:cubicBezTo>
                    <a:pt x="1018413" y="617887"/>
                    <a:pt x="1010412" y="619601"/>
                    <a:pt x="1000125" y="619601"/>
                  </a:cubicBezTo>
                  <a:cubicBezTo>
                    <a:pt x="991457" y="619601"/>
                    <a:pt x="984504" y="617125"/>
                    <a:pt x="979361" y="612267"/>
                  </a:cubicBezTo>
                  <a:cubicBezTo>
                    <a:pt x="974217" y="607409"/>
                    <a:pt x="971645" y="599408"/>
                    <a:pt x="971645" y="588359"/>
                  </a:cubicBezTo>
                  <a:cubicBezTo>
                    <a:pt x="962406" y="599408"/>
                    <a:pt x="951738" y="607409"/>
                    <a:pt x="939451" y="612267"/>
                  </a:cubicBezTo>
                  <a:cubicBezTo>
                    <a:pt x="927163" y="617125"/>
                    <a:pt x="914019" y="619601"/>
                    <a:pt x="899731" y="619601"/>
                  </a:cubicBezTo>
                  <a:cubicBezTo>
                    <a:pt x="890492" y="619601"/>
                    <a:pt x="881729" y="618554"/>
                    <a:pt x="873443" y="616458"/>
                  </a:cubicBezTo>
                  <a:cubicBezTo>
                    <a:pt x="865156" y="614363"/>
                    <a:pt x="858012" y="611029"/>
                    <a:pt x="851916" y="606552"/>
                  </a:cubicBezTo>
                  <a:cubicBezTo>
                    <a:pt x="845820" y="602075"/>
                    <a:pt x="841057" y="596265"/>
                    <a:pt x="837533" y="588931"/>
                  </a:cubicBezTo>
                  <a:cubicBezTo>
                    <a:pt x="834009" y="581692"/>
                    <a:pt x="832199" y="572929"/>
                    <a:pt x="832199" y="562642"/>
                  </a:cubicBezTo>
                  <a:cubicBezTo>
                    <a:pt x="832199" y="551021"/>
                    <a:pt x="834200" y="541592"/>
                    <a:pt x="838105" y="534162"/>
                  </a:cubicBezTo>
                  <a:cubicBezTo>
                    <a:pt x="842010" y="526828"/>
                    <a:pt x="847249" y="520827"/>
                    <a:pt x="853726" y="516160"/>
                  </a:cubicBezTo>
                  <a:cubicBezTo>
                    <a:pt x="860203" y="511588"/>
                    <a:pt x="867537" y="508064"/>
                    <a:pt x="875824" y="505682"/>
                  </a:cubicBezTo>
                  <a:cubicBezTo>
                    <a:pt x="884111" y="503301"/>
                    <a:pt x="892588" y="501301"/>
                    <a:pt x="901255" y="499777"/>
                  </a:cubicBezTo>
                  <a:cubicBezTo>
                    <a:pt x="910495" y="497967"/>
                    <a:pt x="919258" y="496538"/>
                    <a:pt x="927545" y="495586"/>
                  </a:cubicBezTo>
                  <a:cubicBezTo>
                    <a:pt x="935831" y="494633"/>
                    <a:pt x="943165" y="493395"/>
                    <a:pt x="949452" y="491681"/>
                  </a:cubicBezTo>
                  <a:cubicBezTo>
                    <a:pt x="955738" y="489966"/>
                    <a:pt x="960787" y="487490"/>
                    <a:pt x="964502" y="484156"/>
                  </a:cubicBezTo>
                  <a:cubicBezTo>
                    <a:pt x="968216" y="480822"/>
                    <a:pt x="970026" y="476060"/>
                    <a:pt x="970026" y="469773"/>
                  </a:cubicBezTo>
                  <a:cubicBezTo>
                    <a:pt x="970026" y="462439"/>
                    <a:pt x="968693" y="456438"/>
                    <a:pt x="965930" y="451961"/>
                  </a:cubicBezTo>
                  <a:cubicBezTo>
                    <a:pt x="963168" y="447485"/>
                    <a:pt x="959644" y="444056"/>
                    <a:pt x="955262" y="441674"/>
                  </a:cubicBezTo>
                  <a:cubicBezTo>
                    <a:pt x="950881" y="439293"/>
                    <a:pt x="946023" y="437674"/>
                    <a:pt x="940689" y="436912"/>
                  </a:cubicBezTo>
                  <a:cubicBezTo>
                    <a:pt x="935355" y="436150"/>
                    <a:pt x="929926" y="435769"/>
                    <a:pt x="924687" y="435769"/>
                  </a:cubicBezTo>
                  <a:cubicBezTo>
                    <a:pt x="910495" y="435769"/>
                    <a:pt x="898588" y="438436"/>
                    <a:pt x="889159" y="443865"/>
                  </a:cubicBezTo>
                  <a:cubicBezTo>
                    <a:pt x="879729" y="449294"/>
                    <a:pt x="874586" y="459486"/>
                    <a:pt x="873728" y="474440"/>
                  </a:cubicBezTo>
                  <a:lnTo>
                    <a:pt x="840200" y="474440"/>
                  </a:lnTo>
                  <a:cubicBezTo>
                    <a:pt x="840677" y="461772"/>
                    <a:pt x="843344" y="451104"/>
                    <a:pt x="848106" y="442436"/>
                  </a:cubicBezTo>
                  <a:cubicBezTo>
                    <a:pt x="852869" y="433769"/>
                    <a:pt x="859155" y="426720"/>
                    <a:pt x="867061" y="421291"/>
                  </a:cubicBezTo>
                  <a:cubicBezTo>
                    <a:pt x="874967" y="415862"/>
                    <a:pt x="884015" y="411956"/>
                    <a:pt x="894112" y="409670"/>
                  </a:cubicBezTo>
                  <a:cubicBezTo>
                    <a:pt x="904208" y="407289"/>
                    <a:pt x="915067" y="406146"/>
                    <a:pt x="926687" y="406146"/>
                  </a:cubicBezTo>
                  <a:cubicBezTo>
                    <a:pt x="935927" y="406146"/>
                    <a:pt x="945071" y="406813"/>
                    <a:pt x="954119" y="408146"/>
                  </a:cubicBezTo>
                  <a:cubicBezTo>
                    <a:pt x="963168" y="409480"/>
                    <a:pt x="971455" y="412147"/>
                    <a:pt x="978789" y="416242"/>
                  </a:cubicBezTo>
                  <a:cubicBezTo>
                    <a:pt x="986123" y="420338"/>
                    <a:pt x="992124" y="426053"/>
                    <a:pt x="996601" y="433388"/>
                  </a:cubicBezTo>
                  <a:cubicBezTo>
                    <a:pt x="1001078" y="440722"/>
                    <a:pt x="1003268" y="450342"/>
                    <a:pt x="1003268" y="462153"/>
                  </a:cubicBezTo>
                  <a:lnTo>
                    <a:pt x="1003268" y="567023"/>
                  </a:lnTo>
                  <a:cubicBezTo>
                    <a:pt x="1003268" y="574929"/>
                    <a:pt x="1003745" y="580644"/>
                    <a:pt x="1004697" y="584359"/>
                  </a:cubicBezTo>
                  <a:cubicBezTo>
                    <a:pt x="1005650" y="588074"/>
                    <a:pt x="1008697" y="589883"/>
                    <a:pt x="1013936" y="589883"/>
                  </a:cubicBezTo>
                  <a:cubicBezTo>
                    <a:pt x="1016794" y="589883"/>
                    <a:pt x="1020223" y="589312"/>
                    <a:pt x="1024223" y="588264"/>
                  </a:cubicBezTo>
                  <a:lnTo>
                    <a:pt x="1024223" y="614363"/>
                  </a:lnTo>
                  <a:close/>
                  <a:moveTo>
                    <a:pt x="969740" y="509778"/>
                  </a:moveTo>
                  <a:cubicBezTo>
                    <a:pt x="965549" y="512921"/>
                    <a:pt x="960025" y="515207"/>
                    <a:pt x="953167" y="516636"/>
                  </a:cubicBezTo>
                  <a:cubicBezTo>
                    <a:pt x="946309" y="518065"/>
                    <a:pt x="939165" y="519303"/>
                    <a:pt x="931640" y="520160"/>
                  </a:cubicBezTo>
                  <a:cubicBezTo>
                    <a:pt x="924115" y="521017"/>
                    <a:pt x="916591" y="522161"/>
                    <a:pt x="908971" y="523304"/>
                  </a:cubicBezTo>
                  <a:cubicBezTo>
                    <a:pt x="901351" y="524447"/>
                    <a:pt x="894493" y="526352"/>
                    <a:pt x="888492" y="529019"/>
                  </a:cubicBezTo>
                  <a:cubicBezTo>
                    <a:pt x="882396" y="531590"/>
                    <a:pt x="877443" y="535400"/>
                    <a:pt x="873633" y="540258"/>
                  </a:cubicBezTo>
                  <a:cubicBezTo>
                    <a:pt x="869823" y="545116"/>
                    <a:pt x="867918" y="551688"/>
                    <a:pt x="867918" y="560070"/>
                  </a:cubicBezTo>
                  <a:cubicBezTo>
                    <a:pt x="867918" y="565595"/>
                    <a:pt x="869061" y="570262"/>
                    <a:pt x="871252" y="573977"/>
                  </a:cubicBezTo>
                  <a:cubicBezTo>
                    <a:pt x="873443" y="577787"/>
                    <a:pt x="876395" y="580835"/>
                    <a:pt x="879920" y="583216"/>
                  </a:cubicBezTo>
                  <a:cubicBezTo>
                    <a:pt x="883444" y="585597"/>
                    <a:pt x="887635" y="587312"/>
                    <a:pt x="892397" y="588359"/>
                  </a:cubicBezTo>
                  <a:cubicBezTo>
                    <a:pt x="897160" y="589407"/>
                    <a:pt x="902113" y="589979"/>
                    <a:pt x="907447" y="589979"/>
                  </a:cubicBezTo>
                  <a:cubicBezTo>
                    <a:pt x="918496" y="589979"/>
                    <a:pt x="927926" y="588455"/>
                    <a:pt x="935831" y="585502"/>
                  </a:cubicBezTo>
                  <a:cubicBezTo>
                    <a:pt x="943737" y="582454"/>
                    <a:pt x="950214" y="578644"/>
                    <a:pt x="955167" y="574072"/>
                  </a:cubicBezTo>
                  <a:cubicBezTo>
                    <a:pt x="960120" y="569500"/>
                    <a:pt x="963835" y="564547"/>
                    <a:pt x="966216" y="559118"/>
                  </a:cubicBezTo>
                  <a:cubicBezTo>
                    <a:pt x="968597" y="553784"/>
                    <a:pt x="969740" y="548735"/>
                    <a:pt x="969740" y="543973"/>
                  </a:cubicBezTo>
                  <a:lnTo>
                    <a:pt x="969740" y="509778"/>
                  </a:lnTo>
                  <a:close/>
                  <a:moveTo>
                    <a:pt x="1075182" y="411004"/>
                  </a:moveTo>
                  <a:lnTo>
                    <a:pt x="1075182" y="441008"/>
                  </a:lnTo>
                  <a:lnTo>
                    <a:pt x="1075944" y="441008"/>
                  </a:lnTo>
                  <a:cubicBezTo>
                    <a:pt x="1091184" y="417862"/>
                    <a:pt x="1113187" y="406241"/>
                    <a:pt x="1141857" y="406241"/>
                  </a:cubicBezTo>
                  <a:cubicBezTo>
                    <a:pt x="1154525" y="406241"/>
                    <a:pt x="1165955" y="408908"/>
                    <a:pt x="1176242" y="414147"/>
                  </a:cubicBezTo>
                  <a:cubicBezTo>
                    <a:pt x="1186529" y="419386"/>
                    <a:pt x="1193768" y="428339"/>
                    <a:pt x="1197959" y="441008"/>
                  </a:cubicBezTo>
                  <a:cubicBezTo>
                    <a:pt x="1204817" y="429959"/>
                    <a:pt x="1213866" y="421386"/>
                    <a:pt x="1225010" y="415290"/>
                  </a:cubicBezTo>
                  <a:cubicBezTo>
                    <a:pt x="1236155" y="409194"/>
                    <a:pt x="1248537" y="406241"/>
                    <a:pt x="1261967" y="406241"/>
                  </a:cubicBezTo>
                  <a:cubicBezTo>
                    <a:pt x="1272254" y="406241"/>
                    <a:pt x="1281494" y="407384"/>
                    <a:pt x="1289780" y="409575"/>
                  </a:cubicBezTo>
                  <a:cubicBezTo>
                    <a:pt x="1298067" y="411861"/>
                    <a:pt x="1305211" y="415290"/>
                    <a:pt x="1311116" y="420053"/>
                  </a:cubicBezTo>
                  <a:cubicBezTo>
                    <a:pt x="1317022" y="424815"/>
                    <a:pt x="1321594" y="430911"/>
                    <a:pt x="1324928" y="438436"/>
                  </a:cubicBezTo>
                  <a:cubicBezTo>
                    <a:pt x="1328261" y="445961"/>
                    <a:pt x="1329881" y="455009"/>
                    <a:pt x="1329881" y="465487"/>
                  </a:cubicBezTo>
                  <a:lnTo>
                    <a:pt x="1329881" y="615125"/>
                  </a:lnTo>
                  <a:lnTo>
                    <a:pt x="1296353" y="615125"/>
                  </a:lnTo>
                  <a:lnTo>
                    <a:pt x="1296353" y="481203"/>
                  </a:lnTo>
                  <a:cubicBezTo>
                    <a:pt x="1296353" y="474917"/>
                    <a:pt x="1295876" y="468916"/>
                    <a:pt x="1294829" y="463391"/>
                  </a:cubicBezTo>
                  <a:cubicBezTo>
                    <a:pt x="1293781" y="457867"/>
                    <a:pt x="1291781" y="453009"/>
                    <a:pt x="1288923" y="449009"/>
                  </a:cubicBezTo>
                  <a:cubicBezTo>
                    <a:pt x="1285970" y="444913"/>
                    <a:pt x="1281970" y="441674"/>
                    <a:pt x="1276826" y="439293"/>
                  </a:cubicBezTo>
                  <a:cubicBezTo>
                    <a:pt x="1271683" y="436912"/>
                    <a:pt x="1265015" y="435769"/>
                    <a:pt x="1256919" y="435769"/>
                  </a:cubicBezTo>
                  <a:cubicBezTo>
                    <a:pt x="1240346" y="435769"/>
                    <a:pt x="1227296" y="440531"/>
                    <a:pt x="1217867" y="449961"/>
                  </a:cubicBezTo>
                  <a:cubicBezTo>
                    <a:pt x="1208342" y="459486"/>
                    <a:pt x="1203674" y="472059"/>
                    <a:pt x="1203674" y="487871"/>
                  </a:cubicBezTo>
                  <a:lnTo>
                    <a:pt x="1203674" y="615029"/>
                  </a:lnTo>
                  <a:lnTo>
                    <a:pt x="1170146" y="615029"/>
                  </a:lnTo>
                  <a:lnTo>
                    <a:pt x="1170146" y="481108"/>
                  </a:lnTo>
                  <a:cubicBezTo>
                    <a:pt x="1170146" y="474536"/>
                    <a:pt x="1169575" y="468440"/>
                    <a:pt x="1168337" y="462915"/>
                  </a:cubicBezTo>
                  <a:cubicBezTo>
                    <a:pt x="1167194" y="457390"/>
                    <a:pt x="1165098" y="452628"/>
                    <a:pt x="1162240" y="448532"/>
                  </a:cubicBezTo>
                  <a:cubicBezTo>
                    <a:pt x="1159383" y="444437"/>
                    <a:pt x="1155478" y="441293"/>
                    <a:pt x="1150620" y="439007"/>
                  </a:cubicBezTo>
                  <a:cubicBezTo>
                    <a:pt x="1145762" y="436817"/>
                    <a:pt x="1139476" y="435673"/>
                    <a:pt x="1131856" y="435673"/>
                  </a:cubicBezTo>
                  <a:cubicBezTo>
                    <a:pt x="1122140" y="435673"/>
                    <a:pt x="1113758" y="437674"/>
                    <a:pt x="1106805" y="441579"/>
                  </a:cubicBezTo>
                  <a:cubicBezTo>
                    <a:pt x="1099852" y="445484"/>
                    <a:pt x="1094137" y="450247"/>
                    <a:pt x="1089851" y="455771"/>
                  </a:cubicBezTo>
                  <a:cubicBezTo>
                    <a:pt x="1085469" y="461296"/>
                    <a:pt x="1082326" y="467011"/>
                    <a:pt x="1080421" y="472916"/>
                  </a:cubicBezTo>
                  <a:cubicBezTo>
                    <a:pt x="1078421" y="478822"/>
                    <a:pt x="1077468" y="483775"/>
                    <a:pt x="1077468" y="487775"/>
                  </a:cubicBezTo>
                  <a:lnTo>
                    <a:pt x="1077468" y="614934"/>
                  </a:lnTo>
                  <a:lnTo>
                    <a:pt x="1043940" y="614934"/>
                  </a:lnTo>
                  <a:lnTo>
                    <a:pt x="1043940" y="410718"/>
                  </a:lnTo>
                  <a:lnTo>
                    <a:pt x="1075563" y="410718"/>
                  </a:lnTo>
                  <a:close/>
                  <a:moveTo>
                    <a:pt x="133064" y="666464"/>
                  </a:moveTo>
                  <a:cubicBezTo>
                    <a:pt x="139160" y="666464"/>
                    <a:pt x="145637" y="666464"/>
                    <a:pt x="152591" y="666655"/>
                  </a:cubicBezTo>
                  <a:cubicBezTo>
                    <a:pt x="159544" y="666845"/>
                    <a:pt x="166497" y="667226"/>
                    <a:pt x="173355" y="667798"/>
                  </a:cubicBezTo>
                  <a:cubicBezTo>
                    <a:pt x="180213" y="668465"/>
                    <a:pt x="186595" y="669417"/>
                    <a:pt x="192500" y="670751"/>
                  </a:cubicBezTo>
                  <a:cubicBezTo>
                    <a:pt x="198406" y="672084"/>
                    <a:pt x="203454" y="674084"/>
                    <a:pt x="207740" y="676656"/>
                  </a:cubicBezTo>
                  <a:cubicBezTo>
                    <a:pt x="216979" y="682181"/>
                    <a:pt x="224790" y="689801"/>
                    <a:pt x="231267" y="699611"/>
                  </a:cubicBezTo>
                  <a:cubicBezTo>
                    <a:pt x="237744" y="709327"/>
                    <a:pt x="240983" y="721328"/>
                    <a:pt x="240983" y="735521"/>
                  </a:cubicBezTo>
                  <a:cubicBezTo>
                    <a:pt x="240983" y="750570"/>
                    <a:pt x="237363" y="763524"/>
                    <a:pt x="230124" y="774383"/>
                  </a:cubicBezTo>
                  <a:cubicBezTo>
                    <a:pt x="222885" y="785241"/>
                    <a:pt x="212598" y="793433"/>
                    <a:pt x="199168" y="798671"/>
                  </a:cubicBezTo>
                  <a:lnTo>
                    <a:pt x="199168" y="799433"/>
                  </a:lnTo>
                  <a:cubicBezTo>
                    <a:pt x="216503" y="803148"/>
                    <a:pt x="229838" y="811054"/>
                    <a:pt x="239078" y="823151"/>
                  </a:cubicBezTo>
                  <a:cubicBezTo>
                    <a:pt x="248317" y="835247"/>
                    <a:pt x="252889" y="850011"/>
                    <a:pt x="252889" y="867347"/>
                  </a:cubicBezTo>
                  <a:cubicBezTo>
                    <a:pt x="252889" y="877634"/>
                    <a:pt x="251079" y="887635"/>
                    <a:pt x="247364" y="897350"/>
                  </a:cubicBezTo>
                  <a:cubicBezTo>
                    <a:pt x="243650" y="907066"/>
                    <a:pt x="238220" y="915734"/>
                    <a:pt x="230981" y="923258"/>
                  </a:cubicBezTo>
                  <a:cubicBezTo>
                    <a:pt x="223742" y="930783"/>
                    <a:pt x="214789" y="936784"/>
                    <a:pt x="204121" y="941451"/>
                  </a:cubicBezTo>
                  <a:cubicBezTo>
                    <a:pt x="193453" y="946023"/>
                    <a:pt x="181166" y="948404"/>
                    <a:pt x="167164" y="948404"/>
                  </a:cubicBezTo>
                  <a:lnTo>
                    <a:pt x="30956" y="948404"/>
                  </a:lnTo>
                  <a:lnTo>
                    <a:pt x="30956" y="666464"/>
                  </a:lnTo>
                  <a:lnTo>
                    <a:pt x="133255" y="666464"/>
                  </a:lnTo>
                  <a:close/>
                  <a:moveTo>
                    <a:pt x="143351" y="787718"/>
                  </a:moveTo>
                  <a:cubicBezTo>
                    <a:pt x="164687" y="787718"/>
                    <a:pt x="180023" y="784003"/>
                    <a:pt x="189357" y="776478"/>
                  </a:cubicBezTo>
                  <a:cubicBezTo>
                    <a:pt x="198692" y="768953"/>
                    <a:pt x="203359" y="757714"/>
                    <a:pt x="203359" y="742664"/>
                  </a:cubicBezTo>
                  <a:cubicBezTo>
                    <a:pt x="203359" y="732663"/>
                    <a:pt x="201740" y="724757"/>
                    <a:pt x="198596" y="718947"/>
                  </a:cubicBezTo>
                  <a:cubicBezTo>
                    <a:pt x="195453" y="713137"/>
                    <a:pt x="191071" y="708660"/>
                    <a:pt x="185547" y="705517"/>
                  </a:cubicBezTo>
                  <a:cubicBezTo>
                    <a:pt x="180023" y="702374"/>
                    <a:pt x="173641" y="700278"/>
                    <a:pt x="166402" y="699421"/>
                  </a:cubicBezTo>
                  <a:cubicBezTo>
                    <a:pt x="159163" y="698564"/>
                    <a:pt x="151448" y="697992"/>
                    <a:pt x="143256" y="697992"/>
                  </a:cubicBezTo>
                  <a:lnTo>
                    <a:pt x="68199" y="697992"/>
                  </a:lnTo>
                  <a:lnTo>
                    <a:pt x="68199" y="787622"/>
                  </a:lnTo>
                  <a:lnTo>
                    <a:pt x="143256" y="787622"/>
                  </a:lnTo>
                  <a:close/>
                  <a:moveTo>
                    <a:pt x="162306" y="916781"/>
                  </a:moveTo>
                  <a:cubicBezTo>
                    <a:pt x="178879" y="916781"/>
                    <a:pt x="191834" y="912305"/>
                    <a:pt x="201168" y="903351"/>
                  </a:cubicBezTo>
                  <a:cubicBezTo>
                    <a:pt x="210503" y="894398"/>
                    <a:pt x="215170" y="882015"/>
                    <a:pt x="215170" y="866204"/>
                  </a:cubicBezTo>
                  <a:cubicBezTo>
                    <a:pt x="215170" y="856964"/>
                    <a:pt x="213455" y="849344"/>
                    <a:pt x="210026" y="843344"/>
                  </a:cubicBezTo>
                  <a:cubicBezTo>
                    <a:pt x="206597" y="837343"/>
                    <a:pt x="202025" y="832485"/>
                    <a:pt x="196405" y="828961"/>
                  </a:cubicBezTo>
                  <a:cubicBezTo>
                    <a:pt x="190786" y="825437"/>
                    <a:pt x="184213" y="822865"/>
                    <a:pt x="176879" y="821436"/>
                  </a:cubicBezTo>
                  <a:cubicBezTo>
                    <a:pt x="169545" y="820007"/>
                    <a:pt x="161830" y="819245"/>
                    <a:pt x="154019" y="819245"/>
                  </a:cubicBezTo>
                  <a:lnTo>
                    <a:pt x="68294" y="819245"/>
                  </a:lnTo>
                  <a:lnTo>
                    <a:pt x="68294" y="916781"/>
                  </a:lnTo>
                  <a:lnTo>
                    <a:pt x="162306" y="916781"/>
                  </a:lnTo>
                  <a:close/>
                  <a:moveTo>
                    <a:pt x="412623" y="948404"/>
                  </a:moveTo>
                  <a:lnTo>
                    <a:pt x="412623" y="916019"/>
                  </a:lnTo>
                  <a:lnTo>
                    <a:pt x="411861" y="916019"/>
                  </a:lnTo>
                  <a:cubicBezTo>
                    <a:pt x="404717" y="928688"/>
                    <a:pt x="395669" y="937927"/>
                    <a:pt x="384620" y="943832"/>
                  </a:cubicBezTo>
                  <a:cubicBezTo>
                    <a:pt x="373571" y="949738"/>
                    <a:pt x="360521" y="952690"/>
                    <a:pt x="345567" y="952690"/>
                  </a:cubicBezTo>
                  <a:cubicBezTo>
                    <a:pt x="332137" y="952690"/>
                    <a:pt x="320992" y="950881"/>
                    <a:pt x="312039" y="947357"/>
                  </a:cubicBezTo>
                  <a:cubicBezTo>
                    <a:pt x="303086" y="943832"/>
                    <a:pt x="295846" y="938689"/>
                    <a:pt x="290322" y="932117"/>
                  </a:cubicBezTo>
                  <a:cubicBezTo>
                    <a:pt x="284798" y="925544"/>
                    <a:pt x="280892" y="917734"/>
                    <a:pt x="278702" y="908590"/>
                  </a:cubicBezTo>
                  <a:cubicBezTo>
                    <a:pt x="276416" y="899541"/>
                    <a:pt x="275368" y="889445"/>
                    <a:pt x="275368" y="878396"/>
                  </a:cubicBezTo>
                  <a:lnTo>
                    <a:pt x="275368" y="744093"/>
                  </a:lnTo>
                  <a:lnTo>
                    <a:pt x="308896" y="744093"/>
                  </a:lnTo>
                  <a:lnTo>
                    <a:pt x="308896" y="882301"/>
                  </a:lnTo>
                  <a:cubicBezTo>
                    <a:pt x="308896" y="894969"/>
                    <a:pt x="312611" y="904970"/>
                    <a:pt x="319945" y="912305"/>
                  </a:cubicBezTo>
                  <a:cubicBezTo>
                    <a:pt x="327279" y="919734"/>
                    <a:pt x="337471" y="923354"/>
                    <a:pt x="350330" y="923354"/>
                  </a:cubicBezTo>
                  <a:cubicBezTo>
                    <a:pt x="360617" y="923354"/>
                    <a:pt x="369475" y="921734"/>
                    <a:pt x="377000" y="918591"/>
                  </a:cubicBezTo>
                  <a:cubicBezTo>
                    <a:pt x="384524" y="915448"/>
                    <a:pt x="390716" y="910971"/>
                    <a:pt x="395764" y="905161"/>
                  </a:cubicBezTo>
                  <a:cubicBezTo>
                    <a:pt x="400717" y="899351"/>
                    <a:pt x="404527" y="892588"/>
                    <a:pt x="407003" y="884777"/>
                  </a:cubicBezTo>
                  <a:cubicBezTo>
                    <a:pt x="409480" y="876967"/>
                    <a:pt x="410718" y="868490"/>
                    <a:pt x="410718" y="859346"/>
                  </a:cubicBezTo>
                  <a:lnTo>
                    <a:pt x="410718" y="743998"/>
                  </a:lnTo>
                  <a:lnTo>
                    <a:pt x="444246" y="743998"/>
                  </a:lnTo>
                  <a:lnTo>
                    <a:pt x="444246" y="948214"/>
                  </a:lnTo>
                  <a:lnTo>
                    <a:pt x="412623" y="948214"/>
                  </a:lnTo>
                  <a:close/>
                  <a:moveTo>
                    <a:pt x="478822" y="707517"/>
                  </a:moveTo>
                  <a:lnTo>
                    <a:pt x="478822" y="666464"/>
                  </a:lnTo>
                  <a:lnTo>
                    <a:pt x="512350" y="666464"/>
                  </a:lnTo>
                  <a:lnTo>
                    <a:pt x="512350" y="707517"/>
                  </a:lnTo>
                  <a:lnTo>
                    <a:pt x="478822" y="707517"/>
                  </a:lnTo>
                  <a:close/>
                  <a:moveTo>
                    <a:pt x="512350" y="744284"/>
                  </a:moveTo>
                  <a:lnTo>
                    <a:pt x="512350" y="948500"/>
                  </a:lnTo>
                  <a:lnTo>
                    <a:pt x="478822" y="948500"/>
                  </a:lnTo>
                  <a:lnTo>
                    <a:pt x="478822" y="744284"/>
                  </a:lnTo>
                  <a:lnTo>
                    <a:pt x="512350" y="744284"/>
                  </a:lnTo>
                  <a:close/>
                  <a:moveTo>
                    <a:pt x="580454" y="666464"/>
                  </a:moveTo>
                  <a:lnTo>
                    <a:pt x="580454" y="948404"/>
                  </a:lnTo>
                  <a:lnTo>
                    <a:pt x="546926" y="948404"/>
                  </a:lnTo>
                  <a:lnTo>
                    <a:pt x="546926" y="666464"/>
                  </a:lnTo>
                  <a:lnTo>
                    <a:pt x="580454" y="666464"/>
                  </a:lnTo>
                  <a:close/>
                  <a:moveTo>
                    <a:pt x="769620" y="948404"/>
                  </a:moveTo>
                  <a:lnTo>
                    <a:pt x="769620" y="920782"/>
                  </a:lnTo>
                  <a:lnTo>
                    <a:pt x="768858" y="920782"/>
                  </a:lnTo>
                  <a:cubicBezTo>
                    <a:pt x="763334" y="932117"/>
                    <a:pt x="754666" y="940308"/>
                    <a:pt x="742760" y="945261"/>
                  </a:cubicBezTo>
                  <a:cubicBezTo>
                    <a:pt x="730948" y="950309"/>
                    <a:pt x="717899" y="952786"/>
                    <a:pt x="703612" y="952786"/>
                  </a:cubicBezTo>
                  <a:cubicBezTo>
                    <a:pt x="687800" y="952786"/>
                    <a:pt x="674084" y="949928"/>
                    <a:pt x="662369" y="944118"/>
                  </a:cubicBezTo>
                  <a:cubicBezTo>
                    <a:pt x="650653" y="938308"/>
                    <a:pt x="640937" y="930593"/>
                    <a:pt x="633127" y="920782"/>
                  </a:cubicBezTo>
                  <a:cubicBezTo>
                    <a:pt x="625316" y="911066"/>
                    <a:pt x="619506" y="899732"/>
                    <a:pt x="615505" y="886778"/>
                  </a:cubicBezTo>
                  <a:cubicBezTo>
                    <a:pt x="611505" y="873824"/>
                    <a:pt x="609600" y="860203"/>
                    <a:pt x="609600" y="845725"/>
                  </a:cubicBezTo>
                  <a:cubicBezTo>
                    <a:pt x="609600" y="831247"/>
                    <a:pt x="611505" y="817531"/>
                    <a:pt x="615315" y="804672"/>
                  </a:cubicBezTo>
                  <a:cubicBezTo>
                    <a:pt x="619125" y="791813"/>
                    <a:pt x="624935" y="780479"/>
                    <a:pt x="632651" y="770858"/>
                  </a:cubicBezTo>
                  <a:cubicBezTo>
                    <a:pt x="640366" y="761238"/>
                    <a:pt x="650177" y="753618"/>
                    <a:pt x="661892" y="747998"/>
                  </a:cubicBezTo>
                  <a:cubicBezTo>
                    <a:pt x="673608" y="742379"/>
                    <a:pt x="687229" y="739521"/>
                    <a:pt x="702755" y="739521"/>
                  </a:cubicBezTo>
                  <a:cubicBezTo>
                    <a:pt x="707993" y="739521"/>
                    <a:pt x="713708" y="740093"/>
                    <a:pt x="719709" y="741140"/>
                  </a:cubicBezTo>
                  <a:cubicBezTo>
                    <a:pt x="725805" y="742188"/>
                    <a:pt x="731806" y="743998"/>
                    <a:pt x="737902" y="746474"/>
                  </a:cubicBezTo>
                  <a:cubicBezTo>
                    <a:pt x="743903" y="748951"/>
                    <a:pt x="749713" y="752285"/>
                    <a:pt x="755047" y="756380"/>
                  </a:cubicBezTo>
                  <a:cubicBezTo>
                    <a:pt x="760476" y="760476"/>
                    <a:pt x="764953" y="765524"/>
                    <a:pt x="768668" y="771620"/>
                  </a:cubicBezTo>
                  <a:lnTo>
                    <a:pt x="769430" y="771620"/>
                  </a:lnTo>
                  <a:lnTo>
                    <a:pt x="769430" y="666560"/>
                  </a:lnTo>
                  <a:lnTo>
                    <a:pt x="802957" y="666560"/>
                  </a:lnTo>
                  <a:lnTo>
                    <a:pt x="802957" y="948500"/>
                  </a:lnTo>
                  <a:lnTo>
                    <a:pt x="769430" y="948500"/>
                  </a:lnTo>
                  <a:close/>
                  <a:moveTo>
                    <a:pt x="649034" y="875919"/>
                  </a:moveTo>
                  <a:cubicBezTo>
                    <a:pt x="651510" y="884968"/>
                    <a:pt x="655320" y="893064"/>
                    <a:pt x="660463" y="900208"/>
                  </a:cubicBezTo>
                  <a:cubicBezTo>
                    <a:pt x="665607" y="907352"/>
                    <a:pt x="672179" y="912971"/>
                    <a:pt x="680180" y="917162"/>
                  </a:cubicBezTo>
                  <a:cubicBezTo>
                    <a:pt x="688181" y="921353"/>
                    <a:pt x="697611" y="923449"/>
                    <a:pt x="708374" y="923449"/>
                  </a:cubicBezTo>
                  <a:cubicBezTo>
                    <a:pt x="719138" y="923449"/>
                    <a:pt x="729329" y="921258"/>
                    <a:pt x="737235" y="916781"/>
                  </a:cubicBezTo>
                  <a:cubicBezTo>
                    <a:pt x="745141" y="912305"/>
                    <a:pt x="751618" y="906399"/>
                    <a:pt x="756571" y="899160"/>
                  </a:cubicBezTo>
                  <a:cubicBezTo>
                    <a:pt x="761524" y="891921"/>
                    <a:pt x="765143" y="883730"/>
                    <a:pt x="767429" y="874490"/>
                  </a:cubicBezTo>
                  <a:cubicBezTo>
                    <a:pt x="769620" y="865251"/>
                    <a:pt x="770763" y="855917"/>
                    <a:pt x="770763" y="846487"/>
                  </a:cubicBezTo>
                  <a:cubicBezTo>
                    <a:pt x="770763" y="836486"/>
                    <a:pt x="769620" y="826770"/>
                    <a:pt x="767239" y="817436"/>
                  </a:cubicBezTo>
                  <a:cubicBezTo>
                    <a:pt x="764857" y="808101"/>
                    <a:pt x="761143" y="799814"/>
                    <a:pt x="755999" y="792766"/>
                  </a:cubicBezTo>
                  <a:cubicBezTo>
                    <a:pt x="750856" y="785622"/>
                    <a:pt x="744188" y="779907"/>
                    <a:pt x="736092" y="775621"/>
                  </a:cubicBezTo>
                  <a:cubicBezTo>
                    <a:pt x="727996" y="771335"/>
                    <a:pt x="718090" y="769144"/>
                    <a:pt x="706469" y="769144"/>
                  </a:cubicBezTo>
                  <a:cubicBezTo>
                    <a:pt x="694849" y="769144"/>
                    <a:pt x="685514" y="771430"/>
                    <a:pt x="677609" y="775907"/>
                  </a:cubicBezTo>
                  <a:cubicBezTo>
                    <a:pt x="669703" y="780383"/>
                    <a:pt x="663416" y="786289"/>
                    <a:pt x="658654" y="793718"/>
                  </a:cubicBezTo>
                  <a:cubicBezTo>
                    <a:pt x="653891" y="801053"/>
                    <a:pt x="650462" y="809530"/>
                    <a:pt x="648367" y="818960"/>
                  </a:cubicBezTo>
                  <a:cubicBezTo>
                    <a:pt x="646271" y="828485"/>
                    <a:pt x="645223" y="838200"/>
                    <a:pt x="645223" y="848201"/>
                  </a:cubicBezTo>
                  <a:cubicBezTo>
                    <a:pt x="645223" y="857726"/>
                    <a:pt x="646462" y="866965"/>
                    <a:pt x="648938" y="876014"/>
                  </a:cubicBezTo>
                  <a:close/>
                  <a:moveTo>
                    <a:pt x="837724" y="707517"/>
                  </a:moveTo>
                  <a:lnTo>
                    <a:pt x="837724" y="666464"/>
                  </a:lnTo>
                  <a:lnTo>
                    <a:pt x="871252" y="666464"/>
                  </a:lnTo>
                  <a:lnTo>
                    <a:pt x="871252" y="707517"/>
                  </a:lnTo>
                  <a:lnTo>
                    <a:pt x="837724" y="707517"/>
                  </a:lnTo>
                  <a:close/>
                  <a:moveTo>
                    <a:pt x="871347" y="744284"/>
                  </a:moveTo>
                  <a:lnTo>
                    <a:pt x="871347" y="948500"/>
                  </a:lnTo>
                  <a:lnTo>
                    <a:pt x="837819" y="948500"/>
                  </a:lnTo>
                  <a:lnTo>
                    <a:pt x="837819" y="744284"/>
                  </a:lnTo>
                  <a:lnTo>
                    <a:pt x="871347" y="744284"/>
                  </a:lnTo>
                  <a:close/>
                  <a:moveTo>
                    <a:pt x="937451" y="744284"/>
                  </a:moveTo>
                  <a:lnTo>
                    <a:pt x="937451" y="776669"/>
                  </a:lnTo>
                  <a:lnTo>
                    <a:pt x="938213" y="776669"/>
                  </a:lnTo>
                  <a:cubicBezTo>
                    <a:pt x="952214" y="751904"/>
                    <a:pt x="974312" y="739521"/>
                    <a:pt x="1004602" y="739521"/>
                  </a:cubicBezTo>
                  <a:cubicBezTo>
                    <a:pt x="1018032" y="739521"/>
                    <a:pt x="1029176" y="741331"/>
                    <a:pt x="1038130" y="745046"/>
                  </a:cubicBezTo>
                  <a:cubicBezTo>
                    <a:pt x="1047083" y="748760"/>
                    <a:pt x="1054322" y="753904"/>
                    <a:pt x="1059847" y="760476"/>
                  </a:cubicBezTo>
                  <a:cubicBezTo>
                    <a:pt x="1065371" y="767048"/>
                    <a:pt x="1069277" y="774859"/>
                    <a:pt x="1071467" y="784003"/>
                  </a:cubicBezTo>
                  <a:cubicBezTo>
                    <a:pt x="1073658" y="793052"/>
                    <a:pt x="1074801" y="803148"/>
                    <a:pt x="1074801" y="814197"/>
                  </a:cubicBezTo>
                  <a:lnTo>
                    <a:pt x="1074801" y="948500"/>
                  </a:lnTo>
                  <a:lnTo>
                    <a:pt x="1041273" y="948500"/>
                  </a:lnTo>
                  <a:lnTo>
                    <a:pt x="1041273" y="810292"/>
                  </a:lnTo>
                  <a:cubicBezTo>
                    <a:pt x="1041273" y="797624"/>
                    <a:pt x="1037558" y="787622"/>
                    <a:pt x="1030224" y="780288"/>
                  </a:cubicBezTo>
                  <a:cubicBezTo>
                    <a:pt x="1022890" y="772954"/>
                    <a:pt x="1012698" y="769239"/>
                    <a:pt x="999839" y="769239"/>
                  </a:cubicBezTo>
                  <a:cubicBezTo>
                    <a:pt x="989552" y="769239"/>
                    <a:pt x="980694" y="770858"/>
                    <a:pt x="973169" y="774002"/>
                  </a:cubicBezTo>
                  <a:cubicBezTo>
                    <a:pt x="965645" y="777145"/>
                    <a:pt x="959358" y="781622"/>
                    <a:pt x="954405" y="787432"/>
                  </a:cubicBezTo>
                  <a:cubicBezTo>
                    <a:pt x="949357" y="793242"/>
                    <a:pt x="945642" y="800005"/>
                    <a:pt x="943165" y="807815"/>
                  </a:cubicBezTo>
                  <a:cubicBezTo>
                    <a:pt x="940689" y="815626"/>
                    <a:pt x="939451" y="824103"/>
                    <a:pt x="939451" y="833247"/>
                  </a:cubicBezTo>
                  <a:lnTo>
                    <a:pt x="939451" y="948595"/>
                  </a:lnTo>
                  <a:lnTo>
                    <a:pt x="905923" y="948595"/>
                  </a:lnTo>
                  <a:lnTo>
                    <a:pt x="905923" y="744379"/>
                  </a:lnTo>
                  <a:lnTo>
                    <a:pt x="937546" y="744379"/>
                  </a:lnTo>
                  <a:close/>
                  <a:moveTo>
                    <a:pt x="1265492" y="1006031"/>
                  </a:moveTo>
                  <a:cubicBezTo>
                    <a:pt x="1250252" y="1022604"/>
                    <a:pt x="1226248" y="1030891"/>
                    <a:pt x="1193673" y="1030891"/>
                  </a:cubicBezTo>
                  <a:cubicBezTo>
                    <a:pt x="1184148" y="1030891"/>
                    <a:pt x="1174528" y="1029843"/>
                    <a:pt x="1164622" y="1027748"/>
                  </a:cubicBezTo>
                  <a:cubicBezTo>
                    <a:pt x="1154716" y="1025652"/>
                    <a:pt x="1145762" y="1022223"/>
                    <a:pt x="1137761" y="1017461"/>
                  </a:cubicBezTo>
                  <a:cubicBezTo>
                    <a:pt x="1129760" y="1012698"/>
                    <a:pt x="1123093" y="1006507"/>
                    <a:pt x="1117854" y="998887"/>
                  </a:cubicBezTo>
                  <a:cubicBezTo>
                    <a:pt x="1112615" y="991267"/>
                    <a:pt x="1109663" y="981932"/>
                    <a:pt x="1109186" y="970883"/>
                  </a:cubicBezTo>
                  <a:lnTo>
                    <a:pt x="1142714" y="970883"/>
                  </a:lnTo>
                  <a:cubicBezTo>
                    <a:pt x="1143000" y="976979"/>
                    <a:pt x="1144905" y="982028"/>
                    <a:pt x="1148429" y="986314"/>
                  </a:cubicBezTo>
                  <a:cubicBezTo>
                    <a:pt x="1151954" y="990505"/>
                    <a:pt x="1156335" y="993934"/>
                    <a:pt x="1161479" y="996601"/>
                  </a:cubicBezTo>
                  <a:cubicBezTo>
                    <a:pt x="1166622" y="999268"/>
                    <a:pt x="1172242" y="1001173"/>
                    <a:pt x="1178243" y="1002316"/>
                  </a:cubicBezTo>
                  <a:cubicBezTo>
                    <a:pt x="1184339" y="1003459"/>
                    <a:pt x="1190054" y="1004126"/>
                    <a:pt x="1195578" y="1004126"/>
                  </a:cubicBezTo>
                  <a:cubicBezTo>
                    <a:pt x="1206627" y="1004126"/>
                    <a:pt x="1215962" y="1002221"/>
                    <a:pt x="1223581" y="998411"/>
                  </a:cubicBezTo>
                  <a:cubicBezTo>
                    <a:pt x="1231202" y="994601"/>
                    <a:pt x="1237488" y="989362"/>
                    <a:pt x="1242536" y="982599"/>
                  </a:cubicBezTo>
                  <a:cubicBezTo>
                    <a:pt x="1247489" y="975836"/>
                    <a:pt x="1251109" y="967740"/>
                    <a:pt x="1253395" y="958310"/>
                  </a:cubicBezTo>
                  <a:cubicBezTo>
                    <a:pt x="1255586" y="948785"/>
                    <a:pt x="1256729" y="938403"/>
                    <a:pt x="1256729" y="927068"/>
                  </a:cubicBezTo>
                  <a:lnTo>
                    <a:pt x="1256729" y="913638"/>
                  </a:lnTo>
                  <a:lnTo>
                    <a:pt x="1255967" y="913638"/>
                  </a:lnTo>
                  <a:cubicBezTo>
                    <a:pt x="1250156" y="926306"/>
                    <a:pt x="1241393" y="935546"/>
                    <a:pt x="1229678" y="941451"/>
                  </a:cubicBezTo>
                  <a:cubicBezTo>
                    <a:pt x="1217962" y="947357"/>
                    <a:pt x="1205484" y="950309"/>
                    <a:pt x="1192339" y="950309"/>
                  </a:cubicBezTo>
                  <a:cubicBezTo>
                    <a:pt x="1177100" y="950309"/>
                    <a:pt x="1163764" y="947547"/>
                    <a:pt x="1152430" y="942023"/>
                  </a:cubicBezTo>
                  <a:cubicBezTo>
                    <a:pt x="1141095" y="936498"/>
                    <a:pt x="1131665" y="929069"/>
                    <a:pt x="1123950" y="919734"/>
                  </a:cubicBezTo>
                  <a:cubicBezTo>
                    <a:pt x="1116330" y="910400"/>
                    <a:pt x="1110615" y="899446"/>
                    <a:pt x="1106805" y="886968"/>
                  </a:cubicBezTo>
                  <a:cubicBezTo>
                    <a:pt x="1102995" y="874490"/>
                    <a:pt x="1101090" y="861251"/>
                    <a:pt x="1101090" y="847249"/>
                  </a:cubicBezTo>
                  <a:cubicBezTo>
                    <a:pt x="1101090" y="835152"/>
                    <a:pt x="1102709" y="822674"/>
                    <a:pt x="1105853" y="809911"/>
                  </a:cubicBezTo>
                  <a:cubicBezTo>
                    <a:pt x="1108996" y="797147"/>
                    <a:pt x="1114235" y="785527"/>
                    <a:pt x="1121664" y="775145"/>
                  </a:cubicBezTo>
                  <a:cubicBezTo>
                    <a:pt x="1128998" y="764762"/>
                    <a:pt x="1138809" y="756190"/>
                    <a:pt x="1150906" y="749522"/>
                  </a:cubicBezTo>
                  <a:cubicBezTo>
                    <a:pt x="1163003" y="742760"/>
                    <a:pt x="1177862" y="739426"/>
                    <a:pt x="1195483" y="739426"/>
                  </a:cubicBezTo>
                  <a:cubicBezTo>
                    <a:pt x="1208342" y="739426"/>
                    <a:pt x="1220248" y="742283"/>
                    <a:pt x="1231011" y="747903"/>
                  </a:cubicBezTo>
                  <a:cubicBezTo>
                    <a:pt x="1241774" y="753618"/>
                    <a:pt x="1250252" y="762095"/>
                    <a:pt x="1256252" y="773335"/>
                  </a:cubicBezTo>
                  <a:lnTo>
                    <a:pt x="1256633" y="773335"/>
                  </a:lnTo>
                  <a:lnTo>
                    <a:pt x="1256633" y="744093"/>
                  </a:lnTo>
                  <a:lnTo>
                    <a:pt x="1288256" y="744093"/>
                  </a:lnTo>
                  <a:lnTo>
                    <a:pt x="1288256" y="930878"/>
                  </a:lnTo>
                  <a:cubicBezTo>
                    <a:pt x="1288256" y="964311"/>
                    <a:pt x="1280636" y="989362"/>
                    <a:pt x="1265396" y="1005935"/>
                  </a:cubicBezTo>
                  <a:close/>
                  <a:moveTo>
                    <a:pt x="1222629" y="914210"/>
                  </a:moveTo>
                  <a:cubicBezTo>
                    <a:pt x="1230344" y="909638"/>
                    <a:pt x="1236631" y="903542"/>
                    <a:pt x="1241393" y="896017"/>
                  </a:cubicBezTo>
                  <a:cubicBezTo>
                    <a:pt x="1246156" y="888492"/>
                    <a:pt x="1249585" y="880015"/>
                    <a:pt x="1251871" y="870585"/>
                  </a:cubicBezTo>
                  <a:cubicBezTo>
                    <a:pt x="1254062" y="861060"/>
                    <a:pt x="1255205" y="851630"/>
                    <a:pt x="1255205" y="842105"/>
                  </a:cubicBezTo>
                  <a:cubicBezTo>
                    <a:pt x="1255205" y="833152"/>
                    <a:pt x="1254157" y="824294"/>
                    <a:pt x="1252061" y="815626"/>
                  </a:cubicBezTo>
                  <a:cubicBezTo>
                    <a:pt x="1249966" y="806958"/>
                    <a:pt x="1246632" y="799148"/>
                    <a:pt x="1241965" y="792099"/>
                  </a:cubicBezTo>
                  <a:cubicBezTo>
                    <a:pt x="1237393" y="785146"/>
                    <a:pt x="1231392" y="779526"/>
                    <a:pt x="1223963" y="775335"/>
                  </a:cubicBezTo>
                  <a:cubicBezTo>
                    <a:pt x="1216628" y="771144"/>
                    <a:pt x="1207675" y="769049"/>
                    <a:pt x="1197102" y="769049"/>
                  </a:cubicBezTo>
                  <a:cubicBezTo>
                    <a:pt x="1186529" y="769049"/>
                    <a:pt x="1177100" y="771049"/>
                    <a:pt x="1169480" y="775145"/>
                  </a:cubicBezTo>
                  <a:cubicBezTo>
                    <a:pt x="1161860" y="779240"/>
                    <a:pt x="1155573" y="784670"/>
                    <a:pt x="1150715" y="791528"/>
                  </a:cubicBezTo>
                  <a:cubicBezTo>
                    <a:pt x="1145857" y="798386"/>
                    <a:pt x="1142238" y="806291"/>
                    <a:pt x="1140047" y="815245"/>
                  </a:cubicBezTo>
                  <a:cubicBezTo>
                    <a:pt x="1137761" y="824198"/>
                    <a:pt x="1136714" y="833533"/>
                    <a:pt x="1136714" y="843248"/>
                  </a:cubicBezTo>
                  <a:cubicBezTo>
                    <a:pt x="1136714" y="852488"/>
                    <a:pt x="1137666" y="861632"/>
                    <a:pt x="1139476" y="870871"/>
                  </a:cubicBezTo>
                  <a:cubicBezTo>
                    <a:pt x="1141286" y="880110"/>
                    <a:pt x="1144429" y="888397"/>
                    <a:pt x="1148906" y="895922"/>
                  </a:cubicBezTo>
                  <a:cubicBezTo>
                    <a:pt x="1153382" y="903446"/>
                    <a:pt x="1159288" y="909447"/>
                    <a:pt x="1166717" y="914114"/>
                  </a:cubicBezTo>
                  <a:cubicBezTo>
                    <a:pt x="1174052" y="918686"/>
                    <a:pt x="1183291" y="921068"/>
                    <a:pt x="1194340" y="921068"/>
                  </a:cubicBezTo>
                  <a:cubicBezTo>
                    <a:pt x="1205389" y="921068"/>
                    <a:pt x="1214819" y="918782"/>
                    <a:pt x="1222534" y="914114"/>
                  </a:cubicBezTo>
                  <a:close/>
                  <a:moveTo>
                    <a:pt x="1348359" y="902780"/>
                  </a:moveTo>
                  <a:cubicBezTo>
                    <a:pt x="1351502" y="907923"/>
                    <a:pt x="1355693" y="912019"/>
                    <a:pt x="1360837" y="915067"/>
                  </a:cubicBezTo>
                  <a:cubicBezTo>
                    <a:pt x="1365980" y="918115"/>
                    <a:pt x="1371790" y="920306"/>
                    <a:pt x="1378172" y="921544"/>
                  </a:cubicBezTo>
                  <a:cubicBezTo>
                    <a:pt x="1384649" y="922877"/>
                    <a:pt x="1391222" y="923544"/>
                    <a:pt x="1398080" y="923544"/>
                  </a:cubicBezTo>
                  <a:cubicBezTo>
                    <a:pt x="1403318" y="923544"/>
                    <a:pt x="1408843" y="923163"/>
                    <a:pt x="1414653" y="922401"/>
                  </a:cubicBezTo>
                  <a:cubicBezTo>
                    <a:pt x="1420463" y="921639"/>
                    <a:pt x="1425797" y="920115"/>
                    <a:pt x="1430655" y="918020"/>
                  </a:cubicBezTo>
                  <a:cubicBezTo>
                    <a:pt x="1435513" y="915924"/>
                    <a:pt x="1439513" y="912781"/>
                    <a:pt x="1442656" y="908780"/>
                  </a:cubicBezTo>
                  <a:cubicBezTo>
                    <a:pt x="1445800" y="904685"/>
                    <a:pt x="1447419" y="899446"/>
                    <a:pt x="1447419" y="893159"/>
                  </a:cubicBezTo>
                  <a:cubicBezTo>
                    <a:pt x="1447419" y="884492"/>
                    <a:pt x="1444085" y="877919"/>
                    <a:pt x="1437513" y="873443"/>
                  </a:cubicBezTo>
                  <a:cubicBezTo>
                    <a:pt x="1430941" y="868966"/>
                    <a:pt x="1422749" y="865346"/>
                    <a:pt x="1412843" y="862584"/>
                  </a:cubicBezTo>
                  <a:cubicBezTo>
                    <a:pt x="1402937" y="859822"/>
                    <a:pt x="1392269" y="857345"/>
                    <a:pt x="1380649" y="855059"/>
                  </a:cubicBezTo>
                  <a:cubicBezTo>
                    <a:pt x="1369028" y="852773"/>
                    <a:pt x="1358360" y="849630"/>
                    <a:pt x="1348454" y="845534"/>
                  </a:cubicBezTo>
                  <a:cubicBezTo>
                    <a:pt x="1338548" y="841439"/>
                    <a:pt x="1330357" y="835724"/>
                    <a:pt x="1323785" y="828389"/>
                  </a:cubicBezTo>
                  <a:cubicBezTo>
                    <a:pt x="1317212" y="821055"/>
                    <a:pt x="1313879" y="810768"/>
                    <a:pt x="1313879" y="797624"/>
                  </a:cubicBezTo>
                  <a:cubicBezTo>
                    <a:pt x="1313879" y="787337"/>
                    <a:pt x="1316164" y="778574"/>
                    <a:pt x="1320737" y="771144"/>
                  </a:cubicBezTo>
                  <a:cubicBezTo>
                    <a:pt x="1325309" y="763810"/>
                    <a:pt x="1331309" y="757809"/>
                    <a:pt x="1338548" y="753142"/>
                  </a:cubicBezTo>
                  <a:cubicBezTo>
                    <a:pt x="1345787" y="748570"/>
                    <a:pt x="1353979" y="745141"/>
                    <a:pt x="1363028" y="742855"/>
                  </a:cubicBezTo>
                  <a:cubicBezTo>
                    <a:pt x="1372076" y="740664"/>
                    <a:pt x="1381125" y="739521"/>
                    <a:pt x="1390079" y="739521"/>
                  </a:cubicBezTo>
                  <a:cubicBezTo>
                    <a:pt x="1401699" y="739521"/>
                    <a:pt x="1412367" y="740474"/>
                    <a:pt x="1422082" y="742474"/>
                  </a:cubicBezTo>
                  <a:cubicBezTo>
                    <a:pt x="1431798" y="744474"/>
                    <a:pt x="1440466" y="747903"/>
                    <a:pt x="1447990" y="752761"/>
                  </a:cubicBezTo>
                  <a:cubicBezTo>
                    <a:pt x="1455515" y="757619"/>
                    <a:pt x="1461516" y="764191"/>
                    <a:pt x="1465993" y="772478"/>
                  </a:cubicBezTo>
                  <a:cubicBezTo>
                    <a:pt x="1470470" y="780764"/>
                    <a:pt x="1473137" y="791147"/>
                    <a:pt x="1473898" y="803529"/>
                  </a:cubicBezTo>
                  <a:lnTo>
                    <a:pt x="1440371" y="803529"/>
                  </a:lnTo>
                  <a:cubicBezTo>
                    <a:pt x="1439799" y="796957"/>
                    <a:pt x="1438085" y="791432"/>
                    <a:pt x="1435227" y="787146"/>
                  </a:cubicBezTo>
                  <a:cubicBezTo>
                    <a:pt x="1432370" y="782860"/>
                    <a:pt x="1428655" y="779336"/>
                    <a:pt x="1424178" y="776669"/>
                  </a:cubicBezTo>
                  <a:cubicBezTo>
                    <a:pt x="1419701" y="774002"/>
                    <a:pt x="1414748" y="772097"/>
                    <a:pt x="1409319" y="770954"/>
                  </a:cubicBezTo>
                  <a:cubicBezTo>
                    <a:pt x="1403890" y="769811"/>
                    <a:pt x="1398461" y="769144"/>
                    <a:pt x="1392936" y="769144"/>
                  </a:cubicBezTo>
                  <a:cubicBezTo>
                    <a:pt x="1387888" y="769144"/>
                    <a:pt x="1382839" y="769525"/>
                    <a:pt x="1377696" y="770287"/>
                  </a:cubicBezTo>
                  <a:cubicBezTo>
                    <a:pt x="1372553" y="771049"/>
                    <a:pt x="1367885" y="772478"/>
                    <a:pt x="1363694" y="774478"/>
                  </a:cubicBezTo>
                  <a:cubicBezTo>
                    <a:pt x="1359503" y="776478"/>
                    <a:pt x="1356074" y="779050"/>
                    <a:pt x="1353407" y="782384"/>
                  </a:cubicBezTo>
                  <a:cubicBezTo>
                    <a:pt x="1350740" y="785717"/>
                    <a:pt x="1349502" y="789908"/>
                    <a:pt x="1349502" y="795242"/>
                  </a:cubicBezTo>
                  <a:cubicBezTo>
                    <a:pt x="1349502" y="801053"/>
                    <a:pt x="1351502" y="805815"/>
                    <a:pt x="1355598" y="809625"/>
                  </a:cubicBezTo>
                  <a:cubicBezTo>
                    <a:pt x="1359694" y="813435"/>
                    <a:pt x="1364837" y="816578"/>
                    <a:pt x="1371219" y="819150"/>
                  </a:cubicBezTo>
                  <a:cubicBezTo>
                    <a:pt x="1377506" y="821627"/>
                    <a:pt x="1384649" y="823722"/>
                    <a:pt x="1392555" y="825437"/>
                  </a:cubicBezTo>
                  <a:cubicBezTo>
                    <a:pt x="1400461" y="827151"/>
                    <a:pt x="1408367" y="828961"/>
                    <a:pt x="1416272" y="830771"/>
                  </a:cubicBezTo>
                  <a:cubicBezTo>
                    <a:pt x="1424654" y="832580"/>
                    <a:pt x="1432941" y="834866"/>
                    <a:pt x="1440942" y="837533"/>
                  </a:cubicBezTo>
                  <a:cubicBezTo>
                    <a:pt x="1448943" y="840200"/>
                    <a:pt x="1456087" y="843629"/>
                    <a:pt x="1462278" y="848011"/>
                  </a:cubicBezTo>
                  <a:cubicBezTo>
                    <a:pt x="1468469" y="852392"/>
                    <a:pt x="1473422" y="857822"/>
                    <a:pt x="1477328" y="864394"/>
                  </a:cubicBezTo>
                  <a:cubicBezTo>
                    <a:pt x="1481138" y="870966"/>
                    <a:pt x="1483043" y="879158"/>
                    <a:pt x="1483043" y="888873"/>
                  </a:cubicBezTo>
                  <a:cubicBezTo>
                    <a:pt x="1483043" y="901256"/>
                    <a:pt x="1480471" y="911543"/>
                    <a:pt x="1475327" y="919639"/>
                  </a:cubicBezTo>
                  <a:cubicBezTo>
                    <a:pt x="1470184" y="927830"/>
                    <a:pt x="1463516" y="934403"/>
                    <a:pt x="1455230" y="939356"/>
                  </a:cubicBezTo>
                  <a:cubicBezTo>
                    <a:pt x="1446943" y="944309"/>
                    <a:pt x="1437608" y="947833"/>
                    <a:pt x="1427226" y="949833"/>
                  </a:cubicBezTo>
                  <a:cubicBezTo>
                    <a:pt x="1416844" y="951833"/>
                    <a:pt x="1406462" y="952786"/>
                    <a:pt x="1396270" y="952786"/>
                  </a:cubicBezTo>
                  <a:cubicBezTo>
                    <a:pt x="1384935" y="952786"/>
                    <a:pt x="1374172" y="951643"/>
                    <a:pt x="1363885" y="949262"/>
                  </a:cubicBezTo>
                  <a:cubicBezTo>
                    <a:pt x="1353598" y="946880"/>
                    <a:pt x="1344549" y="942975"/>
                    <a:pt x="1336643" y="937641"/>
                  </a:cubicBezTo>
                  <a:cubicBezTo>
                    <a:pt x="1328738" y="932212"/>
                    <a:pt x="1322451" y="925163"/>
                    <a:pt x="1317689" y="916305"/>
                  </a:cubicBezTo>
                  <a:cubicBezTo>
                    <a:pt x="1312926" y="907447"/>
                    <a:pt x="1310354" y="896779"/>
                    <a:pt x="1309783" y="884111"/>
                  </a:cubicBezTo>
                  <a:lnTo>
                    <a:pt x="1343311" y="884111"/>
                  </a:lnTo>
                  <a:cubicBezTo>
                    <a:pt x="1343597" y="891445"/>
                    <a:pt x="1345311" y="897731"/>
                    <a:pt x="1348454" y="902875"/>
                  </a:cubicBezTo>
                  <a:close/>
                  <a:moveTo>
                    <a:pt x="133064" y="999649"/>
                  </a:moveTo>
                  <a:cubicBezTo>
                    <a:pt x="139160" y="999649"/>
                    <a:pt x="145637" y="999649"/>
                    <a:pt x="152591" y="999839"/>
                  </a:cubicBezTo>
                  <a:cubicBezTo>
                    <a:pt x="159544" y="1000030"/>
                    <a:pt x="166497" y="1000411"/>
                    <a:pt x="173355" y="1000982"/>
                  </a:cubicBezTo>
                  <a:cubicBezTo>
                    <a:pt x="180213" y="1001649"/>
                    <a:pt x="186595" y="1002602"/>
                    <a:pt x="192500" y="1003935"/>
                  </a:cubicBezTo>
                  <a:cubicBezTo>
                    <a:pt x="198406" y="1005269"/>
                    <a:pt x="203454" y="1007269"/>
                    <a:pt x="207740" y="1009840"/>
                  </a:cubicBezTo>
                  <a:cubicBezTo>
                    <a:pt x="216979" y="1015365"/>
                    <a:pt x="224790" y="1022985"/>
                    <a:pt x="231267" y="1032796"/>
                  </a:cubicBezTo>
                  <a:cubicBezTo>
                    <a:pt x="237744" y="1042511"/>
                    <a:pt x="240983" y="1054513"/>
                    <a:pt x="240983" y="1068705"/>
                  </a:cubicBezTo>
                  <a:cubicBezTo>
                    <a:pt x="240983" y="1083755"/>
                    <a:pt x="237363" y="1096709"/>
                    <a:pt x="230124" y="1107567"/>
                  </a:cubicBezTo>
                  <a:cubicBezTo>
                    <a:pt x="222885" y="1118521"/>
                    <a:pt x="212598" y="1126617"/>
                    <a:pt x="199168" y="1131856"/>
                  </a:cubicBezTo>
                  <a:lnTo>
                    <a:pt x="199168" y="1132618"/>
                  </a:lnTo>
                  <a:cubicBezTo>
                    <a:pt x="216503" y="1136333"/>
                    <a:pt x="229838" y="1144238"/>
                    <a:pt x="239078" y="1156335"/>
                  </a:cubicBezTo>
                  <a:cubicBezTo>
                    <a:pt x="248317" y="1168432"/>
                    <a:pt x="252889" y="1183196"/>
                    <a:pt x="252889" y="1200531"/>
                  </a:cubicBezTo>
                  <a:cubicBezTo>
                    <a:pt x="252889" y="1210818"/>
                    <a:pt x="251079" y="1220819"/>
                    <a:pt x="247364" y="1230535"/>
                  </a:cubicBezTo>
                  <a:cubicBezTo>
                    <a:pt x="243650" y="1240250"/>
                    <a:pt x="238220" y="1248918"/>
                    <a:pt x="230981" y="1256443"/>
                  </a:cubicBezTo>
                  <a:cubicBezTo>
                    <a:pt x="223742" y="1263968"/>
                    <a:pt x="214789" y="1269968"/>
                    <a:pt x="204121" y="1274636"/>
                  </a:cubicBezTo>
                  <a:cubicBezTo>
                    <a:pt x="193453" y="1279208"/>
                    <a:pt x="181166" y="1281494"/>
                    <a:pt x="167164" y="1281494"/>
                  </a:cubicBezTo>
                  <a:lnTo>
                    <a:pt x="30956" y="1281494"/>
                  </a:lnTo>
                  <a:lnTo>
                    <a:pt x="30956" y="999554"/>
                  </a:lnTo>
                  <a:lnTo>
                    <a:pt x="133255" y="999554"/>
                  </a:lnTo>
                  <a:close/>
                  <a:moveTo>
                    <a:pt x="143351" y="1120902"/>
                  </a:moveTo>
                  <a:cubicBezTo>
                    <a:pt x="164687" y="1120902"/>
                    <a:pt x="180023" y="1117187"/>
                    <a:pt x="189357" y="1109663"/>
                  </a:cubicBezTo>
                  <a:cubicBezTo>
                    <a:pt x="198692" y="1102138"/>
                    <a:pt x="203359" y="1090898"/>
                    <a:pt x="203359" y="1075849"/>
                  </a:cubicBezTo>
                  <a:cubicBezTo>
                    <a:pt x="203359" y="1065848"/>
                    <a:pt x="201740" y="1057942"/>
                    <a:pt x="198596" y="1052132"/>
                  </a:cubicBezTo>
                  <a:cubicBezTo>
                    <a:pt x="195453" y="1046321"/>
                    <a:pt x="191071" y="1041845"/>
                    <a:pt x="185547" y="1038701"/>
                  </a:cubicBezTo>
                  <a:cubicBezTo>
                    <a:pt x="180023" y="1035558"/>
                    <a:pt x="173641" y="1033463"/>
                    <a:pt x="166402" y="1032605"/>
                  </a:cubicBezTo>
                  <a:cubicBezTo>
                    <a:pt x="159163" y="1031748"/>
                    <a:pt x="151448" y="1031177"/>
                    <a:pt x="143256" y="1031177"/>
                  </a:cubicBezTo>
                  <a:lnTo>
                    <a:pt x="68199" y="1031177"/>
                  </a:lnTo>
                  <a:lnTo>
                    <a:pt x="68199" y="1120807"/>
                  </a:lnTo>
                  <a:lnTo>
                    <a:pt x="143256" y="1120807"/>
                  </a:lnTo>
                  <a:close/>
                  <a:moveTo>
                    <a:pt x="162306" y="1250061"/>
                  </a:moveTo>
                  <a:cubicBezTo>
                    <a:pt x="178879" y="1250061"/>
                    <a:pt x="191834" y="1245584"/>
                    <a:pt x="201168" y="1236631"/>
                  </a:cubicBezTo>
                  <a:cubicBezTo>
                    <a:pt x="210503" y="1227677"/>
                    <a:pt x="215170" y="1215295"/>
                    <a:pt x="215170" y="1199483"/>
                  </a:cubicBezTo>
                  <a:cubicBezTo>
                    <a:pt x="215170" y="1190244"/>
                    <a:pt x="213455" y="1182624"/>
                    <a:pt x="210026" y="1176623"/>
                  </a:cubicBezTo>
                  <a:cubicBezTo>
                    <a:pt x="206597" y="1170623"/>
                    <a:pt x="202025" y="1165765"/>
                    <a:pt x="196405" y="1162241"/>
                  </a:cubicBezTo>
                  <a:cubicBezTo>
                    <a:pt x="190786" y="1158716"/>
                    <a:pt x="184213" y="1156145"/>
                    <a:pt x="176879" y="1154716"/>
                  </a:cubicBezTo>
                  <a:cubicBezTo>
                    <a:pt x="169545" y="1153287"/>
                    <a:pt x="161830" y="1152525"/>
                    <a:pt x="154019" y="1152525"/>
                  </a:cubicBezTo>
                  <a:lnTo>
                    <a:pt x="68294" y="1152525"/>
                  </a:lnTo>
                  <a:lnTo>
                    <a:pt x="68294" y="1250061"/>
                  </a:lnTo>
                  <a:lnTo>
                    <a:pt x="162306" y="1250061"/>
                  </a:lnTo>
                  <a:close/>
                  <a:moveTo>
                    <a:pt x="464820" y="1280827"/>
                  </a:moveTo>
                  <a:cubicBezTo>
                    <a:pt x="459010" y="1284256"/>
                    <a:pt x="451009" y="1285970"/>
                    <a:pt x="440722" y="1285970"/>
                  </a:cubicBezTo>
                  <a:cubicBezTo>
                    <a:pt x="432054" y="1285970"/>
                    <a:pt x="425101" y="1283494"/>
                    <a:pt x="419957" y="1278636"/>
                  </a:cubicBezTo>
                  <a:cubicBezTo>
                    <a:pt x="414814" y="1273778"/>
                    <a:pt x="412242" y="1265777"/>
                    <a:pt x="412242" y="1254728"/>
                  </a:cubicBezTo>
                  <a:cubicBezTo>
                    <a:pt x="403003" y="1265777"/>
                    <a:pt x="392335" y="1273778"/>
                    <a:pt x="380048" y="1278636"/>
                  </a:cubicBezTo>
                  <a:cubicBezTo>
                    <a:pt x="367760" y="1283494"/>
                    <a:pt x="354616" y="1285970"/>
                    <a:pt x="340328" y="1285970"/>
                  </a:cubicBezTo>
                  <a:cubicBezTo>
                    <a:pt x="331089" y="1285970"/>
                    <a:pt x="322326" y="1284923"/>
                    <a:pt x="314039" y="1282827"/>
                  </a:cubicBezTo>
                  <a:cubicBezTo>
                    <a:pt x="305753" y="1280732"/>
                    <a:pt x="298609" y="1277398"/>
                    <a:pt x="292513" y="1272921"/>
                  </a:cubicBezTo>
                  <a:cubicBezTo>
                    <a:pt x="286417" y="1268444"/>
                    <a:pt x="281654" y="1262634"/>
                    <a:pt x="278130" y="1255395"/>
                  </a:cubicBezTo>
                  <a:cubicBezTo>
                    <a:pt x="274606" y="1248156"/>
                    <a:pt x="272796" y="1239393"/>
                    <a:pt x="272796" y="1229106"/>
                  </a:cubicBezTo>
                  <a:cubicBezTo>
                    <a:pt x="272796" y="1217486"/>
                    <a:pt x="274796" y="1208056"/>
                    <a:pt x="278702" y="1200722"/>
                  </a:cubicBezTo>
                  <a:cubicBezTo>
                    <a:pt x="282607" y="1193387"/>
                    <a:pt x="287846" y="1187387"/>
                    <a:pt x="294323" y="1182719"/>
                  </a:cubicBezTo>
                  <a:cubicBezTo>
                    <a:pt x="300800" y="1178147"/>
                    <a:pt x="308134" y="1174623"/>
                    <a:pt x="316421" y="1172242"/>
                  </a:cubicBezTo>
                  <a:cubicBezTo>
                    <a:pt x="324707" y="1169861"/>
                    <a:pt x="333184" y="1167860"/>
                    <a:pt x="341852" y="1166336"/>
                  </a:cubicBezTo>
                  <a:cubicBezTo>
                    <a:pt x="351092" y="1164527"/>
                    <a:pt x="359855" y="1163098"/>
                    <a:pt x="368141" y="1162145"/>
                  </a:cubicBezTo>
                  <a:cubicBezTo>
                    <a:pt x="376428" y="1161193"/>
                    <a:pt x="383762" y="1159955"/>
                    <a:pt x="390049" y="1158240"/>
                  </a:cubicBezTo>
                  <a:cubicBezTo>
                    <a:pt x="396335" y="1156526"/>
                    <a:pt x="401384" y="1154049"/>
                    <a:pt x="405098" y="1150715"/>
                  </a:cubicBezTo>
                  <a:cubicBezTo>
                    <a:pt x="408813" y="1147382"/>
                    <a:pt x="410623" y="1142619"/>
                    <a:pt x="410623" y="1136333"/>
                  </a:cubicBezTo>
                  <a:cubicBezTo>
                    <a:pt x="410623" y="1128998"/>
                    <a:pt x="409289" y="1123093"/>
                    <a:pt x="406527" y="1118616"/>
                  </a:cubicBezTo>
                  <a:cubicBezTo>
                    <a:pt x="403765" y="1114139"/>
                    <a:pt x="400241" y="1110710"/>
                    <a:pt x="395859" y="1108329"/>
                  </a:cubicBezTo>
                  <a:cubicBezTo>
                    <a:pt x="391478" y="1105948"/>
                    <a:pt x="386620" y="1104329"/>
                    <a:pt x="381286" y="1103566"/>
                  </a:cubicBezTo>
                  <a:cubicBezTo>
                    <a:pt x="375952" y="1102805"/>
                    <a:pt x="370523" y="1102424"/>
                    <a:pt x="365284" y="1102424"/>
                  </a:cubicBezTo>
                  <a:cubicBezTo>
                    <a:pt x="351092" y="1102424"/>
                    <a:pt x="339185" y="1105091"/>
                    <a:pt x="329755" y="1110520"/>
                  </a:cubicBezTo>
                  <a:cubicBezTo>
                    <a:pt x="320326" y="1115949"/>
                    <a:pt x="315182" y="1126141"/>
                    <a:pt x="314325" y="1141095"/>
                  </a:cubicBezTo>
                  <a:lnTo>
                    <a:pt x="280797" y="1141095"/>
                  </a:lnTo>
                  <a:cubicBezTo>
                    <a:pt x="281273" y="1128427"/>
                    <a:pt x="283940" y="1117759"/>
                    <a:pt x="288703" y="1109091"/>
                  </a:cubicBezTo>
                  <a:cubicBezTo>
                    <a:pt x="293465" y="1100423"/>
                    <a:pt x="299752" y="1093375"/>
                    <a:pt x="307658" y="1087946"/>
                  </a:cubicBezTo>
                  <a:cubicBezTo>
                    <a:pt x="315563" y="1082516"/>
                    <a:pt x="324612" y="1078611"/>
                    <a:pt x="334709" y="1076325"/>
                  </a:cubicBezTo>
                  <a:cubicBezTo>
                    <a:pt x="344805" y="1073944"/>
                    <a:pt x="355663" y="1072801"/>
                    <a:pt x="367284" y="1072801"/>
                  </a:cubicBezTo>
                  <a:cubicBezTo>
                    <a:pt x="376523" y="1072801"/>
                    <a:pt x="385667" y="1073468"/>
                    <a:pt x="394716" y="1074801"/>
                  </a:cubicBezTo>
                  <a:cubicBezTo>
                    <a:pt x="403765" y="1076135"/>
                    <a:pt x="412052" y="1078802"/>
                    <a:pt x="419386" y="1082897"/>
                  </a:cubicBezTo>
                  <a:cubicBezTo>
                    <a:pt x="426720" y="1086993"/>
                    <a:pt x="432721" y="1092708"/>
                    <a:pt x="437198" y="1100042"/>
                  </a:cubicBezTo>
                  <a:cubicBezTo>
                    <a:pt x="441674" y="1107377"/>
                    <a:pt x="443865" y="1116997"/>
                    <a:pt x="443865" y="1128808"/>
                  </a:cubicBezTo>
                  <a:lnTo>
                    <a:pt x="443865" y="1233678"/>
                  </a:lnTo>
                  <a:cubicBezTo>
                    <a:pt x="443865" y="1241584"/>
                    <a:pt x="444341" y="1247299"/>
                    <a:pt x="445294" y="1251014"/>
                  </a:cubicBezTo>
                  <a:cubicBezTo>
                    <a:pt x="446246" y="1254728"/>
                    <a:pt x="449294" y="1256538"/>
                    <a:pt x="454533" y="1256538"/>
                  </a:cubicBezTo>
                  <a:cubicBezTo>
                    <a:pt x="457391" y="1256538"/>
                    <a:pt x="460820" y="1255966"/>
                    <a:pt x="464820" y="1254919"/>
                  </a:cubicBezTo>
                  <a:lnTo>
                    <a:pt x="464820" y="1281017"/>
                  </a:lnTo>
                  <a:close/>
                  <a:moveTo>
                    <a:pt x="410337" y="1176147"/>
                  </a:moveTo>
                  <a:cubicBezTo>
                    <a:pt x="406146" y="1179290"/>
                    <a:pt x="400621" y="1181576"/>
                    <a:pt x="393763" y="1183005"/>
                  </a:cubicBezTo>
                  <a:cubicBezTo>
                    <a:pt x="386905" y="1184434"/>
                    <a:pt x="379762" y="1185672"/>
                    <a:pt x="372237" y="1186529"/>
                  </a:cubicBezTo>
                  <a:cubicBezTo>
                    <a:pt x="364712" y="1187387"/>
                    <a:pt x="357188" y="1188530"/>
                    <a:pt x="349567" y="1189673"/>
                  </a:cubicBezTo>
                  <a:cubicBezTo>
                    <a:pt x="341948" y="1190816"/>
                    <a:pt x="335090" y="1192721"/>
                    <a:pt x="329089" y="1195388"/>
                  </a:cubicBezTo>
                  <a:cubicBezTo>
                    <a:pt x="322993" y="1197959"/>
                    <a:pt x="318040" y="1201769"/>
                    <a:pt x="314230" y="1206532"/>
                  </a:cubicBezTo>
                  <a:cubicBezTo>
                    <a:pt x="310420" y="1211390"/>
                    <a:pt x="308515" y="1217962"/>
                    <a:pt x="308515" y="1226344"/>
                  </a:cubicBezTo>
                  <a:cubicBezTo>
                    <a:pt x="308515" y="1231868"/>
                    <a:pt x="309658" y="1236536"/>
                    <a:pt x="311849" y="1240250"/>
                  </a:cubicBezTo>
                  <a:cubicBezTo>
                    <a:pt x="314039" y="1244060"/>
                    <a:pt x="316992" y="1247108"/>
                    <a:pt x="320516" y="1249490"/>
                  </a:cubicBezTo>
                  <a:cubicBezTo>
                    <a:pt x="324041" y="1251871"/>
                    <a:pt x="328232" y="1253585"/>
                    <a:pt x="332994" y="1254633"/>
                  </a:cubicBezTo>
                  <a:cubicBezTo>
                    <a:pt x="337757" y="1255681"/>
                    <a:pt x="342709" y="1256252"/>
                    <a:pt x="348044" y="1256252"/>
                  </a:cubicBezTo>
                  <a:cubicBezTo>
                    <a:pt x="359092" y="1256252"/>
                    <a:pt x="368522" y="1254728"/>
                    <a:pt x="376428" y="1251776"/>
                  </a:cubicBezTo>
                  <a:cubicBezTo>
                    <a:pt x="384334" y="1248728"/>
                    <a:pt x="390811" y="1244918"/>
                    <a:pt x="395764" y="1240346"/>
                  </a:cubicBezTo>
                  <a:cubicBezTo>
                    <a:pt x="400717" y="1235774"/>
                    <a:pt x="404432" y="1230821"/>
                    <a:pt x="406813" y="1225391"/>
                  </a:cubicBezTo>
                  <a:cubicBezTo>
                    <a:pt x="409194" y="1220057"/>
                    <a:pt x="410337" y="1215009"/>
                    <a:pt x="410337" y="1210247"/>
                  </a:cubicBezTo>
                  <a:lnTo>
                    <a:pt x="410337" y="1176052"/>
                  </a:lnTo>
                  <a:close/>
                  <a:moveTo>
                    <a:pt x="514541" y="1077468"/>
                  </a:moveTo>
                  <a:lnTo>
                    <a:pt x="514541" y="1120521"/>
                  </a:lnTo>
                  <a:lnTo>
                    <a:pt x="515303" y="1120521"/>
                  </a:lnTo>
                  <a:cubicBezTo>
                    <a:pt x="523494" y="1103948"/>
                    <a:pt x="533495" y="1091660"/>
                    <a:pt x="545306" y="1083755"/>
                  </a:cubicBezTo>
                  <a:cubicBezTo>
                    <a:pt x="557117" y="1075849"/>
                    <a:pt x="572167" y="1072134"/>
                    <a:pt x="590360" y="1072706"/>
                  </a:cubicBezTo>
                  <a:lnTo>
                    <a:pt x="590360" y="1108234"/>
                  </a:lnTo>
                  <a:cubicBezTo>
                    <a:pt x="576929" y="1108234"/>
                    <a:pt x="565499" y="1110044"/>
                    <a:pt x="555974" y="1113758"/>
                  </a:cubicBezTo>
                  <a:cubicBezTo>
                    <a:pt x="546545" y="1117473"/>
                    <a:pt x="538829" y="1122807"/>
                    <a:pt x="533114" y="1129951"/>
                  </a:cubicBezTo>
                  <a:cubicBezTo>
                    <a:pt x="527399" y="1137095"/>
                    <a:pt x="523113" y="1145667"/>
                    <a:pt x="520446" y="1155764"/>
                  </a:cubicBezTo>
                  <a:cubicBezTo>
                    <a:pt x="517779" y="1165860"/>
                    <a:pt x="516446" y="1177576"/>
                    <a:pt x="516446" y="1190720"/>
                  </a:cubicBezTo>
                  <a:lnTo>
                    <a:pt x="516446" y="1281589"/>
                  </a:lnTo>
                  <a:lnTo>
                    <a:pt x="482917" y="1281589"/>
                  </a:lnTo>
                  <a:lnTo>
                    <a:pt x="482917" y="1077468"/>
                  </a:lnTo>
                  <a:lnTo>
                    <a:pt x="514541" y="1077468"/>
                  </a:lnTo>
                  <a:close/>
                  <a:moveTo>
                    <a:pt x="641128" y="1077468"/>
                  </a:moveTo>
                  <a:lnTo>
                    <a:pt x="641128" y="1120521"/>
                  </a:lnTo>
                  <a:lnTo>
                    <a:pt x="641890" y="1120521"/>
                  </a:lnTo>
                  <a:cubicBezTo>
                    <a:pt x="650081" y="1103948"/>
                    <a:pt x="660082" y="1091660"/>
                    <a:pt x="671894" y="1083755"/>
                  </a:cubicBezTo>
                  <a:cubicBezTo>
                    <a:pt x="683705" y="1075849"/>
                    <a:pt x="698754" y="1072134"/>
                    <a:pt x="716947" y="1072706"/>
                  </a:cubicBezTo>
                  <a:lnTo>
                    <a:pt x="716947" y="1108234"/>
                  </a:lnTo>
                  <a:cubicBezTo>
                    <a:pt x="703517" y="1108234"/>
                    <a:pt x="692087" y="1110044"/>
                    <a:pt x="682562" y="1113758"/>
                  </a:cubicBezTo>
                  <a:cubicBezTo>
                    <a:pt x="673132" y="1117473"/>
                    <a:pt x="665417" y="1122807"/>
                    <a:pt x="659702" y="1129951"/>
                  </a:cubicBezTo>
                  <a:cubicBezTo>
                    <a:pt x="653987" y="1137095"/>
                    <a:pt x="649700" y="1145667"/>
                    <a:pt x="647033" y="1155764"/>
                  </a:cubicBezTo>
                  <a:cubicBezTo>
                    <a:pt x="644366" y="1165860"/>
                    <a:pt x="643033" y="1177576"/>
                    <a:pt x="643033" y="1190720"/>
                  </a:cubicBezTo>
                  <a:lnTo>
                    <a:pt x="643033" y="1281589"/>
                  </a:lnTo>
                  <a:lnTo>
                    <a:pt x="609505" y="1281589"/>
                  </a:lnTo>
                  <a:lnTo>
                    <a:pt x="609505" y="1077468"/>
                  </a:lnTo>
                  <a:lnTo>
                    <a:pt x="641128" y="1077468"/>
                  </a:lnTo>
                  <a:close/>
                  <a:moveTo>
                    <a:pt x="732377" y="1040702"/>
                  </a:moveTo>
                  <a:lnTo>
                    <a:pt x="732377" y="999649"/>
                  </a:lnTo>
                  <a:lnTo>
                    <a:pt x="765905" y="999649"/>
                  </a:lnTo>
                  <a:lnTo>
                    <a:pt x="765905" y="1040702"/>
                  </a:lnTo>
                  <a:lnTo>
                    <a:pt x="732377" y="1040702"/>
                  </a:lnTo>
                  <a:close/>
                  <a:moveTo>
                    <a:pt x="765905" y="1077468"/>
                  </a:moveTo>
                  <a:lnTo>
                    <a:pt x="765905" y="1281589"/>
                  </a:lnTo>
                  <a:lnTo>
                    <a:pt x="732377" y="1281589"/>
                  </a:lnTo>
                  <a:lnTo>
                    <a:pt x="732377" y="1077468"/>
                  </a:lnTo>
                  <a:lnTo>
                    <a:pt x="765905" y="1077468"/>
                  </a:lnTo>
                  <a:close/>
                  <a:moveTo>
                    <a:pt x="831913" y="1235964"/>
                  </a:moveTo>
                  <a:cubicBezTo>
                    <a:pt x="835057" y="1241108"/>
                    <a:pt x="839248" y="1245203"/>
                    <a:pt x="844391" y="1248251"/>
                  </a:cubicBezTo>
                  <a:cubicBezTo>
                    <a:pt x="849535" y="1251299"/>
                    <a:pt x="855345" y="1253490"/>
                    <a:pt x="861727" y="1254728"/>
                  </a:cubicBezTo>
                  <a:cubicBezTo>
                    <a:pt x="868204" y="1256062"/>
                    <a:pt x="874776" y="1256729"/>
                    <a:pt x="881634" y="1256729"/>
                  </a:cubicBezTo>
                  <a:cubicBezTo>
                    <a:pt x="886873" y="1256729"/>
                    <a:pt x="892397" y="1256348"/>
                    <a:pt x="898207" y="1255586"/>
                  </a:cubicBezTo>
                  <a:cubicBezTo>
                    <a:pt x="904018" y="1254824"/>
                    <a:pt x="909352" y="1253395"/>
                    <a:pt x="914210" y="1251204"/>
                  </a:cubicBezTo>
                  <a:cubicBezTo>
                    <a:pt x="919067" y="1249109"/>
                    <a:pt x="923068" y="1245965"/>
                    <a:pt x="926211" y="1241965"/>
                  </a:cubicBezTo>
                  <a:cubicBezTo>
                    <a:pt x="929354" y="1237964"/>
                    <a:pt x="930973" y="1232726"/>
                    <a:pt x="930973" y="1226344"/>
                  </a:cubicBezTo>
                  <a:cubicBezTo>
                    <a:pt x="930973" y="1217676"/>
                    <a:pt x="927640" y="1211104"/>
                    <a:pt x="921068" y="1206627"/>
                  </a:cubicBezTo>
                  <a:cubicBezTo>
                    <a:pt x="914495" y="1202150"/>
                    <a:pt x="906304" y="1198531"/>
                    <a:pt x="896398" y="1195769"/>
                  </a:cubicBezTo>
                  <a:cubicBezTo>
                    <a:pt x="886492" y="1193006"/>
                    <a:pt x="875824" y="1190530"/>
                    <a:pt x="864203" y="1188244"/>
                  </a:cubicBezTo>
                  <a:cubicBezTo>
                    <a:pt x="852583" y="1186053"/>
                    <a:pt x="841915" y="1182815"/>
                    <a:pt x="832009" y="1178814"/>
                  </a:cubicBezTo>
                  <a:cubicBezTo>
                    <a:pt x="822103" y="1174718"/>
                    <a:pt x="813911" y="1169003"/>
                    <a:pt x="807339" y="1161669"/>
                  </a:cubicBezTo>
                  <a:cubicBezTo>
                    <a:pt x="800767" y="1154335"/>
                    <a:pt x="797433" y="1144048"/>
                    <a:pt x="797433" y="1130903"/>
                  </a:cubicBezTo>
                  <a:cubicBezTo>
                    <a:pt x="797433" y="1120616"/>
                    <a:pt x="799719" y="1111853"/>
                    <a:pt x="804291" y="1104424"/>
                  </a:cubicBezTo>
                  <a:cubicBezTo>
                    <a:pt x="808863" y="1097090"/>
                    <a:pt x="814864" y="1091089"/>
                    <a:pt x="822103" y="1086422"/>
                  </a:cubicBezTo>
                  <a:cubicBezTo>
                    <a:pt x="829342" y="1081850"/>
                    <a:pt x="837533" y="1078421"/>
                    <a:pt x="846582" y="1076135"/>
                  </a:cubicBezTo>
                  <a:cubicBezTo>
                    <a:pt x="855631" y="1073944"/>
                    <a:pt x="864680" y="1072801"/>
                    <a:pt x="873633" y="1072801"/>
                  </a:cubicBezTo>
                  <a:cubicBezTo>
                    <a:pt x="885254" y="1072801"/>
                    <a:pt x="895922" y="1073753"/>
                    <a:pt x="905637" y="1075754"/>
                  </a:cubicBezTo>
                  <a:cubicBezTo>
                    <a:pt x="915353" y="1077754"/>
                    <a:pt x="924020" y="1081183"/>
                    <a:pt x="931545" y="1086041"/>
                  </a:cubicBezTo>
                  <a:cubicBezTo>
                    <a:pt x="939070" y="1090898"/>
                    <a:pt x="945071" y="1097471"/>
                    <a:pt x="949547" y="1105757"/>
                  </a:cubicBezTo>
                  <a:cubicBezTo>
                    <a:pt x="954024" y="1114044"/>
                    <a:pt x="956691" y="1124426"/>
                    <a:pt x="957453" y="1136714"/>
                  </a:cubicBezTo>
                  <a:lnTo>
                    <a:pt x="923925" y="1136714"/>
                  </a:lnTo>
                  <a:cubicBezTo>
                    <a:pt x="923354" y="1130141"/>
                    <a:pt x="921639" y="1124712"/>
                    <a:pt x="918781" y="1120331"/>
                  </a:cubicBezTo>
                  <a:cubicBezTo>
                    <a:pt x="915924" y="1115949"/>
                    <a:pt x="912209" y="1112520"/>
                    <a:pt x="907732" y="1109853"/>
                  </a:cubicBezTo>
                  <a:cubicBezTo>
                    <a:pt x="903256" y="1107186"/>
                    <a:pt x="898303" y="1105281"/>
                    <a:pt x="892873" y="1104138"/>
                  </a:cubicBezTo>
                  <a:cubicBezTo>
                    <a:pt x="887444" y="1102995"/>
                    <a:pt x="882015" y="1102328"/>
                    <a:pt x="876490" y="1102328"/>
                  </a:cubicBezTo>
                  <a:cubicBezTo>
                    <a:pt x="871442" y="1102328"/>
                    <a:pt x="866394" y="1102709"/>
                    <a:pt x="861251" y="1103471"/>
                  </a:cubicBezTo>
                  <a:cubicBezTo>
                    <a:pt x="856107" y="1104233"/>
                    <a:pt x="851440" y="1105662"/>
                    <a:pt x="847249" y="1107662"/>
                  </a:cubicBezTo>
                  <a:cubicBezTo>
                    <a:pt x="843058" y="1109663"/>
                    <a:pt x="839629" y="1112234"/>
                    <a:pt x="836962" y="1115568"/>
                  </a:cubicBezTo>
                  <a:cubicBezTo>
                    <a:pt x="834295" y="1118902"/>
                    <a:pt x="833056" y="1123093"/>
                    <a:pt x="833056" y="1128427"/>
                  </a:cubicBezTo>
                  <a:cubicBezTo>
                    <a:pt x="833056" y="1134237"/>
                    <a:pt x="835057" y="1139000"/>
                    <a:pt x="839153" y="1142810"/>
                  </a:cubicBezTo>
                  <a:cubicBezTo>
                    <a:pt x="843248" y="1146620"/>
                    <a:pt x="848392" y="1149763"/>
                    <a:pt x="854773" y="1152335"/>
                  </a:cubicBezTo>
                  <a:cubicBezTo>
                    <a:pt x="861155" y="1154906"/>
                    <a:pt x="868204" y="1156907"/>
                    <a:pt x="876110" y="1158621"/>
                  </a:cubicBezTo>
                  <a:cubicBezTo>
                    <a:pt x="884015" y="1160336"/>
                    <a:pt x="891921" y="1162145"/>
                    <a:pt x="899827" y="1163955"/>
                  </a:cubicBezTo>
                  <a:cubicBezTo>
                    <a:pt x="908209" y="1165765"/>
                    <a:pt x="916496" y="1168051"/>
                    <a:pt x="924497" y="1170718"/>
                  </a:cubicBezTo>
                  <a:cubicBezTo>
                    <a:pt x="932497" y="1173385"/>
                    <a:pt x="939641" y="1176814"/>
                    <a:pt x="945832" y="1181195"/>
                  </a:cubicBezTo>
                  <a:cubicBezTo>
                    <a:pt x="952024" y="1185577"/>
                    <a:pt x="956977" y="1191006"/>
                    <a:pt x="960882" y="1197578"/>
                  </a:cubicBezTo>
                  <a:cubicBezTo>
                    <a:pt x="964692" y="1204151"/>
                    <a:pt x="966597" y="1212342"/>
                    <a:pt x="966597" y="1222058"/>
                  </a:cubicBezTo>
                  <a:cubicBezTo>
                    <a:pt x="966597" y="1234440"/>
                    <a:pt x="964025" y="1244727"/>
                    <a:pt x="958882" y="1252823"/>
                  </a:cubicBezTo>
                  <a:cubicBezTo>
                    <a:pt x="953738" y="1261015"/>
                    <a:pt x="947071" y="1267587"/>
                    <a:pt x="938784" y="1272540"/>
                  </a:cubicBezTo>
                  <a:cubicBezTo>
                    <a:pt x="930497" y="1277493"/>
                    <a:pt x="921163" y="1281017"/>
                    <a:pt x="910780" y="1283018"/>
                  </a:cubicBezTo>
                  <a:cubicBezTo>
                    <a:pt x="900398" y="1285018"/>
                    <a:pt x="890016" y="1285970"/>
                    <a:pt x="879824" y="1285970"/>
                  </a:cubicBezTo>
                  <a:cubicBezTo>
                    <a:pt x="868489" y="1285970"/>
                    <a:pt x="857726" y="1284827"/>
                    <a:pt x="847439" y="1282446"/>
                  </a:cubicBezTo>
                  <a:cubicBezTo>
                    <a:pt x="837152" y="1280065"/>
                    <a:pt x="828104" y="1276160"/>
                    <a:pt x="820198" y="1270826"/>
                  </a:cubicBezTo>
                  <a:cubicBezTo>
                    <a:pt x="812292" y="1265396"/>
                    <a:pt x="806005" y="1258348"/>
                    <a:pt x="801243" y="1249490"/>
                  </a:cubicBezTo>
                  <a:cubicBezTo>
                    <a:pt x="796480" y="1240631"/>
                    <a:pt x="793909" y="1229963"/>
                    <a:pt x="793337" y="1217295"/>
                  </a:cubicBezTo>
                  <a:lnTo>
                    <a:pt x="826865" y="1217295"/>
                  </a:lnTo>
                  <a:cubicBezTo>
                    <a:pt x="827151" y="1224629"/>
                    <a:pt x="828865" y="1230916"/>
                    <a:pt x="832009" y="1236059"/>
                  </a:cubicBezTo>
                  <a:close/>
                  <a:moveTo>
                    <a:pt x="1079087" y="1077468"/>
                  </a:moveTo>
                  <a:lnTo>
                    <a:pt x="1079087" y="1107091"/>
                  </a:lnTo>
                  <a:lnTo>
                    <a:pt x="1038415" y="1107091"/>
                  </a:lnTo>
                  <a:lnTo>
                    <a:pt x="1038415" y="1233869"/>
                  </a:lnTo>
                  <a:cubicBezTo>
                    <a:pt x="1038415" y="1237774"/>
                    <a:pt x="1038797" y="1241012"/>
                    <a:pt x="1039368" y="1243394"/>
                  </a:cubicBezTo>
                  <a:cubicBezTo>
                    <a:pt x="1040035" y="1245775"/>
                    <a:pt x="1041273" y="1247585"/>
                    <a:pt x="1043083" y="1248918"/>
                  </a:cubicBezTo>
                  <a:cubicBezTo>
                    <a:pt x="1044893" y="1250252"/>
                    <a:pt x="1047464" y="1251109"/>
                    <a:pt x="1050798" y="1251490"/>
                  </a:cubicBezTo>
                  <a:cubicBezTo>
                    <a:pt x="1054132" y="1251871"/>
                    <a:pt x="1058323" y="1252061"/>
                    <a:pt x="1063657" y="1252061"/>
                  </a:cubicBezTo>
                  <a:lnTo>
                    <a:pt x="1079087" y="1252061"/>
                  </a:lnTo>
                  <a:lnTo>
                    <a:pt x="1079087" y="1281684"/>
                  </a:lnTo>
                  <a:lnTo>
                    <a:pt x="1053465" y="1281684"/>
                  </a:lnTo>
                  <a:cubicBezTo>
                    <a:pt x="1044797" y="1281684"/>
                    <a:pt x="1037368" y="1281113"/>
                    <a:pt x="1031177" y="1279874"/>
                  </a:cubicBezTo>
                  <a:cubicBezTo>
                    <a:pt x="1024985" y="1278636"/>
                    <a:pt x="1020032" y="1276541"/>
                    <a:pt x="1016127" y="1273397"/>
                  </a:cubicBezTo>
                  <a:cubicBezTo>
                    <a:pt x="1012317" y="1270254"/>
                    <a:pt x="1009460" y="1265777"/>
                    <a:pt x="1007650" y="1259967"/>
                  </a:cubicBezTo>
                  <a:cubicBezTo>
                    <a:pt x="1005840" y="1254157"/>
                    <a:pt x="1004888" y="1246537"/>
                    <a:pt x="1004888" y="1237107"/>
                  </a:cubicBezTo>
                  <a:lnTo>
                    <a:pt x="1004888" y="1107186"/>
                  </a:lnTo>
                  <a:lnTo>
                    <a:pt x="970121" y="1107186"/>
                  </a:lnTo>
                  <a:lnTo>
                    <a:pt x="970121" y="1077563"/>
                  </a:lnTo>
                  <a:lnTo>
                    <a:pt x="1004888" y="1077563"/>
                  </a:lnTo>
                  <a:lnTo>
                    <a:pt x="1004888" y="1016318"/>
                  </a:lnTo>
                  <a:lnTo>
                    <a:pt x="1038415" y="1016318"/>
                  </a:lnTo>
                  <a:lnTo>
                    <a:pt x="1038415" y="1077563"/>
                  </a:lnTo>
                  <a:lnTo>
                    <a:pt x="1079087" y="1077563"/>
                  </a:lnTo>
                  <a:close/>
                  <a:moveTo>
                    <a:pt x="1248918" y="1268540"/>
                  </a:moveTo>
                  <a:cubicBezTo>
                    <a:pt x="1233678" y="1280160"/>
                    <a:pt x="1214438" y="1285875"/>
                    <a:pt x="1191292" y="1285875"/>
                  </a:cubicBezTo>
                  <a:cubicBezTo>
                    <a:pt x="1175004" y="1285875"/>
                    <a:pt x="1160812" y="1283208"/>
                    <a:pt x="1148810" y="1277969"/>
                  </a:cubicBezTo>
                  <a:cubicBezTo>
                    <a:pt x="1136809" y="1272731"/>
                    <a:pt x="1126807" y="1265301"/>
                    <a:pt x="1118616" y="1255871"/>
                  </a:cubicBezTo>
                  <a:cubicBezTo>
                    <a:pt x="1110425" y="1246346"/>
                    <a:pt x="1104329" y="1235107"/>
                    <a:pt x="1100233" y="1221867"/>
                  </a:cubicBezTo>
                  <a:cubicBezTo>
                    <a:pt x="1096137" y="1208627"/>
                    <a:pt x="1093851" y="1194340"/>
                    <a:pt x="1093280" y="1178814"/>
                  </a:cubicBezTo>
                  <a:cubicBezTo>
                    <a:pt x="1093280" y="1163288"/>
                    <a:pt x="1095661" y="1149096"/>
                    <a:pt x="1100423" y="1136142"/>
                  </a:cubicBezTo>
                  <a:cubicBezTo>
                    <a:pt x="1105186" y="1123283"/>
                    <a:pt x="1111853" y="1112044"/>
                    <a:pt x="1120331" y="1102614"/>
                  </a:cubicBezTo>
                  <a:cubicBezTo>
                    <a:pt x="1128808" y="1093184"/>
                    <a:pt x="1139000" y="1085755"/>
                    <a:pt x="1150715" y="1080516"/>
                  </a:cubicBezTo>
                  <a:cubicBezTo>
                    <a:pt x="1162431" y="1075277"/>
                    <a:pt x="1175290" y="1072610"/>
                    <a:pt x="1189196" y="1072610"/>
                  </a:cubicBezTo>
                  <a:cubicBezTo>
                    <a:pt x="1207389" y="1072610"/>
                    <a:pt x="1222439" y="1076325"/>
                    <a:pt x="1234440" y="1083850"/>
                  </a:cubicBezTo>
                  <a:cubicBezTo>
                    <a:pt x="1246442" y="1091375"/>
                    <a:pt x="1256062" y="1100900"/>
                    <a:pt x="1263301" y="1112520"/>
                  </a:cubicBezTo>
                  <a:cubicBezTo>
                    <a:pt x="1270540" y="1124141"/>
                    <a:pt x="1275493" y="1136714"/>
                    <a:pt x="1278255" y="1150430"/>
                  </a:cubicBezTo>
                  <a:cubicBezTo>
                    <a:pt x="1281017" y="1164146"/>
                    <a:pt x="1282160" y="1177100"/>
                    <a:pt x="1281589" y="1189482"/>
                  </a:cubicBezTo>
                  <a:lnTo>
                    <a:pt x="1128808" y="1189482"/>
                  </a:lnTo>
                  <a:cubicBezTo>
                    <a:pt x="1128522" y="1198436"/>
                    <a:pt x="1129570" y="1206913"/>
                    <a:pt x="1131951" y="1214914"/>
                  </a:cubicBezTo>
                  <a:cubicBezTo>
                    <a:pt x="1134332" y="1222915"/>
                    <a:pt x="1138142" y="1230059"/>
                    <a:pt x="1143381" y="1236250"/>
                  </a:cubicBezTo>
                  <a:cubicBezTo>
                    <a:pt x="1148620" y="1242441"/>
                    <a:pt x="1155382" y="1247394"/>
                    <a:pt x="1163479" y="1251014"/>
                  </a:cubicBezTo>
                  <a:cubicBezTo>
                    <a:pt x="1171670" y="1254728"/>
                    <a:pt x="1181290" y="1256538"/>
                    <a:pt x="1192339" y="1256538"/>
                  </a:cubicBezTo>
                  <a:cubicBezTo>
                    <a:pt x="1206532" y="1256538"/>
                    <a:pt x="1218248" y="1253300"/>
                    <a:pt x="1227296" y="1246632"/>
                  </a:cubicBezTo>
                  <a:cubicBezTo>
                    <a:pt x="1236345" y="1240060"/>
                    <a:pt x="1242346" y="1230059"/>
                    <a:pt x="1245298" y="1216628"/>
                  </a:cubicBezTo>
                  <a:lnTo>
                    <a:pt x="1278446" y="1216628"/>
                  </a:lnTo>
                  <a:cubicBezTo>
                    <a:pt x="1273969" y="1239488"/>
                    <a:pt x="1264063" y="1256729"/>
                    <a:pt x="1248823" y="1268349"/>
                  </a:cubicBezTo>
                  <a:close/>
                  <a:moveTo>
                    <a:pt x="1240822" y="1137476"/>
                  </a:moveTo>
                  <a:cubicBezTo>
                    <a:pt x="1237774" y="1130332"/>
                    <a:pt x="1233678" y="1124236"/>
                    <a:pt x="1228630" y="1119092"/>
                  </a:cubicBezTo>
                  <a:cubicBezTo>
                    <a:pt x="1223486" y="1113949"/>
                    <a:pt x="1217390" y="1109853"/>
                    <a:pt x="1210437" y="1106805"/>
                  </a:cubicBezTo>
                  <a:cubicBezTo>
                    <a:pt x="1203484" y="1103757"/>
                    <a:pt x="1195769" y="1102233"/>
                    <a:pt x="1187291" y="1102233"/>
                  </a:cubicBezTo>
                  <a:cubicBezTo>
                    <a:pt x="1178814" y="1102233"/>
                    <a:pt x="1170813" y="1103757"/>
                    <a:pt x="1163764" y="1106805"/>
                  </a:cubicBezTo>
                  <a:cubicBezTo>
                    <a:pt x="1156716" y="1109853"/>
                    <a:pt x="1150811" y="1113949"/>
                    <a:pt x="1145762" y="1119283"/>
                  </a:cubicBezTo>
                  <a:cubicBezTo>
                    <a:pt x="1140714" y="1124522"/>
                    <a:pt x="1136809" y="1130713"/>
                    <a:pt x="1133951" y="1137666"/>
                  </a:cubicBezTo>
                  <a:cubicBezTo>
                    <a:pt x="1131094" y="1144619"/>
                    <a:pt x="1129379" y="1152049"/>
                    <a:pt x="1128808" y="1159955"/>
                  </a:cubicBezTo>
                  <a:lnTo>
                    <a:pt x="1246061" y="1159955"/>
                  </a:lnTo>
                  <a:cubicBezTo>
                    <a:pt x="1245489" y="1152049"/>
                    <a:pt x="1243775" y="1144524"/>
                    <a:pt x="1240727" y="1137476"/>
                  </a:cubicBezTo>
                  <a:close/>
                  <a:moveTo>
                    <a:pt x="1335024" y="1077468"/>
                  </a:moveTo>
                  <a:lnTo>
                    <a:pt x="1335024" y="1120521"/>
                  </a:lnTo>
                  <a:lnTo>
                    <a:pt x="1335786" y="1120521"/>
                  </a:lnTo>
                  <a:cubicBezTo>
                    <a:pt x="1343978" y="1103948"/>
                    <a:pt x="1353979" y="1091660"/>
                    <a:pt x="1365790" y="1083755"/>
                  </a:cubicBezTo>
                  <a:cubicBezTo>
                    <a:pt x="1377601" y="1075849"/>
                    <a:pt x="1392650" y="1072134"/>
                    <a:pt x="1410843" y="1072706"/>
                  </a:cubicBezTo>
                  <a:lnTo>
                    <a:pt x="1410843" y="1108234"/>
                  </a:lnTo>
                  <a:cubicBezTo>
                    <a:pt x="1397413" y="1108234"/>
                    <a:pt x="1385983" y="1110044"/>
                    <a:pt x="1376458" y="1113758"/>
                  </a:cubicBezTo>
                  <a:cubicBezTo>
                    <a:pt x="1367028" y="1117473"/>
                    <a:pt x="1359313" y="1122807"/>
                    <a:pt x="1353598" y="1129951"/>
                  </a:cubicBezTo>
                  <a:cubicBezTo>
                    <a:pt x="1347883" y="1137095"/>
                    <a:pt x="1343597" y="1145667"/>
                    <a:pt x="1340930" y="1155764"/>
                  </a:cubicBezTo>
                  <a:cubicBezTo>
                    <a:pt x="1338263" y="1165860"/>
                    <a:pt x="1336929" y="1177576"/>
                    <a:pt x="1336929" y="1190720"/>
                  </a:cubicBezTo>
                  <a:lnTo>
                    <a:pt x="1336929" y="1281589"/>
                  </a:lnTo>
                  <a:lnTo>
                    <a:pt x="1303401" y="1281589"/>
                  </a:lnTo>
                  <a:lnTo>
                    <a:pt x="1303401" y="1077468"/>
                  </a:lnTo>
                  <a:lnTo>
                    <a:pt x="1335024" y="1077468"/>
                  </a:lnTo>
                  <a:close/>
                  <a:moveTo>
                    <a:pt x="1456849" y="1235964"/>
                  </a:moveTo>
                  <a:cubicBezTo>
                    <a:pt x="1459992" y="1241108"/>
                    <a:pt x="1464183" y="1245203"/>
                    <a:pt x="1469327" y="1248251"/>
                  </a:cubicBezTo>
                  <a:cubicBezTo>
                    <a:pt x="1474470" y="1251299"/>
                    <a:pt x="1480280" y="1253490"/>
                    <a:pt x="1486662" y="1254728"/>
                  </a:cubicBezTo>
                  <a:cubicBezTo>
                    <a:pt x="1493139" y="1256062"/>
                    <a:pt x="1499711" y="1256729"/>
                    <a:pt x="1506569" y="1256729"/>
                  </a:cubicBezTo>
                  <a:cubicBezTo>
                    <a:pt x="1511808" y="1256729"/>
                    <a:pt x="1517332" y="1256348"/>
                    <a:pt x="1523143" y="1255586"/>
                  </a:cubicBezTo>
                  <a:cubicBezTo>
                    <a:pt x="1528953" y="1254824"/>
                    <a:pt x="1534287" y="1253395"/>
                    <a:pt x="1539145" y="1251204"/>
                  </a:cubicBezTo>
                  <a:cubicBezTo>
                    <a:pt x="1544003" y="1249109"/>
                    <a:pt x="1548003" y="1245965"/>
                    <a:pt x="1551146" y="1241965"/>
                  </a:cubicBezTo>
                  <a:cubicBezTo>
                    <a:pt x="1554289" y="1237964"/>
                    <a:pt x="1555909" y="1232726"/>
                    <a:pt x="1555909" y="1226344"/>
                  </a:cubicBezTo>
                  <a:cubicBezTo>
                    <a:pt x="1555909" y="1217676"/>
                    <a:pt x="1552575" y="1211104"/>
                    <a:pt x="1546003" y="1206627"/>
                  </a:cubicBezTo>
                  <a:cubicBezTo>
                    <a:pt x="1539431" y="1202150"/>
                    <a:pt x="1531239" y="1198531"/>
                    <a:pt x="1521333" y="1195769"/>
                  </a:cubicBezTo>
                  <a:cubicBezTo>
                    <a:pt x="1511427" y="1193006"/>
                    <a:pt x="1500759" y="1190530"/>
                    <a:pt x="1489139" y="1188244"/>
                  </a:cubicBezTo>
                  <a:cubicBezTo>
                    <a:pt x="1477518" y="1186053"/>
                    <a:pt x="1466850" y="1182815"/>
                    <a:pt x="1456944" y="1178814"/>
                  </a:cubicBezTo>
                  <a:cubicBezTo>
                    <a:pt x="1447038" y="1174718"/>
                    <a:pt x="1438847" y="1169003"/>
                    <a:pt x="1432274" y="1161669"/>
                  </a:cubicBezTo>
                  <a:cubicBezTo>
                    <a:pt x="1425702" y="1154335"/>
                    <a:pt x="1422368" y="1144048"/>
                    <a:pt x="1422368" y="1130903"/>
                  </a:cubicBezTo>
                  <a:cubicBezTo>
                    <a:pt x="1422368" y="1120616"/>
                    <a:pt x="1424654" y="1111853"/>
                    <a:pt x="1429226" y="1104424"/>
                  </a:cubicBezTo>
                  <a:cubicBezTo>
                    <a:pt x="1433798" y="1097090"/>
                    <a:pt x="1439799" y="1091089"/>
                    <a:pt x="1447038" y="1086422"/>
                  </a:cubicBezTo>
                  <a:cubicBezTo>
                    <a:pt x="1454277" y="1081850"/>
                    <a:pt x="1462469" y="1078421"/>
                    <a:pt x="1471517" y="1076135"/>
                  </a:cubicBezTo>
                  <a:cubicBezTo>
                    <a:pt x="1480566" y="1073944"/>
                    <a:pt x="1489615" y="1072801"/>
                    <a:pt x="1498568" y="1072801"/>
                  </a:cubicBezTo>
                  <a:cubicBezTo>
                    <a:pt x="1510189" y="1072801"/>
                    <a:pt x="1520857" y="1073753"/>
                    <a:pt x="1530572" y="1075754"/>
                  </a:cubicBezTo>
                  <a:cubicBezTo>
                    <a:pt x="1540288" y="1077754"/>
                    <a:pt x="1548956" y="1081183"/>
                    <a:pt x="1556480" y="1086041"/>
                  </a:cubicBezTo>
                  <a:cubicBezTo>
                    <a:pt x="1564005" y="1090898"/>
                    <a:pt x="1570006" y="1097471"/>
                    <a:pt x="1574482" y="1105757"/>
                  </a:cubicBezTo>
                  <a:cubicBezTo>
                    <a:pt x="1578959" y="1114044"/>
                    <a:pt x="1581626" y="1124426"/>
                    <a:pt x="1582388" y="1136714"/>
                  </a:cubicBezTo>
                  <a:lnTo>
                    <a:pt x="1548860" y="1136714"/>
                  </a:lnTo>
                  <a:cubicBezTo>
                    <a:pt x="1548289" y="1130141"/>
                    <a:pt x="1546574" y="1124712"/>
                    <a:pt x="1543717" y="1120331"/>
                  </a:cubicBezTo>
                  <a:cubicBezTo>
                    <a:pt x="1540859" y="1115949"/>
                    <a:pt x="1537145" y="1112520"/>
                    <a:pt x="1532668" y="1109853"/>
                  </a:cubicBezTo>
                  <a:cubicBezTo>
                    <a:pt x="1528191" y="1107186"/>
                    <a:pt x="1523238" y="1105281"/>
                    <a:pt x="1517809" y="1104138"/>
                  </a:cubicBezTo>
                  <a:cubicBezTo>
                    <a:pt x="1512380" y="1102995"/>
                    <a:pt x="1506950" y="1102328"/>
                    <a:pt x="1501426" y="1102328"/>
                  </a:cubicBezTo>
                  <a:cubicBezTo>
                    <a:pt x="1496378" y="1102328"/>
                    <a:pt x="1491329" y="1102709"/>
                    <a:pt x="1486186" y="1103471"/>
                  </a:cubicBezTo>
                  <a:cubicBezTo>
                    <a:pt x="1481042" y="1104233"/>
                    <a:pt x="1476375" y="1105662"/>
                    <a:pt x="1472184" y="1107662"/>
                  </a:cubicBezTo>
                  <a:cubicBezTo>
                    <a:pt x="1467993" y="1109663"/>
                    <a:pt x="1464564" y="1112234"/>
                    <a:pt x="1461897" y="1115568"/>
                  </a:cubicBezTo>
                  <a:cubicBezTo>
                    <a:pt x="1459230" y="1118902"/>
                    <a:pt x="1457992" y="1123093"/>
                    <a:pt x="1457992" y="1128427"/>
                  </a:cubicBezTo>
                  <a:cubicBezTo>
                    <a:pt x="1457992" y="1134237"/>
                    <a:pt x="1459992" y="1139000"/>
                    <a:pt x="1464088" y="1142810"/>
                  </a:cubicBezTo>
                  <a:cubicBezTo>
                    <a:pt x="1468184" y="1146620"/>
                    <a:pt x="1473327" y="1149763"/>
                    <a:pt x="1479709" y="1152335"/>
                  </a:cubicBezTo>
                  <a:cubicBezTo>
                    <a:pt x="1486090" y="1154906"/>
                    <a:pt x="1493139" y="1156907"/>
                    <a:pt x="1501045" y="1158621"/>
                  </a:cubicBezTo>
                  <a:cubicBezTo>
                    <a:pt x="1508951" y="1160336"/>
                    <a:pt x="1516856" y="1162145"/>
                    <a:pt x="1524762" y="1163955"/>
                  </a:cubicBezTo>
                  <a:cubicBezTo>
                    <a:pt x="1533144" y="1165765"/>
                    <a:pt x="1541431" y="1168051"/>
                    <a:pt x="1549432" y="1170718"/>
                  </a:cubicBezTo>
                  <a:cubicBezTo>
                    <a:pt x="1557433" y="1173385"/>
                    <a:pt x="1564577" y="1176814"/>
                    <a:pt x="1570768" y="1181195"/>
                  </a:cubicBezTo>
                  <a:cubicBezTo>
                    <a:pt x="1576959" y="1185577"/>
                    <a:pt x="1581912" y="1191006"/>
                    <a:pt x="1585817" y="1197578"/>
                  </a:cubicBezTo>
                  <a:cubicBezTo>
                    <a:pt x="1589627" y="1204151"/>
                    <a:pt x="1591532" y="1212342"/>
                    <a:pt x="1591532" y="1222058"/>
                  </a:cubicBezTo>
                  <a:cubicBezTo>
                    <a:pt x="1591532" y="1234440"/>
                    <a:pt x="1588961" y="1244727"/>
                    <a:pt x="1583817" y="1252823"/>
                  </a:cubicBezTo>
                  <a:cubicBezTo>
                    <a:pt x="1578673" y="1261015"/>
                    <a:pt x="1572006" y="1267587"/>
                    <a:pt x="1563719" y="1272540"/>
                  </a:cubicBezTo>
                  <a:cubicBezTo>
                    <a:pt x="1555432" y="1277493"/>
                    <a:pt x="1546098" y="1281017"/>
                    <a:pt x="1535716" y="1283018"/>
                  </a:cubicBezTo>
                  <a:cubicBezTo>
                    <a:pt x="1525334" y="1285018"/>
                    <a:pt x="1514951" y="1285970"/>
                    <a:pt x="1504760" y="1285970"/>
                  </a:cubicBezTo>
                  <a:cubicBezTo>
                    <a:pt x="1493425" y="1285970"/>
                    <a:pt x="1482662" y="1284827"/>
                    <a:pt x="1472375" y="1282446"/>
                  </a:cubicBezTo>
                  <a:cubicBezTo>
                    <a:pt x="1462088" y="1280065"/>
                    <a:pt x="1453039" y="1276160"/>
                    <a:pt x="1445133" y="1270826"/>
                  </a:cubicBezTo>
                  <a:cubicBezTo>
                    <a:pt x="1437227" y="1265396"/>
                    <a:pt x="1430941" y="1258348"/>
                    <a:pt x="1426178" y="1249490"/>
                  </a:cubicBezTo>
                  <a:cubicBezTo>
                    <a:pt x="1421416" y="1240631"/>
                    <a:pt x="1418844" y="1229963"/>
                    <a:pt x="1418273" y="1217295"/>
                  </a:cubicBezTo>
                  <a:lnTo>
                    <a:pt x="1451801" y="1217295"/>
                  </a:lnTo>
                  <a:cubicBezTo>
                    <a:pt x="1452086" y="1224629"/>
                    <a:pt x="1453801" y="1230916"/>
                    <a:pt x="1456944" y="1236059"/>
                  </a:cubicBezTo>
                  <a:close/>
                </a:path>
              </a:pathLst>
            </a:custGeom>
            <a:grpFill/>
            <a:ln w="9525" cap="flat">
              <a:noFill/>
              <a:prstDash val="solid"/>
              <a:miter/>
            </a:ln>
          </p:spPr>
          <p:txBody>
            <a:bodyPr rtlCol="0" anchor="ctr"/>
            <a:lstStyle/>
            <a:p>
              <a:endParaRPr lang="en-GB"/>
            </a:p>
          </p:txBody>
        </p:sp>
        <p:sp>
          <p:nvSpPr>
            <p:cNvPr id="4" name="Circle">
              <a:extLst>
                <a:ext uri="{FF2B5EF4-FFF2-40B4-BE49-F238E27FC236}">
                  <a16:creationId xmlns:a16="http://schemas.microsoft.com/office/drawing/2014/main" id="{07630771-3207-2EDE-64B9-06C20435BFAE}"/>
                </a:ext>
              </a:extLst>
            </p:cNvPr>
            <p:cNvSpPr/>
            <p:nvPr/>
          </p:nvSpPr>
          <p:spPr>
            <a:xfrm>
              <a:off x="2493279" y="-970730"/>
              <a:ext cx="1698688" cy="1698688"/>
            </a:xfrm>
            <a:custGeom>
              <a:avLst/>
              <a:gdLst>
                <a:gd name="connsiteX0" fmla="*/ 849344 w 1698688"/>
                <a:gd name="connsiteY0" fmla="*/ 0 h 1698688"/>
                <a:gd name="connsiteX1" fmla="*/ 0 w 1698688"/>
                <a:gd name="connsiteY1" fmla="*/ 849344 h 1698688"/>
                <a:gd name="connsiteX2" fmla="*/ 849344 w 1698688"/>
                <a:gd name="connsiteY2" fmla="*/ 1698689 h 1698688"/>
                <a:gd name="connsiteX3" fmla="*/ 1698689 w 1698688"/>
                <a:gd name="connsiteY3" fmla="*/ 849344 h 1698688"/>
                <a:gd name="connsiteX4" fmla="*/ 849344 w 1698688"/>
                <a:gd name="connsiteY4" fmla="*/ 0 h 1698688"/>
                <a:gd name="connsiteX5" fmla="*/ 377476 w 1698688"/>
                <a:gd name="connsiteY5" fmla="*/ 1162717 h 1698688"/>
                <a:gd name="connsiteX6" fmla="*/ 287084 w 1698688"/>
                <a:gd name="connsiteY6" fmla="*/ 1148620 h 1698688"/>
                <a:gd name="connsiteX7" fmla="*/ 218408 w 1698688"/>
                <a:gd name="connsiteY7" fmla="*/ 1107091 h 1698688"/>
                <a:gd name="connsiteX8" fmla="*/ 176308 w 1698688"/>
                <a:gd name="connsiteY8" fmla="*/ 1039940 h 1698688"/>
                <a:gd name="connsiteX9" fmla="*/ 165164 w 1698688"/>
                <a:gd name="connsiteY9" fmla="*/ 949166 h 1698688"/>
                <a:gd name="connsiteX10" fmla="*/ 165544 w 1698688"/>
                <a:gd name="connsiteY10" fmla="*/ 942689 h 1698688"/>
                <a:gd name="connsiteX11" fmla="*/ 211836 w 1698688"/>
                <a:gd name="connsiteY11" fmla="*/ 942689 h 1698688"/>
                <a:gd name="connsiteX12" fmla="*/ 211550 w 1698688"/>
                <a:gd name="connsiteY12" fmla="*/ 949833 h 1698688"/>
                <a:gd name="connsiteX13" fmla="*/ 221075 w 1698688"/>
                <a:gd name="connsiteY13" fmla="*/ 1021652 h 1698688"/>
                <a:gd name="connsiteX14" fmla="*/ 253460 w 1698688"/>
                <a:gd name="connsiteY14" fmla="*/ 1074992 h 1698688"/>
                <a:gd name="connsiteX15" fmla="*/ 306038 w 1698688"/>
                <a:gd name="connsiteY15" fmla="*/ 1108615 h 1698688"/>
                <a:gd name="connsiteX16" fmla="*/ 377476 w 1698688"/>
                <a:gd name="connsiteY16" fmla="*/ 1120616 h 1698688"/>
                <a:gd name="connsiteX17" fmla="*/ 439103 w 1698688"/>
                <a:gd name="connsiteY17" fmla="*/ 1111472 h 1698688"/>
                <a:gd name="connsiteX18" fmla="*/ 491490 w 1698688"/>
                <a:gd name="connsiteY18" fmla="*/ 1084707 h 1698688"/>
                <a:gd name="connsiteX19" fmla="*/ 527495 w 1698688"/>
                <a:gd name="connsiteY19" fmla="*/ 1040987 h 1698688"/>
                <a:gd name="connsiteX20" fmla="*/ 540925 w 1698688"/>
                <a:gd name="connsiteY20" fmla="*/ 981361 h 1698688"/>
                <a:gd name="connsiteX21" fmla="*/ 524732 w 1698688"/>
                <a:gd name="connsiteY21" fmla="*/ 914876 h 1698688"/>
                <a:gd name="connsiteX22" fmla="*/ 481679 w 1698688"/>
                <a:gd name="connsiteY22" fmla="*/ 873919 h 1698688"/>
                <a:gd name="connsiteX23" fmla="*/ 419957 w 1698688"/>
                <a:gd name="connsiteY23" fmla="*/ 854012 h 1698688"/>
                <a:gd name="connsiteX24" fmla="*/ 348806 w 1698688"/>
                <a:gd name="connsiteY24" fmla="*/ 851535 h 1698688"/>
                <a:gd name="connsiteX25" fmla="*/ 341471 w 1698688"/>
                <a:gd name="connsiteY25" fmla="*/ 852011 h 1698688"/>
                <a:gd name="connsiteX26" fmla="*/ 341471 w 1698688"/>
                <a:gd name="connsiteY26" fmla="*/ 809054 h 1698688"/>
                <a:gd name="connsiteX27" fmla="*/ 348710 w 1698688"/>
                <a:gd name="connsiteY27" fmla="*/ 809435 h 1698688"/>
                <a:gd name="connsiteX28" fmla="*/ 413099 w 1698688"/>
                <a:gd name="connsiteY28" fmla="*/ 806482 h 1698688"/>
                <a:gd name="connsiteX29" fmla="*/ 470630 w 1698688"/>
                <a:gd name="connsiteY29" fmla="*/ 788289 h 1698688"/>
                <a:gd name="connsiteX30" fmla="*/ 511588 w 1698688"/>
                <a:gd name="connsiteY30" fmla="*/ 751427 h 1698688"/>
                <a:gd name="connsiteX31" fmla="*/ 527209 w 1698688"/>
                <a:gd name="connsiteY31" fmla="*/ 691610 h 1698688"/>
                <a:gd name="connsiteX32" fmla="*/ 514064 w 1698688"/>
                <a:gd name="connsiteY32" fmla="*/ 641033 h 1698688"/>
                <a:gd name="connsiteX33" fmla="*/ 479298 w 1698688"/>
                <a:gd name="connsiteY33" fmla="*/ 605409 h 1698688"/>
                <a:gd name="connsiteX34" fmla="*/ 430530 w 1698688"/>
                <a:gd name="connsiteY34" fmla="*/ 584359 h 1698688"/>
                <a:gd name="connsiteX35" fmla="*/ 377666 w 1698688"/>
                <a:gd name="connsiteY35" fmla="*/ 577310 h 1698688"/>
                <a:gd name="connsiteX36" fmla="*/ 312515 w 1698688"/>
                <a:gd name="connsiteY36" fmla="*/ 589598 h 1698688"/>
                <a:gd name="connsiteX37" fmla="*/ 266319 w 1698688"/>
                <a:gd name="connsiteY37" fmla="*/ 623030 h 1698688"/>
                <a:gd name="connsiteX38" fmla="*/ 237935 w 1698688"/>
                <a:gd name="connsiteY38" fmla="*/ 673989 h 1698688"/>
                <a:gd name="connsiteX39" fmla="*/ 226219 w 1698688"/>
                <a:gd name="connsiteY39" fmla="*/ 740093 h 1698688"/>
                <a:gd name="connsiteX40" fmla="*/ 225933 w 1698688"/>
                <a:gd name="connsiteY40" fmla="*/ 746665 h 1698688"/>
                <a:gd name="connsiteX41" fmla="*/ 179832 w 1698688"/>
                <a:gd name="connsiteY41" fmla="*/ 746665 h 1698688"/>
                <a:gd name="connsiteX42" fmla="*/ 179832 w 1698688"/>
                <a:gd name="connsiteY42" fmla="*/ 739807 h 1698688"/>
                <a:gd name="connsiteX43" fmla="*/ 193548 w 1698688"/>
                <a:gd name="connsiteY43" fmla="*/ 657035 h 1698688"/>
                <a:gd name="connsiteX44" fmla="*/ 233363 w 1698688"/>
                <a:gd name="connsiteY44" fmla="*/ 592265 h 1698688"/>
                <a:gd name="connsiteX45" fmla="*/ 295847 w 1698688"/>
                <a:gd name="connsiteY45" fmla="*/ 550259 h 1698688"/>
                <a:gd name="connsiteX46" fmla="*/ 377571 w 1698688"/>
                <a:gd name="connsiteY46" fmla="*/ 535115 h 1698688"/>
                <a:gd name="connsiteX47" fmla="*/ 449294 w 1698688"/>
                <a:gd name="connsiteY47" fmla="*/ 543878 h 1698688"/>
                <a:gd name="connsiteX48" fmla="*/ 511683 w 1698688"/>
                <a:gd name="connsiteY48" fmla="*/ 571500 h 1698688"/>
                <a:gd name="connsiteX49" fmla="*/ 556260 w 1698688"/>
                <a:gd name="connsiteY49" fmla="*/ 620173 h 1698688"/>
                <a:gd name="connsiteX50" fmla="*/ 573500 w 1698688"/>
                <a:gd name="connsiteY50" fmla="*/ 691515 h 1698688"/>
                <a:gd name="connsiteX51" fmla="*/ 564928 w 1698688"/>
                <a:gd name="connsiteY51" fmla="*/ 743617 h 1698688"/>
                <a:gd name="connsiteX52" fmla="*/ 540068 w 1698688"/>
                <a:gd name="connsiteY52" fmla="*/ 787051 h 1698688"/>
                <a:gd name="connsiteX53" fmla="*/ 501110 w 1698688"/>
                <a:gd name="connsiteY53" fmla="*/ 818293 h 1698688"/>
                <a:gd name="connsiteX54" fmla="*/ 479298 w 1698688"/>
                <a:gd name="connsiteY54" fmla="*/ 827723 h 1698688"/>
                <a:gd name="connsiteX55" fmla="*/ 507968 w 1698688"/>
                <a:gd name="connsiteY55" fmla="*/ 839343 h 1698688"/>
                <a:gd name="connsiteX56" fmla="*/ 550831 w 1698688"/>
                <a:gd name="connsiteY56" fmla="*/ 874109 h 1698688"/>
                <a:gd name="connsiteX57" fmla="*/ 577787 w 1698688"/>
                <a:gd name="connsiteY57" fmla="*/ 922687 h 1698688"/>
                <a:gd name="connsiteX58" fmla="*/ 587216 w 1698688"/>
                <a:gd name="connsiteY58" fmla="*/ 981265 h 1698688"/>
                <a:gd name="connsiteX59" fmla="*/ 570167 w 1698688"/>
                <a:gd name="connsiteY59" fmla="*/ 1060799 h 1698688"/>
                <a:gd name="connsiteX60" fmla="*/ 524447 w 1698688"/>
                <a:gd name="connsiteY60" fmla="*/ 1117664 h 1698688"/>
                <a:gd name="connsiteX61" fmla="*/ 457581 w 1698688"/>
                <a:gd name="connsiteY61" fmla="*/ 1151573 h 1698688"/>
                <a:gd name="connsiteX62" fmla="*/ 377476 w 1698688"/>
                <a:gd name="connsiteY62" fmla="*/ 1162622 h 1698688"/>
                <a:gd name="connsiteX63" fmla="*/ 874395 w 1698688"/>
                <a:gd name="connsiteY63" fmla="*/ 1156240 h 1698688"/>
                <a:gd name="connsiteX64" fmla="*/ 821912 w 1698688"/>
                <a:gd name="connsiteY64" fmla="*/ 1156240 h 1698688"/>
                <a:gd name="connsiteX65" fmla="*/ 592646 w 1698688"/>
                <a:gd name="connsiteY65" fmla="*/ 540734 h 1698688"/>
                <a:gd name="connsiteX66" fmla="*/ 646081 w 1698688"/>
                <a:gd name="connsiteY66" fmla="*/ 540734 h 1698688"/>
                <a:gd name="connsiteX67" fmla="*/ 848678 w 1698688"/>
                <a:gd name="connsiteY67" fmla="*/ 1099661 h 1698688"/>
                <a:gd name="connsiteX68" fmla="*/ 1052894 w 1698688"/>
                <a:gd name="connsiteY68" fmla="*/ 540734 h 1698688"/>
                <a:gd name="connsiteX69" fmla="*/ 1104710 w 1698688"/>
                <a:gd name="connsiteY69" fmla="*/ 540734 h 1698688"/>
                <a:gd name="connsiteX70" fmla="*/ 874490 w 1698688"/>
                <a:gd name="connsiteY70" fmla="*/ 1156240 h 1698688"/>
                <a:gd name="connsiteX71" fmla="*/ 1344168 w 1698688"/>
                <a:gd name="connsiteY71" fmla="*/ 1156240 h 1698688"/>
                <a:gd name="connsiteX72" fmla="*/ 1154525 w 1698688"/>
                <a:gd name="connsiteY72" fmla="*/ 1156240 h 1698688"/>
                <a:gd name="connsiteX73" fmla="*/ 1154525 w 1698688"/>
                <a:gd name="connsiteY73" fmla="*/ 540734 h 1698688"/>
                <a:gd name="connsiteX74" fmla="*/ 1344168 w 1698688"/>
                <a:gd name="connsiteY74" fmla="*/ 540734 h 1698688"/>
                <a:gd name="connsiteX75" fmla="*/ 1436751 w 1698688"/>
                <a:gd name="connsiteY75" fmla="*/ 554641 h 1698688"/>
                <a:gd name="connsiteX76" fmla="*/ 1497330 w 1698688"/>
                <a:gd name="connsiteY76" fmla="*/ 591598 h 1698688"/>
                <a:gd name="connsiteX77" fmla="*/ 1530572 w 1698688"/>
                <a:gd name="connsiteY77" fmla="*/ 644366 h 1698688"/>
                <a:gd name="connsiteX78" fmla="*/ 1540669 w 1698688"/>
                <a:gd name="connsiteY78" fmla="*/ 703517 h 1698688"/>
                <a:gd name="connsiteX79" fmla="*/ 1531811 w 1698688"/>
                <a:gd name="connsiteY79" fmla="*/ 752285 h 1698688"/>
                <a:gd name="connsiteX80" fmla="*/ 1506379 w 1698688"/>
                <a:gd name="connsiteY80" fmla="*/ 793242 h 1698688"/>
                <a:gd name="connsiteX81" fmla="*/ 1467517 w 1698688"/>
                <a:gd name="connsiteY81" fmla="*/ 822865 h 1698688"/>
                <a:gd name="connsiteX82" fmla="*/ 1447419 w 1698688"/>
                <a:gd name="connsiteY82" fmla="*/ 831533 h 1698688"/>
                <a:gd name="connsiteX83" fmla="*/ 1447991 w 1698688"/>
                <a:gd name="connsiteY83" fmla="*/ 831723 h 1698688"/>
                <a:gd name="connsiteX84" fmla="*/ 1495997 w 1698688"/>
                <a:gd name="connsiteY84" fmla="*/ 855059 h 1698688"/>
                <a:gd name="connsiteX85" fmla="*/ 1540859 w 1698688"/>
                <a:gd name="connsiteY85" fmla="*/ 902494 h 1698688"/>
                <a:gd name="connsiteX86" fmla="*/ 1560957 w 1698688"/>
                <a:gd name="connsiteY86" fmla="*/ 980789 h 1698688"/>
                <a:gd name="connsiteX87" fmla="*/ 1545050 w 1698688"/>
                <a:gd name="connsiteY87" fmla="*/ 1056227 h 1698688"/>
                <a:gd name="connsiteX88" fmla="*/ 1500568 w 1698688"/>
                <a:gd name="connsiteY88" fmla="*/ 1111282 h 1698688"/>
                <a:gd name="connsiteX89" fmla="*/ 1431989 w 1698688"/>
                <a:gd name="connsiteY89" fmla="*/ 1144905 h 1698688"/>
                <a:gd name="connsiteX90" fmla="*/ 1344168 w 1698688"/>
                <a:gd name="connsiteY90" fmla="*/ 1156145 h 1698688"/>
                <a:gd name="connsiteX91" fmla="*/ 1205389 w 1698688"/>
                <a:gd name="connsiteY91" fmla="*/ 1110520 h 1698688"/>
                <a:gd name="connsiteX92" fmla="*/ 1344168 w 1698688"/>
                <a:gd name="connsiteY92" fmla="*/ 1110520 h 1698688"/>
                <a:gd name="connsiteX93" fmla="*/ 1466945 w 1698688"/>
                <a:gd name="connsiteY93" fmla="*/ 1077754 h 1698688"/>
                <a:gd name="connsiteX94" fmla="*/ 1510093 w 1698688"/>
                <a:gd name="connsiteY94" fmla="*/ 980885 h 1698688"/>
                <a:gd name="connsiteX95" fmla="*/ 1495139 w 1698688"/>
                <a:gd name="connsiteY95" fmla="*/ 920972 h 1698688"/>
                <a:gd name="connsiteX96" fmla="*/ 1456563 w 1698688"/>
                <a:gd name="connsiteY96" fmla="*/ 884015 h 1698688"/>
                <a:gd name="connsiteX97" fmla="*/ 1403128 w 1698688"/>
                <a:gd name="connsiteY97" fmla="*/ 865061 h 1698688"/>
                <a:gd name="connsiteX98" fmla="*/ 1344073 w 1698688"/>
                <a:gd name="connsiteY98" fmla="*/ 859727 h 1698688"/>
                <a:gd name="connsiteX99" fmla="*/ 1205294 w 1698688"/>
                <a:gd name="connsiteY99" fmla="*/ 859727 h 1698688"/>
                <a:gd name="connsiteX100" fmla="*/ 1205294 w 1698688"/>
                <a:gd name="connsiteY100" fmla="*/ 1110710 h 1698688"/>
                <a:gd name="connsiteX101" fmla="*/ 1205389 w 1698688"/>
                <a:gd name="connsiteY101" fmla="*/ 813816 h 1698688"/>
                <a:gd name="connsiteX102" fmla="*/ 1344168 w 1698688"/>
                <a:gd name="connsiteY102" fmla="*/ 813816 h 1698688"/>
                <a:gd name="connsiteX103" fmla="*/ 1454182 w 1698688"/>
                <a:gd name="connsiteY103" fmla="*/ 781431 h 1698688"/>
                <a:gd name="connsiteX104" fmla="*/ 1489805 w 1698688"/>
                <a:gd name="connsiteY104" fmla="*/ 696754 h 1698688"/>
                <a:gd name="connsiteX105" fmla="*/ 1478089 w 1698688"/>
                <a:gd name="connsiteY105" fmla="*/ 644938 h 1698688"/>
                <a:gd name="connsiteX106" fmla="*/ 1446562 w 1698688"/>
                <a:gd name="connsiteY106" fmla="*/ 611029 h 1698688"/>
                <a:gd name="connsiteX107" fmla="*/ 1400461 w 1698688"/>
                <a:gd name="connsiteY107" fmla="*/ 592169 h 1698688"/>
                <a:gd name="connsiteX108" fmla="*/ 1344168 w 1698688"/>
                <a:gd name="connsiteY108" fmla="*/ 586454 h 1698688"/>
                <a:gd name="connsiteX109" fmla="*/ 1205389 w 1698688"/>
                <a:gd name="connsiteY109" fmla="*/ 586454 h 1698688"/>
                <a:gd name="connsiteX110" fmla="*/ 1205389 w 1698688"/>
                <a:gd name="connsiteY110" fmla="*/ 813816 h 169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98688" h="1698688">
                  <a:moveTo>
                    <a:pt x="849344" y="0"/>
                  </a:moveTo>
                  <a:cubicBezTo>
                    <a:pt x="380238" y="0"/>
                    <a:pt x="0" y="380238"/>
                    <a:pt x="0" y="849344"/>
                  </a:cubicBezTo>
                  <a:cubicBezTo>
                    <a:pt x="0" y="1318451"/>
                    <a:pt x="380238" y="1698689"/>
                    <a:pt x="849344" y="1698689"/>
                  </a:cubicBezTo>
                  <a:cubicBezTo>
                    <a:pt x="1318451" y="1698689"/>
                    <a:pt x="1698689" y="1318451"/>
                    <a:pt x="1698689" y="849344"/>
                  </a:cubicBezTo>
                  <a:cubicBezTo>
                    <a:pt x="1698689" y="380238"/>
                    <a:pt x="1318355" y="0"/>
                    <a:pt x="849344" y="0"/>
                  </a:cubicBezTo>
                  <a:close/>
                  <a:moveTo>
                    <a:pt x="377476" y="1162717"/>
                  </a:moveTo>
                  <a:cubicBezTo>
                    <a:pt x="344234" y="1162717"/>
                    <a:pt x="313754" y="1157954"/>
                    <a:pt x="287084" y="1148620"/>
                  </a:cubicBezTo>
                  <a:cubicBezTo>
                    <a:pt x="260223" y="1139190"/>
                    <a:pt x="237077" y="1125188"/>
                    <a:pt x="218408" y="1107091"/>
                  </a:cubicBezTo>
                  <a:cubicBezTo>
                    <a:pt x="199644" y="1088898"/>
                    <a:pt x="185452" y="1066324"/>
                    <a:pt x="176308" y="1039940"/>
                  </a:cubicBezTo>
                  <a:cubicBezTo>
                    <a:pt x="167164" y="1013746"/>
                    <a:pt x="163449" y="983171"/>
                    <a:pt x="165164" y="949166"/>
                  </a:cubicBezTo>
                  <a:lnTo>
                    <a:pt x="165544" y="942689"/>
                  </a:lnTo>
                  <a:lnTo>
                    <a:pt x="211836" y="942689"/>
                  </a:lnTo>
                  <a:lnTo>
                    <a:pt x="211550" y="949833"/>
                  </a:lnTo>
                  <a:cubicBezTo>
                    <a:pt x="210407" y="976313"/>
                    <a:pt x="213646" y="1000506"/>
                    <a:pt x="221075" y="1021652"/>
                  </a:cubicBezTo>
                  <a:cubicBezTo>
                    <a:pt x="228410" y="1042702"/>
                    <a:pt x="239363" y="1060609"/>
                    <a:pt x="253460" y="1074992"/>
                  </a:cubicBezTo>
                  <a:cubicBezTo>
                    <a:pt x="267557" y="1089374"/>
                    <a:pt x="285274" y="1100709"/>
                    <a:pt x="306038" y="1108615"/>
                  </a:cubicBezTo>
                  <a:cubicBezTo>
                    <a:pt x="326898" y="1116616"/>
                    <a:pt x="350996" y="1120616"/>
                    <a:pt x="377476" y="1120616"/>
                  </a:cubicBezTo>
                  <a:cubicBezTo>
                    <a:pt x="398526" y="1120616"/>
                    <a:pt x="419291" y="1117568"/>
                    <a:pt x="439103" y="1111472"/>
                  </a:cubicBezTo>
                  <a:cubicBezTo>
                    <a:pt x="458819" y="1105472"/>
                    <a:pt x="476441" y="1096423"/>
                    <a:pt x="491490" y="1084707"/>
                  </a:cubicBezTo>
                  <a:cubicBezTo>
                    <a:pt x="506444" y="1073087"/>
                    <a:pt x="518541" y="1058323"/>
                    <a:pt x="527495" y="1040987"/>
                  </a:cubicBezTo>
                  <a:cubicBezTo>
                    <a:pt x="536448" y="1023747"/>
                    <a:pt x="540925" y="1003649"/>
                    <a:pt x="540925" y="981361"/>
                  </a:cubicBezTo>
                  <a:cubicBezTo>
                    <a:pt x="540925" y="954691"/>
                    <a:pt x="535496" y="932307"/>
                    <a:pt x="524732" y="914876"/>
                  </a:cubicBezTo>
                  <a:cubicBezTo>
                    <a:pt x="513969" y="897350"/>
                    <a:pt x="499491" y="883539"/>
                    <a:pt x="481679" y="873919"/>
                  </a:cubicBezTo>
                  <a:cubicBezTo>
                    <a:pt x="463582" y="864013"/>
                    <a:pt x="442817" y="857345"/>
                    <a:pt x="419957" y="854012"/>
                  </a:cubicBezTo>
                  <a:cubicBezTo>
                    <a:pt x="396716" y="850678"/>
                    <a:pt x="372809" y="849821"/>
                    <a:pt x="348806" y="851535"/>
                  </a:cubicBezTo>
                  <a:lnTo>
                    <a:pt x="341471" y="852011"/>
                  </a:lnTo>
                  <a:lnTo>
                    <a:pt x="341471" y="809054"/>
                  </a:lnTo>
                  <a:lnTo>
                    <a:pt x="348710" y="809435"/>
                  </a:lnTo>
                  <a:cubicBezTo>
                    <a:pt x="369951" y="810578"/>
                    <a:pt x="391573" y="809530"/>
                    <a:pt x="413099" y="806482"/>
                  </a:cubicBezTo>
                  <a:cubicBezTo>
                    <a:pt x="434245" y="803434"/>
                    <a:pt x="453581" y="797338"/>
                    <a:pt x="470630" y="788289"/>
                  </a:cubicBezTo>
                  <a:cubicBezTo>
                    <a:pt x="487299" y="779431"/>
                    <a:pt x="501110" y="766953"/>
                    <a:pt x="511588" y="751427"/>
                  </a:cubicBezTo>
                  <a:cubicBezTo>
                    <a:pt x="521970" y="735997"/>
                    <a:pt x="527209" y="715899"/>
                    <a:pt x="527209" y="691610"/>
                  </a:cubicBezTo>
                  <a:cubicBezTo>
                    <a:pt x="527209" y="672370"/>
                    <a:pt x="522732" y="655320"/>
                    <a:pt x="514064" y="641033"/>
                  </a:cubicBezTo>
                  <a:cubicBezTo>
                    <a:pt x="505206" y="626555"/>
                    <a:pt x="493490" y="614553"/>
                    <a:pt x="479298" y="605409"/>
                  </a:cubicBezTo>
                  <a:cubicBezTo>
                    <a:pt x="464820" y="596075"/>
                    <a:pt x="448437" y="589026"/>
                    <a:pt x="430530" y="584359"/>
                  </a:cubicBezTo>
                  <a:cubicBezTo>
                    <a:pt x="412528" y="579692"/>
                    <a:pt x="394716" y="577310"/>
                    <a:pt x="377666" y="577310"/>
                  </a:cubicBezTo>
                  <a:cubicBezTo>
                    <a:pt x="352997" y="577310"/>
                    <a:pt x="330994" y="581406"/>
                    <a:pt x="312515" y="589598"/>
                  </a:cubicBezTo>
                  <a:cubicBezTo>
                    <a:pt x="294037" y="597694"/>
                    <a:pt x="278511" y="609029"/>
                    <a:pt x="266319" y="623030"/>
                  </a:cubicBezTo>
                  <a:cubicBezTo>
                    <a:pt x="254032" y="637223"/>
                    <a:pt x="244507" y="654368"/>
                    <a:pt x="237935" y="673989"/>
                  </a:cubicBezTo>
                  <a:cubicBezTo>
                    <a:pt x="231267" y="693896"/>
                    <a:pt x="227362" y="716185"/>
                    <a:pt x="226219" y="740093"/>
                  </a:cubicBezTo>
                  <a:lnTo>
                    <a:pt x="225933" y="746665"/>
                  </a:lnTo>
                  <a:lnTo>
                    <a:pt x="179832" y="746665"/>
                  </a:lnTo>
                  <a:lnTo>
                    <a:pt x="179832" y="739807"/>
                  </a:lnTo>
                  <a:cubicBezTo>
                    <a:pt x="179832" y="709898"/>
                    <a:pt x="184499" y="682085"/>
                    <a:pt x="193548" y="657035"/>
                  </a:cubicBezTo>
                  <a:cubicBezTo>
                    <a:pt x="202692" y="631888"/>
                    <a:pt x="216122" y="610076"/>
                    <a:pt x="233363" y="592265"/>
                  </a:cubicBezTo>
                  <a:cubicBezTo>
                    <a:pt x="250508" y="574453"/>
                    <a:pt x="271558" y="560356"/>
                    <a:pt x="295847" y="550259"/>
                  </a:cubicBezTo>
                  <a:cubicBezTo>
                    <a:pt x="320040" y="540258"/>
                    <a:pt x="347567" y="535115"/>
                    <a:pt x="377571" y="535115"/>
                  </a:cubicBezTo>
                  <a:cubicBezTo>
                    <a:pt x="402050" y="535115"/>
                    <a:pt x="426244" y="538067"/>
                    <a:pt x="449294" y="543878"/>
                  </a:cubicBezTo>
                  <a:cubicBezTo>
                    <a:pt x="472631" y="549783"/>
                    <a:pt x="493586" y="559118"/>
                    <a:pt x="511683" y="571500"/>
                  </a:cubicBezTo>
                  <a:cubicBezTo>
                    <a:pt x="529971" y="584073"/>
                    <a:pt x="544925" y="600456"/>
                    <a:pt x="556260" y="620173"/>
                  </a:cubicBezTo>
                  <a:cubicBezTo>
                    <a:pt x="567690" y="640080"/>
                    <a:pt x="573500" y="664083"/>
                    <a:pt x="573500" y="691515"/>
                  </a:cubicBezTo>
                  <a:cubicBezTo>
                    <a:pt x="573500" y="709994"/>
                    <a:pt x="570643" y="727520"/>
                    <a:pt x="564928" y="743617"/>
                  </a:cubicBezTo>
                  <a:cubicBezTo>
                    <a:pt x="559213" y="759809"/>
                    <a:pt x="550831" y="774478"/>
                    <a:pt x="540068" y="787051"/>
                  </a:cubicBezTo>
                  <a:cubicBezTo>
                    <a:pt x="529209" y="799719"/>
                    <a:pt x="516160" y="810197"/>
                    <a:pt x="501110" y="818293"/>
                  </a:cubicBezTo>
                  <a:cubicBezTo>
                    <a:pt x="494157" y="822008"/>
                    <a:pt x="486918" y="825151"/>
                    <a:pt x="479298" y="827723"/>
                  </a:cubicBezTo>
                  <a:cubicBezTo>
                    <a:pt x="489490" y="830675"/>
                    <a:pt x="499015" y="834485"/>
                    <a:pt x="507968" y="839343"/>
                  </a:cubicBezTo>
                  <a:cubicBezTo>
                    <a:pt x="524732" y="848297"/>
                    <a:pt x="539115" y="860012"/>
                    <a:pt x="550831" y="874109"/>
                  </a:cubicBezTo>
                  <a:cubicBezTo>
                    <a:pt x="562451" y="888111"/>
                    <a:pt x="571595" y="904494"/>
                    <a:pt x="577787" y="922687"/>
                  </a:cubicBezTo>
                  <a:cubicBezTo>
                    <a:pt x="584073" y="940880"/>
                    <a:pt x="587216" y="960501"/>
                    <a:pt x="587216" y="981265"/>
                  </a:cubicBezTo>
                  <a:cubicBezTo>
                    <a:pt x="587216" y="1011365"/>
                    <a:pt x="581501" y="1038225"/>
                    <a:pt x="570167" y="1060799"/>
                  </a:cubicBezTo>
                  <a:cubicBezTo>
                    <a:pt x="558927" y="1083374"/>
                    <a:pt x="543497" y="1102519"/>
                    <a:pt x="524447" y="1117664"/>
                  </a:cubicBezTo>
                  <a:cubicBezTo>
                    <a:pt x="505492" y="1132808"/>
                    <a:pt x="483013" y="1144238"/>
                    <a:pt x="457581" y="1151573"/>
                  </a:cubicBezTo>
                  <a:cubicBezTo>
                    <a:pt x="432435" y="1158907"/>
                    <a:pt x="405479" y="1162622"/>
                    <a:pt x="377476" y="1162622"/>
                  </a:cubicBezTo>
                  <a:close/>
                  <a:moveTo>
                    <a:pt x="874395" y="1156240"/>
                  </a:moveTo>
                  <a:lnTo>
                    <a:pt x="821912" y="1156240"/>
                  </a:lnTo>
                  <a:lnTo>
                    <a:pt x="592646" y="540734"/>
                  </a:lnTo>
                  <a:lnTo>
                    <a:pt x="646081" y="540734"/>
                  </a:lnTo>
                  <a:lnTo>
                    <a:pt x="848678" y="1099661"/>
                  </a:lnTo>
                  <a:lnTo>
                    <a:pt x="1052894" y="540734"/>
                  </a:lnTo>
                  <a:lnTo>
                    <a:pt x="1104710" y="540734"/>
                  </a:lnTo>
                  <a:lnTo>
                    <a:pt x="874490" y="1156240"/>
                  </a:lnTo>
                  <a:close/>
                  <a:moveTo>
                    <a:pt x="1344168" y="1156240"/>
                  </a:moveTo>
                  <a:lnTo>
                    <a:pt x="1154525" y="1156240"/>
                  </a:lnTo>
                  <a:lnTo>
                    <a:pt x="1154525" y="540734"/>
                  </a:lnTo>
                  <a:lnTo>
                    <a:pt x="1344168" y="540734"/>
                  </a:lnTo>
                  <a:cubicBezTo>
                    <a:pt x="1380744" y="540734"/>
                    <a:pt x="1411891" y="545402"/>
                    <a:pt x="1436751" y="554641"/>
                  </a:cubicBezTo>
                  <a:cubicBezTo>
                    <a:pt x="1461707" y="563975"/>
                    <a:pt x="1482090" y="576358"/>
                    <a:pt x="1497330" y="591598"/>
                  </a:cubicBezTo>
                  <a:cubicBezTo>
                    <a:pt x="1512570" y="606838"/>
                    <a:pt x="1523810" y="624650"/>
                    <a:pt x="1530572" y="644366"/>
                  </a:cubicBezTo>
                  <a:cubicBezTo>
                    <a:pt x="1537240" y="663893"/>
                    <a:pt x="1540669" y="683800"/>
                    <a:pt x="1540669" y="703517"/>
                  </a:cubicBezTo>
                  <a:cubicBezTo>
                    <a:pt x="1540669" y="720566"/>
                    <a:pt x="1537716" y="736949"/>
                    <a:pt x="1531811" y="752285"/>
                  </a:cubicBezTo>
                  <a:cubicBezTo>
                    <a:pt x="1525905" y="767620"/>
                    <a:pt x="1517333" y="781431"/>
                    <a:pt x="1506379" y="793242"/>
                  </a:cubicBezTo>
                  <a:cubicBezTo>
                    <a:pt x="1495520" y="804958"/>
                    <a:pt x="1482471" y="814959"/>
                    <a:pt x="1467517" y="822865"/>
                  </a:cubicBezTo>
                  <a:cubicBezTo>
                    <a:pt x="1461135" y="826294"/>
                    <a:pt x="1454372" y="829151"/>
                    <a:pt x="1447419" y="831533"/>
                  </a:cubicBezTo>
                  <a:lnTo>
                    <a:pt x="1447991" y="831723"/>
                  </a:lnTo>
                  <a:cubicBezTo>
                    <a:pt x="1463326" y="835819"/>
                    <a:pt x="1479423" y="843725"/>
                    <a:pt x="1495997" y="855059"/>
                  </a:cubicBezTo>
                  <a:cubicBezTo>
                    <a:pt x="1512665" y="866489"/>
                    <a:pt x="1527715" y="882396"/>
                    <a:pt x="1540859" y="902494"/>
                  </a:cubicBezTo>
                  <a:cubicBezTo>
                    <a:pt x="1554194" y="922877"/>
                    <a:pt x="1560957" y="949262"/>
                    <a:pt x="1560957" y="980789"/>
                  </a:cubicBezTo>
                  <a:cubicBezTo>
                    <a:pt x="1560957" y="1009269"/>
                    <a:pt x="1555623" y="1034606"/>
                    <a:pt x="1545050" y="1056227"/>
                  </a:cubicBezTo>
                  <a:cubicBezTo>
                    <a:pt x="1534573" y="1077849"/>
                    <a:pt x="1519618" y="1096328"/>
                    <a:pt x="1500568" y="1111282"/>
                  </a:cubicBezTo>
                  <a:cubicBezTo>
                    <a:pt x="1481614" y="1126141"/>
                    <a:pt x="1458563" y="1137476"/>
                    <a:pt x="1431989" y="1144905"/>
                  </a:cubicBezTo>
                  <a:cubicBezTo>
                    <a:pt x="1405700" y="1152335"/>
                    <a:pt x="1376077" y="1156145"/>
                    <a:pt x="1344168" y="1156145"/>
                  </a:cubicBezTo>
                  <a:close/>
                  <a:moveTo>
                    <a:pt x="1205389" y="1110520"/>
                  </a:moveTo>
                  <a:lnTo>
                    <a:pt x="1344168" y="1110520"/>
                  </a:lnTo>
                  <a:cubicBezTo>
                    <a:pt x="1396365" y="1110520"/>
                    <a:pt x="1437608" y="1099471"/>
                    <a:pt x="1466945" y="1077754"/>
                  </a:cubicBezTo>
                  <a:cubicBezTo>
                    <a:pt x="1495997" y="1056132"/>
                    <a:pt x="1510093" y="1024509"/>
                    <a:pt x="1510093" y="980885"/>
                  </a:cubicBezTo>
                  <a:cubicBezTo>
                    <a:pt x="1510093" y="956501"/>
                    <a:pt x="1505045" y="936308"/>
                    <a:pt x="1495139" y="920972"/>
                  </a:cubicBezTo>
                  <a:cubicBezTo>
                    <a:pt x="1485138" y="905447"/>
                    <a:pt x="1472089" y="892969"/>
                    <a:pt x="1456563" y="884015"/>
                  </a:cubicBezTo>
                  <a:cubicBezTo>
                    <a:pt x="1440752" y="874871"/>
                    <a:pt x="1422749" y="868490"/>
                    <a:pt x="1403128" y="865061"/>
                  </a:cubicBezTo>
                  <a:cubicBezTo>
                    <a:pt x="1383125" y="861536"/>
                    <a:pt x="1363218" y="859727"/>
                    <a:pt x="1344073" y="859727"/>
                  </a:cubicBezTo>
                  <a:lnTo>
                    <a:pt x="1205294" y="859727"/>
                  </a:lnTo>
                  <a:lnTo>
                    <a:pt x="1205294" y="1110710"/>
                  </a:lnTo>
                  <a:close/>
                  <a:moveTo>
                    <a:pt x="1205389" y="813816"/>
                  </a:moveTo>
                  <a:lnTo>
                    <a:pt x="1344168" y="813816"/>
                  </a:lnTo>
                  <a:cubicBezTo>
                    <a:pt x="1393317" y="813816"/>
                    <a:pt x="1430369" y="802958"/>
                    <a:pt x="1454182" y="781431"/>
                  </a:cubicBezTo>
                  <a:cubicBezTo>
                    <a:pt x="1478185" y="759809"/>
                    <a:pt x="1489805" y="732092"/>
                    <a:pt x="1489805" y="696754"/>
                  </a:cubicBezTo>
                  <a:cubicBezTo>
                    <a:pt x="1489805" y="676085"/>
                    <a:pt x="1485805" y="658654"/>
                    <a:pt x="1478089" y="644938"/>
                  </a:cubicBezTo>
                  <a:cubicBezTo>
                    <a:pt x="1470279" y="631031"/>
                    <a:pt x="1459611" y="619697"/>
                    <a:pt x="1446562" y="611029"/>
                  </a:cubicBezTo>
                  <a:cubicBezTo>
                    <a:pt x="1433322" y="602266"/>
                    <a:pt x="1417796" y="595979"/>
                    <a:pt x="1400461" y="592169"/>
                  </a:cubicBezTo>
                  <a:cubicBezTo>
                    <a:pt x="1382744" y="588359"/>
                    <a:pt x="1363789" y="586454"/>
                    <a:pt x="1344168" y="586454"/>
                  </a:cubicBezTo>
                  <a:lnTo>
                    <a:pt x="1205389" y="586454"/>
                  </a:lnTo>
                  <a:lnTo>
                    <a:pt x="1205389" y="813816"/>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84045414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3058"/>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56B1934-0326-1970-BE3C-F90AAC908F85}"/>
              </a:ext>
            </a:extLst>
          </p:cNvPr>
          <p:cNvSpPr>
            <a:spLocks noGrp="1"/>
          </p:cNvSpPr>
          <p:nvPr>
            <p:ph type="title"/>
          </p:nvPr>
        </p:nvSpPr>
        <p:spPr>
          <a:xfrm>
            <a:off x="258255" y="916412"/>
            <a:ext cx="8526970" cy="906464"/>
          </a:xfrm>
        </p:spPr>
        <p:txBody>
          <a:bodyPr bIns="0" anchor="b" anchorCtr="0">
            <a:noAutofit/>
          </a:bodyPr>
          <a:lstStyle>
            <a:lvl1pPr>
              <a:defRPr sz="2400">
                <a:solidFill>
                  <a:schemeClr val="accent1"/>
                </a:solidFill>
              </a:defRPr>
            </a:lvl1pPr>
          </a:lstStyle>
          <a:p>
            <a:r>
              <a:rPr lang="en-US"/>
              <a:t>Click to edit Master title style</a:t>
            </a:r>
          </a:p>
        </p:txBody>
      </p:sp>
      <p:sp>
        <p:nvSpPr>
          <p:cNvPr id="13" name="Content Placeholder 2">
            <a:extLst>
              <a:ext uri="{FF2B5EF4-FFF2-40B4-BE49-F238E27FC236}">
                <a16:creationId xmlns:a16="http://schemas.microsoft.com/office/drawing/2014/main" id="{8605B093-4CFA-5879-37E8-90038B7477AE}"/>
              </a:ext>
            </a:extLst>
          </p:cNvPr>
          <p:cNvSpPr>
            <a:spLocks noGrp="1"/>
          </p:cNvSpPr>
          <p:nvPr>
            <p:ph idx="1"/>
          </p:nvPr>
        </p:nvSpPr>
        <p:spPr>
          <a:xfrm>
            <a:off x="258255" y="2004627"/>
            <a:ext cx="8526970" cy="2998553"/>
          </a:xfrm>
        </p:spPr>
        <p:txBody>
          <a:bodyPr>
            <a:noAutofit/>
          </a:bodyPr>
          <a:lstStyle>
            <a:lvl1pPr marL="0" indent="0">
              <a:lnSpc>
                <a:spcPct val="100000"/>
              </a:lnSpc>
              <a:spcBef>
                <a:spcPts val="0"/>
              </a:spcBef>
              <a:spcAft>
                <a:spcPts val="0"/>
              </a:spcAft>
              <a:buNone/>
              <a:defRPr sz="2300">
                <a:solidFill>
                  <a:schemeClr val="bg1"/>
                </a:solidFill>
              </a:defRPr>
            </a:lvl1pPr>
            <a:lvl2pPr marL="457200" indent="0">
              <a:lnSpc>
                <a:spcPct val="100000"/>
              </a:lnSpc>
              <a:spcBef>
                <a:spcPts val="0"/>
              </a:spcBef>
              <a:spcAft>
                <a:spcPts val="0"/>
              </a:spcAft>
              <a:buNone/>
              <a:defRPr sz="1900">
                <a:solidFill>
                  <a:schemeClr val="bg1"/>
                </a:solidFill>
              </a:defRPr>
            </a:lvl2pPr>
            <a:lvl3pPr marL="914400" indent="0">
              <a:lnSpc>
                <a:spcPct val="100000"/>
              </a:lnSpc>
              <a:spcBef>
                <a:spcPts val="0"/>
              </a:spcBef>
              <a:spcAft>
                <a:spcPts val="0"/>
              </a:spcAft>
              <a:buNone/>
              <a:defRPr sz="18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4" name="Slide Number Placeholder 5">
            <a:extLst>
              <a:ext uri="{FF2B5EF4-FFF2-40B4-BE49-F238E27FC236}">
                <a16:creationId xmlns:a16="http://schemas.microsoft.com/office/drawing/2014/main" id="{89608FC3-88CD-9CC0-4F3C-59EE942D8765}"/>
              </a:ext>
            </a:extLst>
          </p:cNvPr>
          <p:cNvSpPr>
            <a:spLocks noGrp="1"/>
          </p:cNvSpPr>
          <p:nvPr>
            <p:ph type="sldNum" sz="quarter" idx="12"/>
          </p:nvPr>
        </p:nvSpPr>
        <p:spPr>
          <a:xfrm>
            <a:off x="8351520" y="6409691"/>
            <a:ext cx="598170" cy="365125"/>
          </a:xfrm>
          <a:prstGeom prst="rect">
            <a:avLst/>
          </a:prstGeom>
        </p:spPr>
        <p:txBody>
          <a:bodyPr/>
          <a:lstStyle>
            <a:lvl1pPr>
              <a:defRPr sz="900">
                <a:solidFill>
                  <a:schemeClr val="bg1"/>
                </a:solidFill>
              </a:defRPr>
            </a:lvl1pPr>
          </a:lstStyle>
          <a:p>
            <a:fld id="{375A5551-8D38-450D-9456-AA8FB3888142}" type="slidenum">
              <a:rPr lang="en-GB" smtClean="0"/>
              <a:pPr/>
              <a:t>‹#›</a:t>
            </a:fld>
            <a:endParaRPr lang="en-GB"/>
          </a:p>
        </p:txBody>
      </p:sp>
      <p:grpSp>
        <p:nvGrpSpPr>
          <p:cNvPr id="2" name="3VB logo">
            <a:extLst>
              <a:ext uri="{FF2B5EF4-FFF2-40B4-BE49-F238E27FC236}">
                <a16:creationId xmlns:a16="http://schemas.microsoft.com/office/drawing/2014/main" id="{633F1513-2673-418F-616F-60DE7CE0F62C}"/>
              </a:ext>
            </a:extLst>
          </p:cNvPr>
          <p:cNvGrpSpPr>
            <a:grpSpLocks noChangeAspect="1"/>
          </p:cNvGrpSpPr>
          <p:nvPr userDrawn="1"/>
        </p:nvGrpSpPr>
        <p:grpSpPr>
          <a:xfrm>
            <a:off x="375871" y="275711"/>
            <a:ext cx="1051884" cy="514800"/>
            <a:chOff x="2493279" y="-970730"/>
            <a:chExt cx="3470909" cy="1698688"/>
          </a:xfrm>
          <a:solidFill>
            <a:schemeClr val="bg1"/>
          </a:solidFill>
        </p:grpSpPr>
        <p:sp>
          <p:nvSpPr>
            <p:cNvPr id="3" name="Text">
              <a:extLst>
                <a:ext uri="{FF2B5EF4-FFF2-40B4-BE49-F238E27FC236}">
                  <a16:creationId xmlns:a16="http://schemas.microsoft.com/office/drawing/2014/main" id="{FEC35A10-93D7-2E85-6C97-DF6C0C75CAEC}"/>
                </a:ext>
              </a:extLst>
            </p:cNvPr>
            <p:cNvSpPr/>
            <p:nvPr/>
          </p:nvSpPr>
          <p:spPr>
            <a:xfrm>
              <a:off x="4372656" y="-762894"/>
              <a:ext cx="1591532" cy="1285970"/>
            </a:xfrm>
            <a:custGeom>
              <a:avLst/>
              <a:gdLst>
                <a:gd name="connsiteX0" fmla="*/ 7429 w 1591532"/>
                <a:gd name="connsiteY0" fmla="*/ 31623 h 1285970"/>
                <a:gd name="connsiteX1" fmla="*/ 7429 w 1591532"/>
                <a:gd name="connsiteY1" fmla="*/ 0 h 1285970"/>
                <a:gd name="connsiteX2" fmla="*/ 232886 w 1591532"/>
                <a:gd name="connsiteY2" fmla="*/ 0 h 1285970"/>
                <a:gd name="connsiteX3" fmla="*/ 232886 w 1591532"/>
                <a:gd name="connsiteY3" fmla="*/ 31623 h 1285970"/>
                <a:gd name="connsiteX4" fmla="*/ 138875 w 1591532"/>
                <a:gd name="connsiteY4" fmla="*/ 31623 h 1285970"/>
                <a:gd name="connsiteX5" fmla="*/ 138875 w 1591532"/>
                <a:gd name="connsiteY5" fmla="*/ 282035 h 1285970"/>
                <a:gd name="connsiteX6" fmla="*/ 101346 w 1591532"/>
                <a:gd name="connsiteY6" fmla="*/ 282035 h 1285970"/>
                <a:gd name="connsiteX7" fmla="*/ 101346 w 1591532"/>
                <a:gd name="connsiteY7" fmla="*/ 31623 h 1285970"/>
                <a:gd name="connsiteX8" fmla="*/ 7334 w 1591532"/>
                <a:gd name="connsiteY8" fmla="*/ 31623 h 1285970"/>
                <a:gd name="connsiteX9" fmla="*/ 286988 w 1591532"/>
                <a:gd name="connsiteY9" fmla="*/ 0 h 1285970"/>
                <a:gd name="connsiteX10" fmla="*/ 286988 w 1591532"/>
                <a:gd name="connsiteY10" fmla="*/ 107823 h 1285970"/>
                <a:gd name="connsiteX11" fmla="*/ 287750 w 1591532"/>
                <a:gd name="connsiteY11" fmla="*/ 107823 h 1285970"/>
                <a:gd name="connsiteX12" fmla="*/ 298799 w 1591532"/>
                <a:gd name="connsiteY12" fmla="*/ 91821 h 1285970"/>
                <a:gd name="connsiteX13" fmla="*/ 314801 w 1591532"/>
                <a:gd name="connsiteY13" fmla="*/ 81153 h 1285970"/>
                <a:gd name="connsiteX14" fmla="*/ 333375 w 1591532"/>
                <a:gd name="connsiteY14" fmla="*/ 75057 h 1285970"/>
                <a:gd name="connsiteX15" fmla="*/ 352139 w 1591532"/>
                <a:gd name="connsiteY15" fmla="*/ 73057 h 1285970"/>
                <a:gd name="connsiteX16" fmla="*/ 385667 w 1591532"/>
                <a:gd name="connsiteY16" fmla="*/ 78581 h 1285970"/>
                <a:gd name="connsiteX17" fmla="*/ 407384 w 1591532"/>
                <a:gd name="connsiteY17" fmla="*/ 94012 h 1285970"/>
                <a:gd name="connsiteX18" fmla="*/ 419005 w 1591532"/>
                <a:gd name="connsiteY18" fmla="*/ 117539 h 1285970"/>
                <a:gd name="connsiteX19" fmla="*/ 422338 w 1591532"/>
                <a:gd name="connsiteY19" fmla="*/ 147733 h 1285970"/>
                <a:gd name="connsiteX20" fmla="*/ 422338 w 1591532"/>
                <a:gd name="connsiteY20" fmla="*/ 282035 h 1285970"/>
                <a:gd name="connsiteX21" fmla="*/ 388811 w 1591532"/>
                <a:gd name="connsiteY21" fmla="*/ 282035 h 1285970"/>
                <a:gd name="connsiteX22" fmla="*/ 388811 w 1591532"/>
                <a:gd name="connsiteY22" fmla="*/ 143827 h 1285970"/>
                <a:gd name="connsiteX23" fmla="*/ 377762 w 1591532"/>
                <a:gd name="connsiteY23" fmla="*/ 113824 h 1285970"/>
                <a:gd name="connsiteX24" fmla="*/ 347377 w 1591532"/>
                <a:gd name="connsiteY24" fmla="*/ 102775 h 1285970"/>
                <a:gd name="connsiteX25" fmla="*/ 320707 w 1591532"/>
                <a:gd name="connsiteY25" fmla="*/ 107537 h 1285970"/>
                <a:gd name="connsiteX26" fmla="*/ 301942 w 1591532"/>
                <a:gd name="connsiteY26" fmla="*/ 120968 h 1285970"/>
                <a:gd name="connsiteX27" fmla="*/ 290703 w 1591532"/>
                <a:gd name="connsiteY27" fmla="*/ 141351 h 1285970"/>
                <a:gd name="connsiteX28" fmla="*/ 286988 w 1591532"/>
                <a:gd name="connsiteY28" fmla="*/ 166783 h 1285970"/>
                <a:gd name="connsiteX29" fmla="*/ 286988 w 1591532"/>
                <a:gd name="connsiteY29" fmla="*/ 282131 h 1285970"/>
                <a:gd name="connsiteX30" fmla="*/ 253460 w 1591532"/>
                <a:gd name="connsiteY30" fmla="*/ 282131 h 1285970"/>
                <a:gd name="connsiteX31" fmla="*/ 253460 w 1591532"/>
                <a:gd name="connsiteY31" fmla="*/ 191 h 1285970"/>
                <a:gd name="connsiteX32" fmla="*/ 286988 w 1591532"/>
                <a:gd name="connsiteY32" fmla="*/ 191 h 1285970"/>
                <a:gd name="connsiteX33" fmla="*/ 484918 w 1591532"/>
                <a:gd name="connsiteY33" fmla="*/ 77819 h 1285970"/>
                <a:gd name="connsiteX34" fmla="*/ 484918 w 1591532"/>
                <a:gd name="connsiteY34" fmla="*/ 120872 h 1285970"/>
                <a:gd name="connsiteX35" fmla="*/ 485680 w 1591532"/>
                <a:gd name="connsiteY35" fmla="*/ 120872 h 1285970"/>
                <a:gd name="connsiteX36" fmla="*/ 515684 w 1591532"/>
                <a:gd name="connsiteY36" fmla="*/ 84106 h 1285970"/>
                <a:gd name="connsiteX37" fmla="*/ 560737 w 1591532"/>
                <a:gd name="connsiteY37" fmla="*/ 73057 h 1285970"/>
                <a:gd name="connsiteX38" fmla="*/ 560737 w 1591532"/>
                <a:gd name="connsiteY38" fmla="*/ 108585 h 1285970"/>
                <a:gd name="connsiteX39" fmla="*/ 526352 w 1591532"/>
                <a:gd name="connsiteY39" fmla="*/ 114109 h 1285970"/>
                <a:gd name="connsiteX40" fmla="*/ 503492 w 1591532"/>
                <a:gd name="connsiteY40" fmla="*/ 130302 h 1285970"/>
                <a:gd name="connsiteX41" fmla="*/ 490823 w 1591532"/>
                <a:gd name="connsiteY41" fmla="*/ 156210 h 1285970"/>
                <a:gd name="connsiteX42" fmla="*/ 486823 w 1591532"/>
                <a:gd name="connsiteY42" fmla="*/ 191167 h 1285970"/>
                <a:gd name="connsiteX43" fmla="*/ 486823 w 1591532"/>
                <a:gd name="connsiteY43" fmla="*/ 282035 h 1285970"/>
                <a:gd name="connsiteX44" fmla="*/ 453295 w 1591532"/>
                <a:gd name="connsiteY44" fmla="*/ 282035 h 1285970"/>
                <a:gd name="connsiteX45" fmla="*/ 453295 w 1591532"/>
                <a:gd name="connsiteY45" fmla="*/ 77819 h 1285970"/>
                <a:gd name="connsiteX46" fmla="*/ 484918 w 1591532"/>
                <a:gd name="connsiteY46" fmla="*/ 77819 h 1285970"/>
                <a:gd name="connsiteX47" fmla="*/ 718471 w 1591532"/>
                <a:gd name="connsiteY47" fmla="*/ 268986 h 1285970"/>
                <a:gd name="connsiteX48" fmla="*/ 653891 w 1591532"/>
                <a:gd name="connsiteY48" fmla="*/ 286322 h 1285970"/>
                <a:gd name="connsiteX49" fmla="*/ 618363 w 1591532"/>
                <a:gd name="connsiteY49" fmla="*/ 278416 h 1285970"/>
                <a:gd name="connsiteX50" fmla="*/ 588169 w 1591532"/>
                <a:gd name="connsiteY50" fmla="*/ 256318 h 1285970"/>
                <a:gd name="connsiteX51" fmla="*/ 569786 w 1591532"/>
                <a:gd name="connsiteY51" fmla="*/ 222314 h 1285970"/>
                <a:gd name="connsiteX52" fmla="*/ 562832 w 1591532"/>
                <a:gd name="connsiteY52" fmla="*/ 179261 h 1285970"/>
                <a:gd name="connsiteX53" fmla="*/ 569976 w 1591532"/>
                <a:gd name="connsiteY53" fmla="*/ 136589 h 1285970"/>
                <a:gd name="connsiteX54" fmla="*/ 589883 w 1591532"/>
                <a:gd name="connsiteY54" fmla="*/ 103061 h 1285970"/>
                <a:gd name="connsiteX55" fmla="*/ 620268 w 1591532"/>
                <a:gd name="connsiteY55" fmla="*/ 80963 h 1285970"/>
                <a:gd name="connsiteX56" fmla="*/ 658749 w 1591532"/>
                <a:gd name="connsiteY56" fmla="*/ 73057 h 1285970"/>
                <a:gd name="connsiteX57" fmla="*/ 703993 w 1591532"/>
                <a:gd name="connsiteY57" fmla="*/ 84296 h 1285970"/>
                <a:gd name="connsiteX58" fmla="*/ 732854 w 1591532"/>
                <a:gd name="connsiteY58" fmla="*/ 112967 h 1285970"/>
                <a:gd name="connsiteX59" fmla="*/ 747808 w 1591532"/>
                <a:gd name="connsiteY59" fmla="*/ 150876 h 1285970"/>
                <a:gd name="connsiteX60" fmla="*/ 751142 w 1591532"/>
                <a:gd name="connsiteY60" fmla="*/ 189928 h 1285970"/>
                <a:gd name="connsiteX61" fmla="*/ 598361 w 1591532"/>
                <a:gd name="connsiteY61" fmla="*/ 189928 h 1285970"/>
                <a:gd name="connsiteX62" fmla="*/ 601504 w 1591532"/>
                <a:gd name="connsiteY62" fmla="*/ 215360 h 1285970"/>
                <a:gd name="connsiteX63" fmla="*/ 612934 w 1591532"/>
                <a:gd name="connsiteY63" fmla="*/ 236696 h 1285970"/>
                <a:gd name="connsiteX64" fmla="*/ 633031 w 1591532"/>
                <a:gd name="connsiteY64" fmla="*/ 251555 h 1285970"/>
                <a:gd name="connsiteX65" fmla="*/ 661892 w 1591532"/>
                <a:gd name="connsiteY65" fmla="*/ 257080 h 1285970"/>
                <a:gd name="connsiteX66" fmla="*/ 696849 w 1591532"/>
                <a:gd name="connsiteY66" fmla="*/ 247174 h 1285970"/>
                <a:gd name="connsiteX67" fmla="*/ 714851 w 1591532"/>
                <a:gd name="connsiteY67" fmla="*/ 217170 h 1285970"/>
                <a:gd name="connsiteX68" fmla="*/ 747998 w 1591532"/>
                <a:gd name="connsiteY68" fmla="*/ 217170 h 1285970"/>
                <a:gd name="connsiteX69" fmla="*/ 718376 w 1591532"/>
                <a:gd name="connsiteY69" fmla="*/ 268891 h 1285970"/>
                <a:gd name="connsiteX70" fmla="*/ 710375 w 1591532"/>
                <a:gd name="connsiteY70" fmla="*/ 137827 h 1285970"/>
                <a:gd name="connsiteX71" fmla="*/ 698182 w 1591532"/>
                <a:gd name="connsiteY71" fmla="*/ 119444 h 1285970"/>
                <a:gd name="connsiteX72" fmla="*/ 679990 w 1591532"/>
                <a:gd name="connsiteY72" fmla="*/ 107156 h 1285970"/>
                <a:gd name="connsiteX73" fmla="*/ 656844 w 1591532"/>
                <a:gd name="connsiteY73" fmla="*/ 102584 h 1285970"/>
                <a:gd name="connsiteX74" fmla="*/ 633317 w 1591532"/>
                <a:gd name="connsiteY74" fmla="*/ 107156 h 1285970"/>
                <a:gd name="connsiteX75" fmla="*/ 615315 w 1591532"/>
                <a:gd name="connsiteY75" fmla="*/ 119634 h 1285970"/>
                <a:gd name="connsiteX76" fmla="*/ 603504 w 1591532"/>
                <a:gd name="connsiteY76" fmla="*/ 138017 h 1285970"/>
                <a:gd name="connsiteX77" fmla="*/ 598361 w 1591532"/>
                <a:gd name="connsiteY77" fmla="*/ 160306 h 1285970"/>
                <a:gd name="connsiteX78" fmla="*/ 715613 w 1591532"/>
                <a:gd name="connsiteY78" fmla="*/ 160306 h 1285970"/>
                <a:gd name="connsiteX79" fmla="*/ 710279 w 1591532"/>
                <a:gd name="connsiteY79" fmla="*/ 137827 h 1285970"/>
                <a:gd name="connsiteX80" fmla="*/ 925639 w 1591532"/>
                <a:gd name="connsiteY80" fmla="*/ 268986 h 1285970"/>
                <a:gd name="connsiteX81" fmla="*/ 861060 w 1591532"/>
                <a:gd name="connsiteY81" fmla="*/ 286322 h 1285970"/>
                <a:gd name="connsiteX82" fmla="*/ 825532 w 1591532"/>
                <a:gd name="connsiteY82" fmla="*/ 278416 h 1285970"/>
                <a:gd name="connsiteX83" fmla="*/ 795338 w 1591532"/>
                <a:gd name="connsiteY83" fmla="*/ 256318 h 1285970"/>
                <a:gd name="connsiteX84" fmla="*/ 776954 w 1591532"/>
                <a:gd name="connsiteY84" fmla="*/ 222314 h 1285970"/>
                <a:gd name="connsiteX85" fmla="*/ 770001 w 1591532"/>
                <a:gd name="connsiteY85" fmla="*/ 179261 h 1285970"/>
                <a:gd name="connsiteX86" fmla="*/ 777145 w 1591532"/>
                <a:gd name="connsiteY86" fmla="*/ 136589 h 1285970"/>
                <a:gd name="connsiteX87" fmla="*/ 797052 w 1591532"/>
                <a:gd name="connsiteY87" fmla="*/ 103061 h 1285970"/>
                <a:gd name="connsiteX88" fmla="*/ 827437 w 1591532"/>
                <a:gd name="connsiteY88" fmla="*/ 80963 h 1285970"/>
                <a:gd name="connsiteX89" fmla="*/ 865918 w 1591532"/>
                <a:gd name="connsiteY89" fmla="*/ 73057 h 1285970"/>
                <a:gd name="connsiteX90" fmla="*/ 911162 w 1591532"/>
                <a:gd name="connsiteY90" fmla="*/ 84296 h 1285970"/>
                <a:gd name="connsiteX91" fmla="*/ 940022 w 1591532"/>
                <a:gd name="connsiteY91" fmla="*/ 112967 h 1285970"/>
                <a:gd name="connsiteX92" fmla="*/ 954977 w 1591532"/>
                <a:gd name="connsiteY92" fmla="*/ 150876 h 1285970"/>
                <a:gd name="connsiteX93" fmla="*/ 958310 w 1591532"/>
                <a:gd name="connsiteY93" fmla="*/ 189928 h 1285970"/>
                <a:gd name="connsiteX94" fmla="*/ 805529 w 1591532"/>
                <a:gd name="connsiteY94" fmla="*/ 189928 h 1285970"/>
                <a:gd name="connsiteX95" fmla="*/ 808672 w 1591532"/>
                <a:gd name="connsiteY95" fmla="*/ 215360 h 1285970"/>
                <a:gd name="connsiteX96" fmla="*/ 820103 w 1591532"/>
                <a:gd name="connsiteY96" fmla="*/ 236696 h 1285970"/>
                <a:gd name="connsiteX97" fmla="*/ 840200 w 1591532"/>
                <a:gd name="connsiteY97" fmla="*/ 251555 h 1285970"/>
                <a:gd name="connsiteX98" fmla="*/ 869061 w 1591532"/>
                <a:gd name="connsiteY98" fmla="*/ 257080 h 1285970"/>
                <a:gd name="connsiteX99" fmla="*/ 904018 w 1591532"/>
                <a:gd name="connsiteY99" fmla="*/ 247174 h 1285970"/>
                <a:gd name="connsiteX100" fmla="*/ 922020 w 1591532"/>
                <a:gd name="connsiteY100" fmla="*/ 217170 h 1285970"/>
                <a:gd name="connsiteX101" fmla="*/ 955167 w 1591532"/>
                <a:gd name="connsiteY101" fmla="*/ 217170 h 1285970"/>
                <a:gd name="connsiteX102" fmla="*/ 925544 w 1591532"/>
                <a:gd name="connsiteY102" fmla="*/ 268891 h 1285970"/>
                <a:gd name="connsiteX103" fmla="*/ 917543 w 1591532"/>
                <a:gd name="connsiteY103" fmla="*/ 137827 h 1285970"/>
                <a:gd name="connsiteX104" fmla="*/ 905351 w 1591532"/>
                <a:gd name="connsiteY104" fmla="*/ 119444 h 1285970"/>
                <a:gd name="connsiteX105" fmla="*/ 887159 w 1591532"/>
                <a:gd name="connsiteY105" fmla="*/ 107156 h 1285970"/>
                <a:gd name="connsiteX106" fmla="*/ 864013 w 1591532"/>
                <a:gd name="connsiteY106" fmla="*/ 102584 h 1285970"/>
                <a:gd name="connsiteX107" fmla="*/ 840486 w 1591532"/>
                <a:gd name="connsiteY107" fmla="*/ 107156 h 1285970"/>
                <a:gd name="connsiteX108" fmla="*/ 822484 w 1591532"/>
                <a:gd name="connsiteY108" fmla="*/ 119634 h 1285970"/>
                <a:gd name="connsiteX109" fmla="*/ 810673 w 1591532"/>
                <a:gd name="connsiteY109" fmla="*/ 138017 h 1285970"/>
                <a:gd name="connsiteX110" fmla="*/ 805529 w 1591532"/>
                <a:gd name="connsiteY110" fmla="*/ 160306 h 1285970"/>
                <a:gd name="connsiteX111" fmla="*/ 922782 w 1591532"/>
                <a:gd name="connsiteY111" fmla="*/ 160306 h 1285970"/>
                <a:gd name="connsiteX112" fmla="*/ 917448 w 1591532"/>
                <a:gd name="connsiteY112" fmla="*/ 137827 h 1285970"/>
                <a:gd name="connsiteX113" fmla="*/ 99155 w 1591532"/>
                <a:gd name="connsiteY113" fmla="*/ 615220 h 1285970"/>
                <a:gd name="connsiteX114" fmla="*/ 0 w 1591532"/>
                <a:gd name="connsiteY114" fmla="*/ 333280 h 1285970"/>
                <a:gd name="connsiteX115" fmla="*/ 40291 w 1591532"/>
                <a:gd name="connsiteY115" fmla="*/ 333280 h 1285970"/>
                <a:gd name="connsiteX116" fmla="*/ 120872 w 1591532"/>
                <a:gd name="connsiteY116" fmla="*/ 577787 h 1285970"/>
                <a:gd name="connsiteX117" fmla="*/ 121634 w 1591532"/>
                <a:gd name="connsiteY117" fmla="*/ 577787 h 1285970"/>
                <a:gd name="connsiteX118" fmla="*/ 202978 w 1591532"/>
                <a:gd name="connsiteY118" fmla="*/ 333280 h 1285970"/>
                <a:gd name="connsiteX119" fmla="*/ 242030 w 1591532"/>
                <a:gd name="connsiteY119" fmla="*/ 333280 h 1285970"/>
                <a:gd name="connsiteX120" fmla="*/ 141732 w 1591532"/>
                <a:gd name="connsiteY120" fmla="*/ 615220 h 1285970"/>
                <a:gd name="connsiteX121" fmla="*/ 99060 w 1591532"/>
                <a:gd name="connsiteY121" fmla="*/ 615220 h 1285970"/>
                <a:gd name="connsiteX122" fmla="*/ 370808 w 1591532"/>
                <a:gd name="connsiteY122" fmla="*/ 602171 h 1285970"/>
                <a:gd name="connsiteX123" fmla="*/ 313182 w 1591532"/>
                <a:gd name="connsiteY123" fmla="*/ 619506 h 1285970"/>
                <a:gd name="connsiteX124" fmla="*/ 270700 w 1591532"/>
                <a:gd name="connsiteY124" fmla="*/ 611600 h 1285970"/>
                <a:gd name="connsiteX125" fmla="*/ 240506 w 1591532"/>
                <a:gd name="connsiteY125" fmla="*/ 589502 h 1285970"/>
                <a:gd name="connsiteX126" fmla="*/ 222123 w 1591532"/>
                <a:gd name="connsiteY126" fmla="*/ 555498 h 1285970"/>
                <a:gd name="connsiteX127" fmla="*/ 215170 w 1591532"/>
                <a:gd name="connsiteY127" fmla="*/ 512445 h 1285970"/>
                <a:gd name="connsiteX128" fmla="*/ 222313 w 1591532"/>
                <a:gd name="connsiteY128" fmla="*/ 469773 h 1285970"/>
                <a:gd name="connsiteX129" fmla="*/ 242221 w 1591532"/>
                <a:gd name="connsiteY129" fmla="*/ 436245 h 1285970"/>
                <a:gd name="connsiteX130" fmla="*/ 272605 w 1591532"/>
                <a:gd name="connsiteY130" fmla="*/ 414147 h 1285970"/>
                <a:gd name="connsiteX131" fmla="*/ 311087 w 1591532"/>
                <a:gd name="connsiteY131" fmla="*/ 406241 h 1285970"/>
                <a:gd name="connsiteX132" fmla="*/ 356330 w 1591532"/>
                <a:gd name="connsiteY132" fmla="*/ 417481 h 1285970"/>
                <a:gd name="connsiteX133" fmla="*/ 385191 w 1591532"/>
                <a:gd name="connsiteY133" fmla="*/ 446151 h 1285970"/>
                <a:gd name="connsiteX134" fmla="*/ 400145 w 1591532"/>
                <a:gd name="connsiteY134" fmla="*/ 484061 h 1285970"/>
                <a:gd name="connsiteX135" fmla="*/ 403479 w 1591532"/>
                <a:gd name="connsiteY135" fmla="*/ 523113 h 1285970"/>
                <a:gd name="connsiteX136" fmla="*/ 250698 w 1591532"/>
                <a:gd name="connsiteY136" fmla="*/ 523113 h 1285970"/>
                <a:gd name="connsiteX137" fmla="*/ 253841 w 1591532"/>
                <a:gd name="connsiteY137" fmla="*/ 548545 h 1285970"/>
                <a:gd name="connsiteX138" fmla="*/ 265271 w 1591532"/>
                <a:gd name="connsiteY138" fmla="*/ 569881 h 1285970"/>
                <a:gd name="connsiteX139" fmla="*/ 285369 w 1591532"/>
                <a:gd name="connsiteY139" fmla="*/ 584740 h 1285970"/>
                <a:gd name="connsiteX140" fmla="*/ 314230 w 1591532"/>
                <a:gd name="connsiteY140" fmla="*/ 590264 h 1285970"/>
                <a:gd name="connsiteX141" fmla="*/ 349187 w 1591532"/>
                <a:gd name="connsiteY141" fmla="*/ 580358 h 1285970"/>
                <a:gd name="connsiteX142" fmla="*/ 367189 w 1591532"/>
                <a:gd name="connsiteY142" fmla="*/ 550355 h 1285970"/>
                <a:gd name="connsiteX143" fmla="*/ 400336 w 1591532"/>
                <a:gd name="connsiteY143" fmla="*/ 550355 h 1285970"/>
                <a:gd name="connsiteX144" fmla="*/ 370713 w 1591532"/>
                <a:gd name="connsiteY144" fmla="*/ 602075 h 1285970"/>
                <a:gd name="connsiteX145" fmla="*/ 362712 w 1591532"/>
                <a:gd name="connsiteY145" fmla="*/ 471011 h 1285970"/>
                <a:gd name="connsiteX146" fmla="*/ 350520 w 1591532"/>
                <a:gd name="connsiteY146" fmla="*/ 452628 h 1285970"/>
                <a:gd name="connsiteX147" fmla="*/ 332327 w 1591532"/>
                <a:gd name="connsiteY147" fmla="*/ 440341 h 1285970"/>
                <a:gd name="connsiteX148" fmla="*/ 309182 w 1591532"/>
                <a:gd name="connsiteY148" fmla="*/ 435769 h 1285970"/>
                <a:gd name="connsiteX149" fmla="*/ 285655 w 1591532"/>
                <a:gd name="connsiteY149" fmla="*/ 440341 h 1285970"/>
                <a:gd name="connsiteX150" fmla="*/ 267653 w 1591532"/>
                <a:gd name="connsiteY150" fmla="*/ 452819 h 1285970"/>
                <a:gd name="connsiteX151" fmla="*/ 255842 w 1591532"/>
                <a:gd name="connsiteY151" fmla="*/ 471202 h 1285970"/>
                <a:gd name="connsiteX152" fmla="*/ 250698 w 1591532"/>
                <a:gd name="connsiteY152" fmla="*/ 493490 h 1285970"/>
                <a:gd name="connsiteX153" fmla="*/ 367951 w 1591532"/>
                <a:gd name="connsiteY153" fmla="*/ 493490 h 1285970"/>
                <a:gd name="connsiteX154" fmla="*/ 362617 w 1591532"/>
                <a:gd name="connsiteY154" fmla="*/ 471011 h 1285970"/>
                <a:gd name="connsiteX155" fmla="*/ 463677 w 1591532"/>
                <a:gd name="connsiteY155" fmla="*/ 411004 h 1285970"/>
                <a:gd name="connsiteX156" fmla="*/ 463677 w 1591532"/>
                <a:gd name="connsiteY156" fmla="*/ 454057 h 1285970"/>
                <a:gd name="connsiteX157" fmla="*/ 464439 w 1591532"/>
                <a:gd name="connsiteY157" fmla="*/ 454057 h 1285970"/>
                <a:gd name="connsiteX158" fmla="*/ 494443 w 1591532"/>
                <a:gd name="connsiteY158" fmla="*/ 417290 h 1285970"/>
                <a:gd name="connsiteX159" fmla="*/ 539496 w 1591532"/>
                <a:gd name="connsiteY159" fmla="*/ 406241 h 1285970"/>
                <a:gd name="connsiteX160" fmla="*/ 539496 w 1591532"/>
                <a:gd name="connsiteY160" fmla="*/ 441769 h 1285970"/>
                <a:gd name="connsiteX161" fmla="*/ 505111 w 1591532"/>
                <a:gd name="connsiteY161" fmla="*/ 447294 h 1285970"/>
                <a:gd name="connsiteX162" fmla="*/ 482251 w 1591532"/>
                <a:gd name="connsiteY162" fmla="*/ 463487 h 1285970"/>
                <a:gd name="connsiteX163" fmla="*/ 469583 w 1591532"/>
                <a:gd name="connsiteY163" fmla="*/ 489394 h 1285970"/>
                <a:gd name="connsiteX164" fmla="*/ 465582 w 1591532"/>
                <a:gd name="connsiteY164" fmla="*/ 524351 h 1285970"/>
                <a:gd name="connsiteX165" fmla="*/ 465582 w 1591532"/>
                <a:gd name="connsiteY165" fmla="*/ 615220 h 1285970"/>
                <a:gd name="connsiteX166" fmla="*/ 432054 w 1591532"/>
                <a:gd name="connsiteY166" fmla="*/ 615220 h 1285970"/>
                <a:gd name="connsiteX167" fmla="*/ 432054 w 1591532"/>
                <a:gd name="connsiteY167" fmla="*/ 411004 h 1285970"/>
                <a:gd name="connsiteX168" fmla="*/ 463677 w 1591532"/>
                <a:gd name="connsiteY168" fmla="*/ 411004 h 1285970"/>
                <a:gd name="connsiteX169" fmla="*/ 703326 w 1591532"/>
                <a:gd name="connsiteY169" fmla="*/ 615220 h 1285970"/>
                <a:gd name="connsiteX170" fmla="*/ 703326 w 1591532"/>
                <a:gd name="connsiteY170" fmla="*/ 582835 h 1285970"/>
                <a:gd name="connsiteX171" fmla="*/ 702564 w 1591532"/>
                <a:gd name="connsiteY171" fmla="*/ 582835 h 1285970"/>
                <a:gd name="connsiteX172" fmla="*/ 675322 w 1591532"/>
                <a:gd name="connsiteY172" fmla="*/ 610648 h 1285970"/>
                <a:gd name="connsiteX173" fmla="*/ 636270 w 1591532"/>
                <a:gd name="connsiteY173" fmla="*/ 619506 h 1285970"/>
                <a:gd name="connsiteX174" fmla="*/ 602742 w 1591532"/>
                <a:gd name="connsiteY174" fmla="*/ 614172 h 1285970"/>
                <a:gd name="connsiteX175" fmla="*/ 581025 w 1591532"/>
                <a:gd name="connsiteY175" fmla="*/ 598932 h 1285970"/>
                <a:gd name="connsiteX176" fmla="*/ 569405 w 1591532"/>
                <a:gd name="connsiteY176" fmla="*/ 575405 h 1285970"/>
                <a:gd name="connsiteX177" fmla="*/ 566071 w 1591532"/>
                <a:gd name="connsiteY177" fmla="*/ 545211 h 1285970"/>
                <a:gd name="connsiteX178" fmla="*/ 566071 w 1591532"/>
                <a:gd name="connsiteY178" fmla="*/ 410909 h 1285970"/>
                <a:gd name="connsiteX179" fmla="*/ 599599 w 1591532"/>
                <a:gd name="connsiteY179" fmla="*/ 410909 h 1285970"/>
                <a:gd name="connsiteX180" fmla="*/ 599599 w 1591532"/>
                <a:gd name="connsiteY180" fmla="*/ 549116 h 1285970"/>
                <a:gd name="connsiteX181" fmla="*/ 610648 w 1591532"/>
                <a:gd name="connsiteY181" fmla="*/ 579120 h 1285970"/>
                <a:gd name="connsiteX182" fmla="*/ 641032 w 1591532"/>
                <a:gd name="connsiteY182" fmla="*/ 590169 h 1285970"/>
                <a:gd name="connsiteX183" fmla="*/ 667703 w 1591532"/>
                <a:gd name="connsiteY183" fmla="*/ 585407 h 1285970"/>
                <a:gd name="connsiteX184" fmla="*/ 686467 w 1591532"/>
                <a:gd name="connsiteY184" fmla="*/ 571976 h 1285970"/>
                <a:gd name="connsiteX185" fmla="*/ 697706 w 1591532"/>
                <a:gd name="connsiteY185" fmla="*/ 551593 h 1285970"/>
                <a:gd name="connsiteX186" fmla="*/ 701421 w 1591532"/>
                <a:gd name="connsiteY186" fmla="*/ 526161 h 1285970"/>
                <a:gd name="connsiteX187" fmla="*/ 701421 w 1591532"/>
                <a:gd name="connsiteY187" fmla="*/ 410813 h 1285970"/>
                <a:gd name="connsiteX188" fmla="*/ 734949 w 1591532"/>
                <a:gd name="connsiteY188" fmla="*/ 410813 h 1285970"/>
                <a:gd name="connsiteX189" fmla="*/ 734949 w 1591532"/>
                <a:gd name="connsiteY189" fmla="*/ 615029 h 1285970"/>
                <a:gd name="connsiteX190" fmla="*/ 703326 w 1591532"/>
                <a:gd name="connsiteY190" fmla="*/ 615029 h 1285970"/>
                <a:gd name="connsiteX191" fmla="*/ 803053 w 1591532"/>
                <a:gd name="connsiteY191" fmla="*/ 333280 h 1285970"/>
                <a:gd name="connsiteX192" fmla="*/ 803053 w 1591532"/>
                <a:gd name="connsiteY192" fmla="*/ 615220 h 1285970"/>
                <a:gd name="connsiteX193" fmla="*/ 769525 w 1591532"/>
                <a:gd name="connsiteY193" fmla="*/ 615220 h 1285970"/>
                <a:gd name="connsiteX194" fmla="*/ 769525 w 1591532"/>
                <a:gd name="connsiteY194" fmla="*/ 333280 h 1285970"/>
                <a:gd name="connsiteX195" fmla="*/ 803053 w 1591532"/>
                <a:gd name="connsiteY195" fmla="*/ 333280 h 1285970"/>
                <a:gd name="connsiteX196" fmla="*/ 1024223 w 1591532"/>
                <a:gd name="connsiteY196" fmla="*/ 614458 h 1285970"/>
                <a:gd name="connsiteX197" fmla="*/ 1000125 w 1591532"/>
                <a:gd name="connsiteY197" fmla="*/ 619601 h 1285970"/>
                <a:gd name="connsiteX198" fmla="*/ 979361 w 1591532"/>
                <a:gd name="connsiteY198" fmla="*/ 612267 h 1285970"/>
                <a:gd name="connsiteX199" fmla="*/ 971645 w 1591532"/>
                <a:gd name="connsiteY199" fmla="*/ 588359 h 1285970"/>
                <a:gd name="connsiteX200" fmla="*/ 939451 w 1591532"/>
                <a:gd name="connsiteY200" fmla="*/ 612267 h 1285970"/>
                <a:gd name="connsiteX201" fmla="*/ 899731 w 1591532"/>
                <a:gd name="connsiteY201" fmla="*/ 619601 h 1285970"/>
                <a:gd name="connsiteX202" fmla="*/ 873443 w 1591532"/>
                <a:gd name="connsiteY202" fmla="*/ 616458 h 1285970"/>
                <a:gd name="connsiteX203" fmla="*/ 851916 w 1591532"/>
                <a:gd name="connsiteY203" fmla="*/ 606552 h 1285970"/>
                <a:gd name="connsiteX204" fmla="*/ 837533 w 1591532"/>
                <a:gd name="connsiteY204" fmla="*/ 588931 h 1285970"/>
                <a:gd name="connsiteX205" fmla="*/ 832199 w 1591532"/>
                <a:gd name="connsiteY205" fmla="*/ 562642 h 1285970"/>
                <a:gd name="connsiteX206" fmla="*/ 838105 w 1591532"/>
                <a:gd name="connsiteY206" fmla="*/ 534162 h 1285970"/>
                <a:gd name="connsiteX207" fmla="*/ 853726 w 1591532"/>
                <a:gd name="connsiteY207" fmla="*/ 516160 h 1285970"/>
                <a:gd name="connsiteX208" fmla="*/ 875824 w 1591532"/>
                <a:gd name="connsiteY208" fmla="*/ 505682 h 1285970"/>
                <a:gd name="connsiteX209" fmla="*/ 901255 w 1591532"/>
                <a:gd name="connsiteY209" fmla="*/ 499777 h 1285970"/>
                <a:gd name="connsiteX210" fmla="*/ 927545 w 1591532"/>
                <a:gd name="connsiteY210" fmla="*/ 495586 h 1285970"/>
                <a:gd name="connsiteX211" fmla="*/ 949452 w 1591532"/>
                <a:gd name="connsiteY211" fmla="*/ 491681 h 1285970"/>
                <a:gd name="connsiteX212" fmla="*/ 964502 w 1591532"/>
                <a:gd name="connsiteY212" fmla="*/ 484156 h 1285970"/>
                <a:gd name="connsiteX213" fmla="*/ 970026 w 1591532"/>
                <a:gd name="connsiteY213" fmla="*/ 469773 h 1285970"/>
                <a:gd name="connsiteX214" fmla="*/ 965930 w 1591532"/>
                <a:gd name="connsiteY214" fmla="*/ 451961 h 1285970"/>
                <a:gd name="connsiteX215" fmla="*/ 955262 w 1591532"/>
                <a:gd name="connsiteY215" fmla="*/ 441674 h 1285970"/>
                <a:gd name="connsiteX216" fmla="*/ 940689 w 1591532"/>
                <a:gd name="connsiteY216" fmla="*/ 436912 h 1285970"/>
                <a:gd name="connsiteX217" fmla="*/ 924687 w 1591532"/>
                <a:gd name="connsiteY217" fmla="*/ 435769 h 1285970"/>
                <a:gd name="connsiteX218" fmla="*/ 889159 w 1591532"/>
                <a:gd name="connsiteY218" fmla="*/ 443865 h 1285970"/>
                <a:gd name="connsiteX219" fmla="*/ 873728 w 1591532"/>
                <a:gd name="connsiteY219" fmla="*/ 474440 h 1285970"/>
                <a:gd name="connsiteX220" fmla="*/ 840200 w 1591532"/>
                <a:gd name="connsiteY220" fmla="*/ 474440 h 1285970"/>
                <a:gd name="connsiteX221" fmla="*/ 848106 w 1591532"/>
                <a:gd name="connsiteY221" fmla="*/ 442436 h 1285970"/>
                <a:gd name="connsiteX222" fmla="*/ 867061 w 1591532"/>
                <a:gd name="connsiteY222" fmla="*/ 421291 h 1285970"/>
                <a:gd name="connsiteX223" fmla="*/ 894112 w 1591532"/>
                <a:gd name="connsiteY223" fmla="*/ 409670 h 1285970"/>
                <a:gd name="connsiteX224" fmla="*/ 926687 w 1591532"/>
                <a:gd name="connsiteY224" fmla="*/ 406146 h 1285970"/>
                <a:gd name="connsiteX225" fmla="*/ 954119 w 1591532"/>
                <a:gd name="connsiteY225" fmla="*/ 408146 h 1285970"/>
                <a:gd name="connsiteX226" fmla="*/ 978789 w 1591532"/>
                <a:gd name="connsiteY226" fmla="*/ 416242 h 1285970"/>
                <a:gd name="connsiteX227" fmla="*/ 996601 w 1591532"/>
                <a:gd name="connsiteY227" fmla="*/ 433388 h 1285970"/>
                <a:gd name="connsiteX228" fmla="*/ 1003268 w 1591532"/>
                <a:gd name="connsiteY228" fmla="*/ 462153 h 1285970"/>
                <a:gd name="connsiteX229" fmla="*/ 1003268 w 1591532"/>
                <a:gd name="connsiteY229" fmla="*/ 567023 h 1285970"/>
                <a:gd name="connsiteX230" fmla="*/ 1004697 w 1591532"/>
                <a:gd name="connsiteY230" fmla="*/ 584359 h 1285970"/>
                <a:gd name="connsiteX231" fmla="*/ 1013936 w 1591532"/>
                <a:gd name="connsiteY231" fmla="*/ 589883 h 1285970"/>
                <a:gd name="connsiteX232" fmla="*/ 1024223 w 1591532"/>
                <a:gd name="connsiteY232" fmla="*/ 588264 h 1285970"/>
                <a:gd name="connsiteX233" fmla="*/ 1024223 w 1591532"/>
                <a:gd name="connsiteY233" fmla="*/ 614363 h 1285970"/>
                <a:gd name="connsiteX234" fmla="*/ 969740 w 1591532"/>
                <a:gd name="connsiteY234" fmla="*/ 509778 h 1285970"/>
                <a:gd name="connsiteX235" fmla="*/ 953167 w 1591532"/>
                <a:gd name="connsiteY235" fmla="*/ 516636 h 1285970"/>
                <a:gd name="connsiteX236" fmla="*/ 931640 w 1591532"/>
                <a:gd name="connsiteY236" fmla="*/ 520160 h 1285970"/>
                <a:gd name="connsiteX237" fmla="*/ 908971 w 1591532"/>
                <a:gd name="connsiteY237" fmla="*/ 523304 h 1285970"/>
                <a:gd name="connsiteX238" fmla="*/ 888492 w 1591532"/>
                <a:gd name="connsiteY238" fmla="*/ 529019 h 1285970"/>
                <a:gd name="connsiteX239" fmla="*/ 873633 w 1591532"/>
                <a:gd name="connsiteY239" fmla="*/ 540258 h 1285970"/>
                <a:gd name="connsiteX240" fmla="*/ 867918 w 1591532"/>
                <a:gd name="connsiteY240" fmla="*/ 560070 h 1285970"/>
                <a:gd name="connsiteX241" fmla="*/ 871252 w 1591532"/>
                <a:gd name="connsiteY241" fmla="*/ 573977 h 1285970"/>
                <a:gd name="connsiteX242" fmla="*/ 879920 w 1591532"/>
                <a:gd name="connsiteY242" fmla="*/ 583216 h 1285970"/>
                <a:gd name="connsiteX243" fmla="*/ 892397 w 1591532"/>
                <a:gd name="connsiteY243" fmla="*/ 588359 h 1285970"/>
                <a:gd name="connsiteX244" fmla="*/ 907447 w 1591532"/>
                <a:gd name="connsiteY244" fmla="*/ 589979 h 1285970"/>
                <a:gd name="connsiteX245" fmla="*/ 935831 w 1591532"/>
                <a:gd name="connsiteY245" fmla="*/ 585502 h 1285970"/>
                <a:gd name="connsiteX246" fmla="*/ 955167 w 1591532"/>
                <a:gd name="connsiteY246" fmla="*/ 574072 h 1285970"/>
                <a:gd name="connsiteX247" fmla="*/ 966216 w 1591532"/>
                <a:gd name="connsiteY247" fmla="*/ 559118 h 1285970"/>
                <a:gd name="connsiteX248" fmla="*/ 969740 w 1591532"/>
                <a:gd name="connsiteY248" fmla="*/ 543973 h 1285970"/>
                <a:gd name="connsiteX249" fmla="*/ 969740 w 1591532"/>
                <a:gd name="connsiteY249" fmla="*/ 509778 h 1285970"/>
                <a:gd name="connsiteX250" fmla="*/ 1075182 w 1591532"/>
                <a:gd name="connsiteY250" fmla="*/ 411004 h 1285970"/>
                <a:gd name="connsiteX251" fmla="*/ 1075182 w 1591532"/>
                <a:gd name="connsiteY251" fmla="*/ 441008 h 1285970"/>
                <a:gd name="connsiteX252" fmla="*/ 1075944 w 1591532"/>
                <a:gd name="connsiteY252" fmla="*/ 441008 h 1285970"/>
                <a:gd name="connsiteX253" fmla="*/ 1141857 w 1591532"/>
                <a:gd name="connsiteY253" fmla="*/ 406241 h 1285970"/>
                <a:gd name="connsiteX254" fmla="*/ 1176242 w 1591532"/>
                <a:gd name="connsiteY254" fmla="*/ 414147 h 1285970"/>
                <a:gd name="connsiteX255" fmla="*/ 1197959 w 1591532"/>
                <a:gd name="connsiteY255" fmla="*/ 441008 h 1285970"/>
                <a:gd name="connsiteX256" fmla="*/ 1225010 w 1591532"/>
                <a:gd name="connsiteY256" fmla="*/ 415290 h 1285970"/>
                <a:gd name="connsiteX257" fmla="*/ 1261967 w 1591532"/>
                <a:gd name="connsiteY257" fmla="*/ 406241 h 1285970"/>
                <a:gd name="connsiteX258" fmla="*/ 1289780 w 1591532"/>
                <a:gd name="connsiteY258" fmla="*/ 409575 h 1285970"/>
                <a:gd name="connsiteX259" fmla="*/ 1311116 w 1591532"/>
                <a:gd name="connsiteY259" fmla="*/ 420053 h 1285970"/>
                <a:gd name="connsiteX260" fmla="*/ 1324928 w 1591532"/>
                <a:gd name="connsiteY260" fmla="*/ 438436 h 1285970"/>
                <a:gd name="connsiteX261" fmla="*/ 1329881 w 1591532"/>
                <a:gd name="connsiteY261" fmla="*/ 465487 h 1285970"/>
                <a:gd name="connsiteX262" fmla="*/ 1329881 w 1591532"/>
                <a:gd name="connsiteY262" fmla="*/ 615125 h 1285970"/>
                <a:gd name="connsiteX263" fmla="*/ 1296353 w 1591532"/>
                <a:gd name="connsiteY263" fmla="*/ 615125 h 1285970"/>
                <a:gd name="connsiteX264" fmla="*/ 1296353 w 1591532"/>
                <a:gd name="connsiteY264" fmla="*/ 481203 h 1285970"/>
                <a:gd name="connsiteX265" fmla="*/ 1294829 w 1591532"/>
                <a:gd name="connsiteY265" fmla="*/ 463391 h 1285970"/>
                <a:gd name="connsiteX266" fmla="*/ 1288923 w 1591532"/>
                <a:gd name="connsiteY266" fmla="*/ 449009 h 1285970"/>
                <a:gd name="connsiteX267" fmla="*/ 1276826 w 1591532"/>
                <a:gd name="connsiteY267" fmla="*/ 439293 h 1285970"/>
                <a:gd name="connsiteX268" fmla="*/ 1256919 w 1591532"/>
                <a:gd name="connsiteY268" fmla="*/ 435769 h 1285970"/>
                <a:gd name="connsiteX269" fmla="*/ 1217867 w 1591532"/>
                <a:gd name="connsiteY269" fmla="*/ 449961 h 1285970"/>
                <a:gd name="connsiteX270" fmla="*/ 1203674 w 1591532"/>
                <a:gd name="connsiteY270" fmla="*/ 487871 h 1285970"/>
                <a:gd name="connsiteX271" fmla="*/ 1203674 w 1591532"/>
                <a:gd name="connsiteY271" fmla="*/ 615029 h 1285970"/>
                <a:gd name="connsiteX272" fmla="*/ 1170146 w 1591532"/>
                <a:gd name="connsiteY272" fmla="*/ 615029 h 1285970"/>
                <a:gd name="connsiteX273" fmla="*/ 1170146 w 1591532"/>
                <a:gd name="connsiteY273" fmla="*/ 481108 h 1285970"/>
                <a:gd name="connsiteX274" fmla="*/ 1168337 w 1591532"/>
                <a:gd name="connsiteY274" fmla="*/ 462915 h 1285970"/>
                <a:gd name="connsiteX275" fmla="*/ 1162240 w 1591532"/>
                <a:gd name="connsiteY275" fmla="*/ 448532 h 1285970"/>
                <a:gd name="connsiteX276" fmla="*/ 1150620 w 1591532"/>
                <a:gd name="connsiteY276" fmla="*/ 439007 h 1285970"/>
                <a:gd name="connsiteX277" fmla="*/ 1131856 w 1591532"/>
                <a:gd name="connsiteY277" fmla="*/ 435673 h 1285970"/>
                <a:gd name="connsiteX278" fmla="*/ 1106805 w 1591532"/>
                <a:gd name="connsiteY278" fmla="*/ 441579 h 1285970"/>
                <a:gd name="connsiteX279" fmla="*/ 1089851 w 1591532"/>
                <a:gd name="connsiteY279" fmla="*/ 455771 h 1285970"/>
                <a:gd name="connsiteX280" fmla="*/ 1080421 w 1591532"/>
                <a:gd name="connsiteY280" fmla="*/ 472916 h 1285970"/>
                <a:gd name="connsiteX281" fmla="*/ 1077468 w 1591532"/>
                <a:gd name="connsiteY281" fmla="*/ 487775 h 1285970"/>
                <a:gd name="connsiteX282" fmla="*/ 1077468 w 1591532"/>
                <a:gd name="connsiteY282" fmla="*/ 614934 h 1285970"/>
                <a:gd name="connsiteX283" fmla="*/ 1043940 w 1591532"/>
                <a:gd name="connsiteY283" fmla="*/ 614934 h 1285970"/>
                <a:gd name="connsiteX284" fmla="*/ 1043940 w 1591532"/>
                <a:gd name="connsiteY284" fmla="*/ 410718 h 1285970"/>
                <a:gd name="connsiteX285" fmla="*/ 1075563 w 1591532"/>
                <a:gd name="connsiteY285" fmla="*/ 410718 h 1285970"/>
                <a:gd name="connsiteX286" fmla="*/ 133064 w 1591532"/>
                <a:gd name="connsiteY286" fmla="*/ 666464 h 1285970"/>
                <a:gd name="connsiteX287" fmla="*/ 152591 w 1591532"/>
                <a:gd name="connsiteY287" fmla="*/ 666655 h 1285970"/>
                <a:gd name="connsiteX288" fmla="*/ 173355 w 1591532"/>
                <a:gd name="connsiteY288" fmla="*/ 667798 h 1285970"/>
                <a:gd name="connsiteX289" fmla="*/ 192500 w 1591532"/>
                <a:gd name="connsiteY289" fmla="*/ 670751 h 1285970"/>
                <a:gd name="connsiteX290" fmla="*/ 207740 w 1591532"/>
                <a:gd name="connsiteY290" fmla="*/ 676656 h 1285970"/>
                <a:gd name="connsiteX291" fmla="*/ 231267 w 1591532"/>
                <a:gd name="connsiteY291" fmla="*/ 699611 h 1285970"/>
                <a:gd name="connsiteX292" fmla="*/ 240983 w 1591532"/>
                <a:gd name="connsiteY292" fmla="*/ 735521 h 1285970"/>
                <a:gd name="connsiteX293" fmla="*/ 230124 w 1591532"/>
                <a:gd name="connsiteY293" fmla="*/ 774383 h 1285970"/>
                <a:gd name="connsiteX294" fmla="*/ 199168 w 1591532"/>
                <a:gd name="connsiteY294" fmla="*/ 798671 h 1285970"/>
                <a:gd name="connsiteX295" fmla="*/ 199168 w 1591532"/>
                <a:gd name="connsiteY295" fmla="*/ 799433 h 1285970"/>
                <a:gd name="connsiteX296" fmla="*/ 239078 w 1591532"/>
                <a:gd name="connsiteY296" fmla="*/ 823151 h 1285970"/>
                <a:gd name="connsiteX297" fmla="*/ 252889 w 1591532"/>
                <a:gd name="connsiteY297" fmla="*/ 867347 h 1285970"/>
                <a:gd name="connsiteX298" fmla="*/ 247364 w 1591532"/>
                <a:gd name="connsiteY298" fmla="*/ 897350 h 1285970"/>
                <a:gd name="connsiteX299" fmla="*/ 230981 w 1591532"/>
                <a:gd name="connsiteY299" fmla="*/ 923258 h 1285970"/>
                <a:gd name="connsiteX300" fmla="*/ 204121 w 1591532"/>
                <a:gd name="connsiteY300" fmla="*/ 941451 h 1285970"/>
                <a:gd name="connsiteX301" fmla="*/ 167164 w 1591532"/>
                <a:gd name="connsiteY301" fmla="*/ 948404 h 1285970"/>
                <a:gd name="connsiteX302" fmla="*/ 30956 w 1591532"/>
                <a:gd name="connsiteY302" fmla="*/ 948404 h 1285970"/>
                <a:gd name="connsiteX303" fmla="*/ 30956 w 1591532"/>
                <a:gd name="connsiteY303" fmla="*/ 666464 h 1285970"/>
                <a:gd name="connsiteX304" fmla="*/ 133255 w 1591532"/>
                <a:gd name="connsiteY304" fmla="*/ 666464 h 1285970"/>
                <a:gd name="connsiteX305" fmla="*/ 143351 w 1591532"/>
                <a:gd name="connsiteY305" fmla="*/ 787718 h 1285970"/>
                <a:gd name="connsiteX306" fmla="*/ 189357 w 1591532"/>
                <a:gd name="connsiteY306" fmla="*/ 776478 h 1285970"/>
                <a:gd name="connsiteX307" fmla="*/ 203359 w 1591532"/>
                <a:gd name="connsiteY307" fmla="*/ 742664 h 1285970"/>
                <a:gd name="connsiteX308" fmla="*/ 198596 w 1591532"/>
                <a:gd name="connsiteY308" fmla="*/ 718947 h 1285970"/>
                <a:gd name="connsiteX309" fmla="*/ 185547 w 1591532"/>
                <a:gd name="connsiteY309" fmla="*/ 705517 h 1285970"/>
                <a:gd name="connsiteX310" fmla="*/ 166402 w 1591532"/>
                <a:gd name="connsiteY310" fmla="*/ 699421 h 1285970"/>
                <a:gd name="connsiteX311" fmla="*/ 143256 w 1591532"/>
                <a:gd name="connsiteY311" fmla="*/ 697992 h 1285970"/>
                <a:gd name="connsiteX312" fmla="*/ 68199 w 1591532"/>
                <a:gd name="connsiteY312" fmla="*/ 697992 h 1285970"/>
                <a:gd name="connsiteX313" fmla="*/ 68199 w 1591532"/>
                <a:gd name="connsiteY313" fmla="*/ 787622 h 1285970"/>
                <a:gd name="connsiteX314" fmla="*/ 143256 w 1591532"/>
                <a:gd name="connsiteY314" fmla="*/ 787622 h 1285970"/>
                <a:gd name="connsiteX315" fmla="*/ 162306 w 1591532"/>
                <a:gd name="connsiteY315" fmla="*/ 916781 h 1285970"/>
                <a:gd name="connsiteX316" fmla="*/ 201168 w 1591532"/>
                <a:gd name="connsiteY316" fmla="*/ 903351 h 1285970"/>
                <a:gd name="connsiteX317" fmla="*/ 215170 w 1591532"/>
                <a:gd name="connsiteY317" fmla="*/ 866204 h 1285970"/>
                <a:gd name="connsiteX318" fmla="*/ 210026 w 1591532"/>
                <a:gd name="connsiteY318" fmla="*/ 843344 h 1285970"/>
                <a:gd name="connsiteX319" fmla="*/ 196405 w 1591532"/>
                <a:gd name="connsiteY319" fmla="*/ 828961 h 1285970"/>
                <a:gd name="connsiteX320" fmla="*/ 176879 w 1591532"/>
                <a:gd name="connsiteY320" fmla="*/ 821436 h 1285970"/>
                <a:gd name="connsiteX321" fmla="*/ 154019 w 1591532"/>
                <a:gd name="connsiteY321" fmla="*/ 819245 h 1285970"/>
                <a:gd name="connsiteX322" fmla="*/ 68294 w 1591532"/>
                <a:gd name="connsiteY322" fmla="*/ 819245 h 1285970"/>
                <a:gd name="connsiteX323" fmla="*/ 68294 w 1591532"/>
                <a:gd name="connsiteY323" fmla="*/ 916781 h 1285970"/>
                <a:gd name="connsiteX324" fmla="*/ 162306 w 1591532"/>
                <a:gd name="connsiteY324" fmla="*/ 916781 h 1285970"/>
                <a:gd name="connsiteX325" fmla="*/ 412623 w 1591532"/>
                <a:gd name="connsiteY325" fmla="*/ 948404 h 1285970"/>
                <a:gd name="connsiteX326" fmla="*/ 412623 w 1591532"/>
                <a:gd name="connsiteY326" fmla="*/ 916019 h 1285970"/>
                <a:gd name="connsiteX327" fmla="*/ 411861 w 1591532"/>
                <a:gd name="connsiteY327" fmla="*/ 916019 h 1285970"/>
                <a:gd name="connsiteX328" fmla="*/ 384620 w 1591532"/>
                <a:gd name="connsiteY328" fmla="*/ 943832 h 1285970"/>
                <a:gd name="connsiteX329" fmla="*/ 345567 w 1591532"/>
                <a:gd name="connsiteY329" fmla="*/ 952690 h 1285970"/>
                <a:gd name="connsiteX330" fmla="*/ 312039 w 1591532"/>
                <a:gd name="connsiteY330" fmla="*/ 947357 h 1285970"/>
                <a:gd name="connsiteX331" fmla="*/ 290322 w 1591532"/>
                <a:gd name="connsiteY331" fmla="*/ 932117 h 1285970"/>
                <a:gd name="connsiteX332" fmla="*/ 278702 w 1591532"/>
                <a:gd name="connsiteY332" fmla="*/ 908590 h 1285970"/>
                <a:gd name="connsiteX333" fmla="*/ 275368 w 1591532"/>
                <a:gd name="connsiteY333" fmla="*/ 878396 h 1285970"/>
                <a:gd name="connsiteX334" fmla="*/ 275368 w 1591532"/>
                <a:gd name="connsiteY334" fmla="*/ 744093 h 1285970"/>
                <a:gd name="connsiteX335" fmla="*/ 308896 w 1591532"/>
                <a:gd name="connsiteY335" fmla="*/ 744093 h 1285970"/>
                <a:gd name="connsiteX336" fmla="*/ 308896 w 1591532"/>
                <a:gd name="connsiteY336" fmla="*/ 882301 h 1285970"/>
                <a:gd name="connsiteX337" fmla="*/ 319945 w 1591532"/>
                <a:gd name="connsiteY337" fmla="*/ 912305 h 1285970"/>
                <a:gd name="connsiteX338" fmla="*/ 350330 w 1591532"/>
                <a:gd name="connsiteY338" fmla="*/ 923354 h 1285970"/>
                <a:gd name="connsiteX339" fmla="*/ 377000 w 1591532"/>
                <a:gd name="connsiteY339" fmla="*/ 918591 h 1285970"/>
                <a:gd name="connsiteX340" fmla="*/ 395764 w 1591532"/>
                <a:gd name="connsiteY340" fmla="*/ 905161 h 1285970"/>
                <a:gd name="connsiteX341" fmla="*/ 407003 w 1591532"/>
                <a:gd name="connsiteY341" fmla="*/ 884777 h 1285970"/>
                <a:gd name="connsiteX342" fmla="*/ 410718 w 1591532"/>
                <a:gd name="connsiteY342" fmla="*/ 859346 h 1285970"/>
                <a:gd name="connsiteX343" fmla="*/ 410718 w 1591532"/>
                <a:gd name="connsiteY343" fmla="*/ 743998 h 1285970"/>
                <a:gd name="connsiteX344" fmla="*/ 444246 w 1591532"/>
                <a:gd name="connsiteY344" fmla="*/ 743998 h 1285970"/>
                <a:gd name="connsiteX345" fmla="*/ 444246 w 1591532"/>
                <a:gd name="connsiteY345" fmla="*/ 948214 h 1285970"/>
                <a:gd name="connsiteX346" fmla="*/ 412623 w 1591532"/>
                <a:gd name="connsiteY346" fmla="*/ 948214 h 1285970"/>
                <a:gd name="connsiteX347" fmla="*/ 478822 w 1591532"/>
                <a:gd name="connsiteY347" fmla="*/ 707517 h 1285970"/>
                <a:gd name="connsiteX348" fmla="*/ 478822 w 1591532"/>
                <a:gd name="connsiteY348" fmla="*/ 666464 h 1285970"/>
                <a:gd name="connsiteX349" fmla="*/ 512350 w 1591532"/>
                <a:gd name="connsiteY349" fmla="*/ 666464 h 1285970"/>
                <a:gd name="connsiteX350" fmla="*/ 512350 w 1591532"/>
                <a:gd name="connsiteY350" fmla="*/ 707517 h 1285970"/>
                <a:gd name="connsiteX351" fmla="*/ 478822 w 1591532"/>
                <a:gd name="connsiteY351" fmla="*/ 707517 h 1285970"/>
                <a:gd name="connsiteX352" fmla="*/ 512350 w 1591532"/>
                <a:gd name="connsiteY352" fmla="*/ 744284 h 1285970"/>
                <a:gd name="connsiteX353" fmla="*/ 512350 w 1591532"/>
                <a:gd name="connsiteY353" fmla="*/ 948500 h 1285970"/>
                <a:gd name="connsiteX354" fmla="*/ 478822 w 1591532"/>
                <a:gd name="connsiteY354" fmla="*/ 948500 h 1285970"/>
                <a:gd name="connsiteX355" fmla="*/ 478822 w 1591532"/>
                <a:gd name="connsiteY355" fmla="*/ 744284 h 1285970"/>
                <a:gd name="connsiteX356" fmla="*/ 512350 w 1591532"/>
                <a:gd name="connsiteY356" fmla="*/ 744284 h 1285970"/>
                <a:gd name="connsiteX357" fmla="*/ 580454 w 1591532"/>
                <a:gd name="connsiteY357" fmla="*/ 666464 h 1285970"/>
                <a:gd name="connsiteX358" fmla="*/ 580454 w 1591532"/>
                <a:gd name="connsiteY358" fmla="*/ 948404 h 1285970"/>
                <a:gd name="connsiteX359" fmla="*/ 546926 w 1591532"/>
                <a:gd name="connsiteY359" fmla="*/ 948404 h 1285970"/>
                <a:gd name="connsiteX360" fmla="*/ 546926 w 1591532"/>
                <a:gd name="connsiteY360" fmla="*/ 666464 h 1285970"/>
                <a:gd name="connsiteX361" fmla="*/ 580454 w 1591532"/>
                <a:gd name="connsiteY361" fmla="*/ 666464 h 1285970"/>
                <a:gd name="connsiteX362" fmla="*/ 769620 w 1591532"/>
                <a:gd name="connsiteY362" fmla="*/ 948404 h 1285970"/>
                <a:gd name="connsiteX363" fmla="*/ 769620 w 1591532"/>
                <a:gd name="connsiteY363" fmla="*/ 920782 h 1285970"/>
                <a:gd name="connsiteX364" fmla="*/ 768858 w 1591532"/>
                <a:gd name="connsiteY364" fmla="*/ 920782 h 1285970"/>
                <a:gd name="connsiteX365" fmla="*/ 742760 w 1591532"/>
                <a:gd name="connsiteY365" fmla="*/ 945261 h 1285970"/>
                <a:gd name="connsiteX366" fmla="*/ 703612 w 1591532"/>
                <a:gd name="connsiteY366" fmla="*/ 952786 h 1285970"/>
                <a:gd name="connsiteX367" fmla="*/ 662369 w 1591532"/>
                <a:gd name="connsiteY367" fmla="*/ 944118 h 1285970"/>
                <a:gd name="connsiteX368" fmla="*/ 633127 w 1591532"/>
                <a:gd name="connsiteY368" fmla="*/ 920782 h 1285970"/>
                <a:gd name="connsiteX369" fmla="*/ 615505 w 1591532"/>
                <a:gd name="connsiteY369" fmla="*/ 886778 h 1285970"/>
                <a:gd name="connsiteX370" fmla="*/ 609600 w 1591532"/>
                <a:gd name="connsiteY370" fmla="*/ 845725 h 1285970"/>
                <a:gd name="connsiteX371" fmla="*/ 615315 w 1591532"/>
                <a:gd name="connsiteY371" fmla="*/ 804672 h 1285970"/>
                <a:gd name="connsiteX372" fmla="*/ 632651 w 1591532"/>
                <a:gd name="connsiteY372" fmla="*/ 770858 h 1285970"/>
                <a:gd name="connsiteX373" fmla="*/ 661892 w 1591532"/>
                <a:gd name="connsiteY373" fmla="*/ 747998 h 1285970"/>
                <a:gd name="connsiteX374" fmla="*/ 702755 w 1591532"/>
                <a:gd name="connsiteY374" fmla="*/ 739521 h 1285970"/>
                <a:gd name="connsiteX375" fmla="*/ 719709 w 1591532"/>
                <a:gd name="connsiteY375" fmla="*/ 741140 h 1285970"/>
                <a:gd name="connsiteX376" fmla="*/ 737902 w 1591532"/>
                <a:gd name="connsiteY376" fmla="*/ 746474 h 1285970"/>
                <a:gd name="connsiteX377" fmla="*/ 755047 w 1591532"/>
                <a:gd name="connsiteY377" fmla="*/ 756380 h 1285970"/>
                <a:gd name="connsiteX378" fmla="*/ 768668 w 1591532"/>
                <a:gd name="connsiteY378" fmla="*/ 771620 h 1285970"/>
                <a:gd name="connsiteX379" fmla="*/ 769430 w 1591532"/>
                <a:gd name="connsiteY379" fmla="*/ 771620 h 1285970"/>
                <a:gd name="connsiteX380" fmla="*/ 769430 w 1591532"/>
                <a:gd name="connsiteY380" fmla="*/ 666560 h 1285970"/>
                <a:gd name="connsiteX381" fmla="*/ 802957 w 1591532"/>
                <a:gd name="connsiteY381" fmla="*/ 666560 h 1285970"/>
                <a:gd name="connsiteX382" fmla="*/ 802957 w 1591532"/>
                <a:gd name="connsiteY382" fmla="*/ 948500 h 1285970"/>
                <a:gd name="connsiteX383" fmla="*/ 769430 w 1591532"/>
                <a:gd name="connsiteY383" fmla="*/ 948500 h 1285970"/>
                <a:gd name="connsiteX384" fmla="*/ 649034 w 1591532"/>
                <a:gd name="connsiteY384" fmla="*/ 875919 h 1285970"/>
                <a:gd name="connsiteX385" fmla="*/ 660463 w 1591532"/>
                <a:gd name="connsiteY385" fmla="*/ 900208 h 1285970"/>
                <a:gd name="connsiteX386" fmla="*/ 680180 w 1591532"/>
                <a:gd name="connsiteY386" fmla="*/ 917162 h 1285970"/>
                <a:gd name="connsiteX387" fmla="*/ 708374 w 1591532"/>
                <a:gd name="connsiteY387" fmla="*/ 923449 h 1285970"/>
                <a:gd name="connsiteX388" fmla="*/ 737235 w 1591532"/>
                <a:gd name="connsiteY388" fmla="*/ 916781 h 1285970"/>
                <a:gd name="connsiteX389" fmla="*/ 756571 w 1591532"/>
                <a:gd name="connsiteY389" fmla="*/ 899160 h 1285970"/>
                <a:gd name="connsiteX390" fmla="*/ 767429 w 1591532"/>
                <a:gd name="connsiteY390" fmla="*/ 874490 h 1285970"/>
                <a:gd name="connsiteX391" fmla="*/ 770763 w 1591532"/>
                <a:gd name="connsiteY391" fmla="*/ 846487 h 1285970"/>
                <a:gd name="connsiteX392" fmla="*/ 767239 w 1591532"/>
                <a:gd name="connsiteY392" fmla="*/ 817436 h 1285970"/>
                <a:gd name="connsiteX393" fmla="*/ 755999 w 1591532"/>
                <a:gd name="connsiteY393" fmla="*/ 792766 h 1285970"/>
                <a:gd name="connsiteX394" fmla="*/ 736092 w 1591532"/>
                <a:gd name="connsiteY394" fmla="*/ 775621 h 1285970"/>
                <a:gd name="connsiteX395" fmla="*/ 706469 w 1591532"/>
                <a:gd name="connsiteY395" fmla="*/ 769144 h 1285970"/>
                <a:gd name="connsiteX396" fmla="*/ 677609 w 1591532"/>
                <a:gd name="connsiteY396" fmla="*/ 775907 h 1285970"/>
                <a:gd name="connsiteX397" fmla="*/ 658654 w 1591532"/>
                <a:gd name="connsiteY397" fmla="*/ 793718 h 1285970"/>
                <a:gd name="connsiteX398" fmla="*/ 648367 w 1591532"/>
                <a:gd name="connsiteY398" fmla="*/ 818960 h 1285970"/>
                <a:gd name="connsiteX399" fmla="*/ 645223 w 1591532"/>
                <a:gd name="connsiteY399" fmla="*/ 848201 h 1285970"/>
                <a:gd name="connsiteX400" fmla="*/ 648938 w 1591532"/>
                <a:gd name="connsiteY400" fmla="*/ 876014 h 1285970"/>
                <a:gd name="connsiteX401" fmla="*/ 837724 w 1591532"/>
                <a:gd name="connsiteY401" fmla="*/ 707517 h 1285970"/>
                <a:gd name="connsiteX402" fmla="*/ 837724 w 1591532"/>
                <a:gd name="connsiteY402" fmla="*/ 666464 h 1285970"/>
                <a:gd name="connsiteX403" fmla="*/ 871252 w 1591532"/>
                <a:gd name="connsiteY403" fmla="*/ 666464 h 1285970"/>
                <a:gd name="connsiteX404" fmla="*/ 871252 w 1591532"/>
                <a:gd name="connsiteY404" fmla="*/ 707517 h 1285970"/>
                <a:gd name="connsiteX405" fmla="*/ 837724 w 1591532"/>
                <a:gd name="connsiteY405" fmla="*/ 707517 h 1285970"/>
                <a:gd name="connsiteX406" fmla="*/ 871347 w 1591532"/>
                <a:gd name="connsiteY406" fmla="*/ 744284 h 1285970"/>
                <a:gd name="connsiteX407" fmla="*/ 871347 w 1591532"/>
                <a:gd name="connsiteY407" fmla="*/ 948500 h 1285970"/>
                <a:gd name="connsiteX408" fmla="*/ 837819 w 1591532"/>
                <a:gd name="connsiteY408" fmla="*/ 948500 h 1285970"/>
                <a:gd name="connsiteX409" fmla="*/ 837819 w 1591532"/>
                <a:gd name="connsiteY409" fmla="*/ 744284 h 1285970"/>
                <a:gd name="connsiteX410" fmla="*/ 871347 w 1591532"/>
                <a:gd name="connsiteY410" fmla="*/ 744284 h 1285970"/>
                <a:gd name="connsiteX411" fmla="*/ 937451 w 1591532"/>
                <a:gd name="connsiteY411" fmla="*/ 744284 h 1285970"/>
                <a:gd name="connsiteX412" fmla="*/ 937451 w 1591532"/>
                <a:gd name="connsiteY412" fmla="*/ 776669 h 1285970"/>
                <a:gd name="connsiteX413" fmla="*/ 938213 w 1591532"/>
                <a:gd name="connsiteY413" fmla="*/ 776669 h 1285970"/>
                <a:gd name="connsiteX414" fmla="*/ 1004602 w 1591532"/>
                <a:gd name="connsiteY414" fmla="*/ 739521 h 1285970"/>
                <a:gd name="connsiteX415" fmla="*/ 1038130 w 1591532"/>
                <a:gd name="connsiteY415" fmla="*/ 745046 h 1285970"/>
                <a:gd name="connsiteX416" fmla="*/ 1059847 w 1591532"/>
                <a:gd name="connsiteY416" fmla="*/ 760476 h 1285970"/>
                <a:gd name="connsiteX417" fmla="*/ 1071467 w 1591532"/>
                <a:gd name="connsiteY417" fmla="*/ 784003 h 1285970"/>
                <a:gd name="connsiteX418" fmla="*/ 1074801 w 1591532"/>
                <a:gd name="connsiteY418" fmla="*/ 814197 h 1285970"/>
                <a:gd name="connsiteX419" fmla="*/ 1074801 w 1591532"/>
                <a:gd name="connsiteY419" fmla="*/ 948500 h 1285970"/>
                <a:gd name="connsiteX420" fmla="*/ 1041273 w 1591532"/>
                <a:gd name="connsiteY420" fmla="*/ 948500 h 1285970"/>
                <a:gd name="connsiteX421" fmla="*/ 1041273 w 1591532"/>
                <a:gd name="connsiteY421" fmla="*/ 810292 h 1285970"/>
                <a:gd name="connsiteX422" fmla="*/ 1030224 w 1591532"/>
                <a:gd name="connsiteY422" fmla="*/ 780288 h 1285970"/>
                <a:gd name="connsiteX423" fmla="*/ 999839 w 1591532"/>
                <a:gd name="connsiteY423" fmla="*/ 769239 h 1285970"/>
                <a:gd name="connsiteX424" fmla="*/ 973169 w 1591532"/>
                <a:gd name="connsiteY424" fmla="*/ 774002 h 1285970"/>
                <a:gd name="connsiteX425" fmla="*/ 954405 w 1591532"/>
                <a:gd name="connsiteY425" fmla="*/ 787432 h 1285970"/>
                <a:gd name="connsiteX426" fmla="*/ 943165 w 1591532"/>
                <a:gd name="connsiteY426" fmla="*/ 807815 h 1285970"/>
                <a:gd name="connsiteX427" fmla="*/ 939451 w 1591532"/>
                <a:gd name="connsiteY427" fmla="*/ 833247 h 1285970"/>
                <a:gd name="connsiteX428" fmla="*/ 939451 w 1591532"/>
                <a:gd name="connsiteY428" fmla="*/ 948595 h 1285970"/>
                <a:gd name="connsiteX429" fmla="*/ 905923 w 1591532"/>
                <a:gd name="connsiteY429" fmla="*/ 948595 h 1285970"/>
                <a:gd name="connsiteX430" fmla="*/ 905923 w 1591532"/>
                <a:gd name="connsiteY430" fmla="*/ 744379 h 1285970"/>
                <a:gd name="connsiteX431" fmla="*/ 937546 w 1591532"/>
                <a:gd name="connsiteY431" fmla="*/ 744379 h 1285970"/>
                <a:gd name="connsiteX432" fmla="*/ 1265492 w 1591532"/>
                <a:gd name="connsiteY432" fmla="*/ 1006031 h 1285970"/>
                <a:gd name="connsiteX433" fmla="*/ 1193673 w 1591532"/>
                <a:gd name="connsiteY433" fmla="*/ 1030891 h 1285970"/>
                <a:gd name="connsiteX434" fmla="*/ 1164622 w 1591532"/>
                <a:gd name="connsiteY434" fmla="*/ 1027748 h 1285970"/>
                <a:gd name="connsiteX435" fmla="*/ 1137761 w 1591532"/>
                <a:gd name="connsiteY435" fmla="*/ 1017461 h 1285970"/>
                <a:gd name="connsiteX436" fmla="*/ 1117854 w 1591532"/>
                <a:gd name="connsiteY436" fmla="*/ 998887 h 1285970"/>
                <a:gd name="connsiteX437" fmla="*/ 1109186 w 1591532"/>
                <a:gd name="connsiteY437" fmla="*/ 970883 h 1285970"/>
                <a:gd name="connsiteX438" fmla="*/ 1142714 w 1591532"/>
                <a:gd name="connsiteY438" fmla="*/ 970883 h 1285970"/>
                <a:gd name="connsiteX439" fmla="*/ 1148429 w 1591532"/>
                <a:gd name="connsiteY439" fmla="*/ 986314 h 1285970"/>
                <a:gd name="connsiteX440" fmla="*/ 1161479 w 1591532"/>
                <a:gd name="connsiteY440" fmla="*/ 996601 h 1285970"/>
                <a:gd name="connsiteX441" fmla="*/ 1178243 w 1591532"/>
                <a:gd name="connsiteY441" fmla="*/ 1002316 h 1285970"/>
                <a:gd name="connsiteX442" fmla="*/ 1195578 w 1591532"/>
                <a:gd name="connsiteY442" fmla="*/ 1004126 h 1285970"/>
                <a:gd name="connsiteX443" fmla="*/ 1223581 w 1591532"/>
                <a:gd name="connsiteY443" fmla="*/ 998411 h 1285970"/>
                <a:gd name="connsiteX444" fmla="*/ 1242536 w 1591532"/>
                <a:gd name="connsiteY444" fmla="*/ 982599 h 1285970"/>
                <a:gd name="connsiteX445" fmla="*/ 1253395 w 1591532"/>
                <a:gd name="connsiteY445" fmla="*/ 958310 h 1285970"/>
                <a:gd name="connsiteX446" fmla="*/ 1256729 w 1591532"/>
                <a:gd name="connsiteY446" fmla="*/ 927068 h 1285970"/>
                <a:gd name="connsiteX447" fmla="*/ 1256729 w 1591532"/>
                <a:gd name="connsiteY447" fmla="*/ 913638 h 1285970"/>
                <a:gd name="connsiteX448" fmla="*/ 1255967 w 1591532"/>
                <a:gd name="connsiteY448" fmla="*/ 913638 h 1285970"/>
                <a:gd name="connsiteX449" fmla="*/ 1229678 w 1591532"/>
                <a:gd name="connsiteY449" fmla="*/ 941451 h 1285970"/>
                <a:gd name="connsiteX450" fmla="*/ 1192339 w 1591532"/>
                <a:gd name="connsiteY450" fmla="*/ 950309 h 1285970"/>
                <a:gd name="connsiteX451" fmla="*/ 1152430 w 1591532"/>
                <a:gd name="connsiteY451" fmla="*/ 942023 h 1285970"/>
                <a:gd name="connsiteX452" fmla="*/ 1123950 w 1591532"/>
                <a:gd name="connsiteY452" fmla="*/ 919734 h 1285970"/>
                <a:gd name="connsiteX453" fmla="*/ 1106805 w 1591532"/>
                <a:gd name="connsiteY453" fmla="*/ 886968 h 1285970"/>
                <a:gd name="connsiteX454" fmla="*/ 1101090 w 1591532"/>
                <a:gd name="connsiteY454" fmla="*/ 847249 h 1285970"/>
                <a:gd name="connsiteX455" fmla="*/ 1105853 w 1591532"/>
                <a:gd name="connsiteY455" fmla="*/ 809911 h 1285970"/>
                <a:gd name="connsiteX456" fmla="*/ 1121664 w 1591532"/>
                <a:gd name="connsiteY456" fmla="*/ 775145 h 1285970"/>
                <a:gd name="connsiteX457" fmla="*/ 1150906 w 1591532"/>
                <a:gd name="connsiteY457" fmla="*/ 749522 h 1285970"/>
                <a:gd name="connsiteX458" fmla="*/ 1195483 w 1591532"/>
                <a:gd name="connsiteY458" fmla="*/ 739426 h 1285970"/>
                <a:gd name="connsiteX459" fmla="*/ 1231011 w 1591532"/>
                <a:gd name="connsiteY459" fmla="*/ 747903 h 1285970"/>
                <a:gd name="connsiteX460" fmla="*/ 1256252 w 1591532"/>
                <a:gd name="connsiteY460" fmla="*/ 773335 h 1285970"/>
                <a:gd name="connsiteX461" fmla="*/ 1256633 w 1591532"/>
                <a:gd name="connsiteY461" fmla="*/ 773335 h 1285970"/>
                <a:gd name="connsiteX462" fmla="*/ 1256633 w 1591532"/>
                <a:gd name="connsiteY462" fmla="*/ 744093 h 1285970"/>
                <a:gd name="connsiteX463" fmla="*/ 1288256 w 1591532"/>
                <a:gd name="connsiteY463" fmla="*/ 744093 h 1285970"/>
                <a:gd name="connsiteX464" fmla="*/ 1288256 w 1591532"/>
                <a:gd name="connsiteY464" fmla="*/ 930878 h 1285970"/>
                <a:gd name="connsiteX465" fmla="*/ 1265396 w 1591532"/>
                <a:gd name="connsiteY465" fmla="*/ 1005935 h 1285970"/>
                <a:gd name="connsiteX466" fmla="*/ 1222629 w 1591532"/>
                <a:gd name="connsiteY466" fmla="*/ 914210 h 1285970"/>
                <a:gd name="connsiteX467" fmla="*/ 1241393 w 1591532"/>
                <a:gd name="connsiteY467" fmla="*/ 896017 h 1285970"/>
                <a:gd name="connsiteX468" fmla="*/ 1251871 w 1591532"/>
                <a:gd name="connsiteY468" fmla="*/ 870585 h 1285970"/>
                <a:gd name="connsiteX469" fmla="*/ 1255205 w 1591532"/>
                <a:gd name="connsiteY469" fmla="*/ 842105 h 1285970"/>
                <a:gd name="connsiteX470" fmla="*/ 1252061 w 1591532"/>
                <a:gd name="connsiteY470" fmla="*/ 815626 h 1285970"/>
                <a:gd name="connsiteX471" fmla="*/ 1241965 w 1591532"/>
                <a:gd name="connsiteY471" fmla="*/ 792099 h 1285970"/>
                <a:gd name="connsiteX472" fmla="*/ 1223963 w 1591532"/>
                <a:gd name="connsiteY472" fmla="*/ 775335 h 1285970"/>
                <a:gd name="connsiteX473" fmla="*/ 1197102 w 1591532"/>
                <a:gd name="connsiteY473" fmla="*/ 769049 h 1285970"/>
                <a:gd name="connsiteX474" fmla="*/ 1169480 w 1591532"/>
                <a:gd name="connsiteY474" fmla="*/ 775145 h 1285970"/>
                <a:gd name="connsiteX475" fmla="*/ 1150715 w 1591532"/>
                <a:gd name="connsiteY475" fmla="*/ 791528 h 1285970"/>
                <a:gd name="connsiteX476" fmla="*/ 1140047 w 1591532"/>
                <a:gd name="connsiteY476" fmla="*/ 815245 h 1285970"/>
                <a:gd name="connsiteX477" fmla="*/ 1136714 w 1591532"/>
                <a:gd name="connsiteY477" fmla="*/ 843248 h 1285970"/>
                <a:gd name="connsiteX478" fmla="*/ 1139476 w 1591532"/>
                <a:gd name="connsiteY478" fmla="*/ 870871 h 1285970"/>
                <a:gd name="connsiteX479" fmla="*/ 1148906 w 1591532"/>
                <a:gd name="connsiteY479" fmla="*/ 895922 h 1285970"/>
                <a:gd name="connsiteX480" fmla="*/ 1166717 w 1591532"/>
                <a:gd name="connsiteY480" fmla="*/ 914114 h 1285970"/>
                <a:gd name="connsiteX481" fmla="*/ 1194340 w 1591532"/>
                <a:gd name="connsiteY481" fmla="*/ 921068 h 1285970"/>
                <a:gd name="connsiteX482" fmla="*/ 1222534 w 1591532"/>
                <a:gd name="connsiteY482" fmla="*/ 914114 h 1285970"/>
                <a:gd name="connsiteX483" fmla="*/ 1348359 w 1591532"/>
                <a:gd name="connsiteY483" fmla="*/ 902780 h 1285970"/>
                <a:gd name="connsiteX484" fmla="*/ 1360837 w 1591532"/>
                <a:gd name="connsiteY484" fmla="*/ 915067 h 1285970"/>
                <a:gd name="connsiteX485" fmla="*/ 1378172 w 1591532"/>
                <a:gd name="connsiteY485" fmla="*/ 921544 h 1285970"/>
                <a:gd name="connsiteX486" fmla="*/ 1398080 w 1591532"/>
                <a:gd name="connsiteY486" fmla="*/ 923544 h 1285970"/>
                <a:gd name="connsiteX487" fmla="*/ 1414653 w 1591532"/>
                <a:gd name="connsiteY487" fmla="*/ 922401 h 1285970"/>
                <a:gd name="connsiteX488" fmla="*/ 1430655 w 1591532"/>
                <a:gd name="connsiteY488" fmla="*/ 918020 h 1285970"/>
                <a:gd name="connsiteX489" fmla="*/ 1442656 w 1591532"/>
                <a:gd name="connsiteY489" fmla="*/ 908780 h 1285970"/>
                <a:gd name="connsiteX490" fmla="*/ 1447419 w 1591532"/>
                <a:gd name="connsiteY490" fmla="*/ 893159 h 1285970"/>
                <a:gd name="connsiteX491" fmla="*/ 1437513 w 1591532"/>
                <a:gd name="connsiteY491" fmla="*/ 873443 h 1285970"/>
                <a:gd name="connsiteX492" fmla="*/ 1412843 w 1591532"/>
                <a:gd name="connsiteY492" fmla="*/ 862584 h 1285970"/>
                <a:gd name="connsiteX493" fmla="*/ 1380649 w 1591532"/>
                <a:gd name="connsiteY493" fmla="*/ 855059 h 1285970"/>
                <a:gd name="connsiteX494" fmla="*/ 1348454 w 1591532"/>
                <a:gd name="connsiteY494" fmla="*/ 845534 h 1285970"/>
                <a:gd name="connsiteX495" fmla="*/ 1323785 w 1591532"/>
                <a:gd name="connsiteY495" fmla="*/ 828389 h 1285970"/>
                <a:gd name="connsiteX496" fmla="*/ 1313879 w 1591532"/>
                <a:gd name="connsiteY496" fmla="*/ 797624 h 1285970"/>
                <a:gd name="connsiteX497" fmla="*/ 1320737 w 1591532"/>
                <a:gd name="connsiteY497" fmla="*/ 771144 h 1285970"/>
                <a:gd name="connsiteX498" fmla="*/ 1338548 w 1591532"/>
                <a:gd name="connsiteY498" fmla="*/ 753142 h 1285970"/>
                <a:gd name="connsiteX499" fmla="*/ 1363028 w 1591532"/>
                <a:gd name="connsiteY499" fmla="*/ 742855 h 1285970"/>
                <a:gd name="connsiteX500" fmla="*/ 1390079 w 1591532"/>
                <a:gd name="connsiteY500" fmla="*/ 739521 h 1285970"/>
                <a:gd name="connsiteX501" fmla="*/ 1422082 w 1591532"/>
                <a:gd name="connsiteY501" fmla="*/ 742474 h 1285970"/>
                <a:gd name="connsiteX502" fmla="*/ 1447990 w 1591532"/>
                <a:gd name="connsiteY502" fmla="*/ 752761 h 1285970"/>
                <a:gd name="connsiteX503" fmla="*/ 1465993 w 1591532"/>
                <a:gd name="connsiteY503" fmla="*/ 772478 h 1285970"/>
                <a:gd name="connsiteX504" fmla="*/ 1473898 w 1591532"/>
                <a:gd name="connsiteY504" fmla="*/ 803529 h 1285970"/>
                <a:gd name="connsiteX505" fmla="*/ 1440371 w 1591532"/>
                <a:gd name="connsiteY505" fmla="*/ 803529 h 1285970"/>
                <a:gd name="connsiteX506" fmla="*/ 1435227 w 1591532"/>
                <a:gd name="connsiteY506" fmla="*/ 787146 h 1285970"/>
                <a:gd name="connsiteX507" fmla="*/ 1424178 w 1591532"/>
                <a:gd name="connsiteY507" fmla="*/ 776669 h 1285970"/>
                <a:gd name="connsiteX508" fmla="*/ 1409319 w 1591532"/>
                <a:gd name="connsiteY508" fmla="*/ 770954 h 1285970"/>
                <a:gd name="connsiteX509" fmla="*/ 1392936 w 1591532"/>
                <a:gd name="connsiteY509" fmla="*/ 769144 h 1285970"/>
                <a:gd name="connsiteX510" fmla="*/ 1377696 w 1591532"/>
                <a:gd name="connsiteY510" fmla="*/ 770287 h 1285970"/>
                <a:gd name="connsiteX511" fmla="*/ 1363694 w 1591532"/>
                <a:gd name="connsiteY511" fmla="*/ 774478 h 1285970"/>
                <a:gd name="connsiteX512" fmla="*/ 1353407 w 1591532"/>
                <a:gd name="connsiteY512" fmla="*/ 782384 h 1285970"/>
                <a:gd name="connsiteX513" fmla="*/ 1349502 w 1591532"/>
                <a:gd name="connsiteY513" fmla="*/ 795242 h 1285970"/>
                <a:gd name="connsiteX514" fmla="*/ 1355598 w 1591532"/>
                <a:gd name="connsiteY514" fmla="*/ 809625 h 1285970"/>
                <a:gd name="connsiteX515" fmla="*/ 1371219 w 1591532"/>
                <a:gd name="connsiteY515" fmla="*/ 819150 h 1285970"/>
                <a:gd name="connsiteX516" fmla="*/ 1392555 w 1591532"/>
                <a:gd name="connsiteY516" fmla="*/ 825437 h 1285970"/>
                <a:gd name="connsiteX517" fmla="*/ 1416272 w 1591532"/>
                <a:gd name="connsiteY517" fmla="*/ 830771 h 1285970"/>
                <a:gd name="connsiteX518" fmla="*/ 1440942 w 1591532"/>
                <a:gd name="connsiteY518" fmla="*/ 837533 h 1285970"/>
                <a:gd name="connsiteX519" fmla="*/ 1462278 w 1591532"/>
                <a:gd name="connsiteY519" fmla="*/ 848011 h 1285970"/>
                <a:gd name="connsiteX520" fmla="*/ 1477328 w 1591532"/>
                <a:gd name="connsiteY520" fmla="*/ 864394 h 1285970"/>
                <a:gd name="connsiteX521" fmla="*/ 1483043 w 1591532"/>
                <a:gd name="connsiteY521" fmla="*/ 888873 h 1285970"/>
                <a:gd name="connsiteX522" fmla="*/ 1475327 w 1591532"/>
                <a:gd name="connsiteY522" fmla="*/ 919639 h 1285970"/>
                <a:gd name="connsiteX523" fmla="*/ 1455230 w 1591532"/>
                <a:gd name="connsiteY523" fmla="*/ 939356 h 1285970"/>
                <a:gd name="connsiteX524" fmla="*/ 1427226 w 1591532"/>
                <a:gd name="connsiteY524" fmla="*/ 949833 h 1285970"/>
                <a:gd name="connsiteX525" fmla="*/ 1396270 w 1591532"/>
                <a:gd name="connsiteY525" fmla="*/ 952786 h 1285970"/>
                <a:gd name="connsiteX526" fmla="*/ 1363885 w 1591532"/>
                <a:gd name="connsiteY526" fmla="*/ 949262 h 1285970"/>
                <a:gd name="connsiteX527" fmla="*/ 1336643 w 1591532"/>
                <a:gd name="connsiteY527" fmla="*/ 937641 h 1285970"/>
                <a:gd name="connsiteX528" fmla="*/ 1317689 w 1591532"/>
                <a:gd name="connsiteY528" fmla="*/ 916305 h 1285970"/>
                <a:gd name="connsiteX529" fmla="*/ 1309783 w 1591532"/>
                <a:gd name="connsiteY529" fmla="*/ 884111 h 1285970"/>
                <a:gd name="connsiteX530" fmla="*/ 1343311 w 1591532"/>
                <a:gd name="connsiteY530" fmla="*/ 884111 h 1285970"/>
                <a:gd name="connsiteX531" fmla="*/ 1348454 w 1591532"/>
                <a:gd name="connsiteY531" fmla="*/ 902875 h 1285970"/>
                <a:gd name="connsiteX532" fmla="*/ 133064 w 1591532"/>
                <a:gd name="connsiteY532" fmla="*/ 999649 h 1285970"/>
                <a:gd name="connsiteX533" fmla="*/ 152591 w 1591532"/>
                <a:gd name="connsiteY533" fmla="*/ 999839 h 1285970"/>
                <a:gd name="connsiteX534" fmla="*/ 173355 w 1591532"/>
                <a:gd name="connsiteY534" fmla="*/ 1000982 h 1285970"/>
                <a:gd name="connsiteX535" fmla="*/ 192500 w 1591532"/>
                <a:gd name="connsiteY535" fmla="*/ 1003935 h 1285970"/>
                <a:gd name="connsiteX536" fmla="*/ 207740 w 1591532"/>
                <a:gd name="connsiteY536" fmla="*/ 1009840 h 1285970"/>
                <a:gd name="connsiteX537" fmla="*/ 231267 w 1591532"/>
                <a:gd name="connsiteY537" fmla="*/ 1032796 h 1285970"/>
                <a:gd name="connsiteX538" fmla="*/ 240983 w 1591532"/>
                <a:gd name="connsiteY538" fmla="*/ 1068705 h 1285970"/>
                <a:gd name="connsiteX539" fmla="*/ 230124 w 1591532"/>
                <a:gd name="connsiteY539" fmla="*/ 1107567 h 1285970"/>
                <a:gd name="connsiteX540" fmla="*/ 199168 w 1591532"/>
                <a:gd name="connsiteY540" fmla="*/ 1131856 h 1285970"/>
                <a:gd name="connsiteX541" fmla="*/ 199168 w 1591532"/>
                <a:gd name="connsiteY541" fmla="*/ 1132618 h 1285970"/>
                <a:gd name="connsiteX542" fmla="*/ 239078 w 1591532"/>
                <a:gd name="connsiteY542" fmla="*/ 1156335 h 1285970"/>
                <a:gd name="connsiteX543" fmla="*/ 252889 w 1591532"/>
                <a:gd name="connsiteY543" fmla="*/ 1200531 h 1285970"/>
                <a:gd name="connsiteX544" fmla="*/ 247364 w 1591532"/>
                <a:gd name="connsiteY544" fmla="*/ 1230535 h 1285970"/>
                <a:gd name="connsiteX545" fmla="*/ 230981 w 1591532"/>
                <a:gd name="connsiteY545" fmla="*/ 1256443 h 1285970"/>
                <a:gd name="connsiteX546" fmla="*/ 204121 w 1591532"/>
                <a:gd name="connsiteY546" fmla="*/ 1274636 h 1285970"/>
                <a:gd name="connsiteX547" fmla="*/ 167164 w 1591532"/>
                <a:gd name="connsiteY547" fmla="*/ 1281494 h 1285970"/>
                <a:gd name="connsiteX548" fmla="*/ 30956 w 1591532"/>
                <a:gd name="connsiteY548" fmla="*/ 1281494 h 1285970"/>
                <a:gd name="connsiteX549" fmla="*/ 30956 w 1591532"/>
                <a:gd name="connsiteY549" fmla="*/ 999554 h 1285970"/>
                <a:gd name="connsiteX550" fmla="*/ 133255 w 1591532"/>
                <a:gd name="connsiteY550" fmla="*/ 999554 h 1285970"/>
                <a:gd name="connsiteX551" fmla="*/ 143351 w 1591532"/>
                <a:gd name="connsiteY551" fmla="*/ 1120902 h 1285970"/>
                <a:gd name="connsiteX552" fmla="*/ 189357 w 1591532"/>
                <a:gd name="connsiteY552" fmla="*/ 1109663 h 1285970"/>
                <a:gd name="connsiteX553" fmla="*/ 203359 w 1591532"/>
                <a:gd name="connsiteY553" fmla="*/ 1075849 h 1285970"/>
                <a:gd name="connsiteX554" fmla="*/ 198596 w 1591532"/>
                <a:gd name="connsiteY554" fmla="*/ 1052132 h 1285970"/>
                <a:gd name="connsiteX555" fmla="*/ 185547 w 1591532"/>
                <a:gd name="connsiteY555" fmla="*/ 1038701 h 1285970"/>
                <a:gd name="connsiteX556" fmla="*/ 166402 w 1591532"/>
                <a:gd name="connsiteY556" fmla="*/ 1032605 h 1285970"/>
                <a:gd name="connsiteX557" fmla="*/ 143256 w 1591532"/>
                <a:gd name="connsiteY557" fmla="*/ 1031177 h 1285970"/>
                <a:gd name="connsiteX558" fmla="*/ 68199 w 1591532"/>
                <a:gd name="connsiteY558" fmla="*/ 1031177 h 1285970"/>
                <a:gd name="connsiteX559" fmla="*/ 68199 w 1591532"/>
                <a:gd name="connsiteY559" fmla="*/ 1120807 h 1285970"/>
                <a:gd name="connsiteX560" fmla="*/ 143256 w 1591532"/>
                <a:gd name="connsiteY560" fmla="*/ 1120807 h 1285970"/>
                <a:gd name="connsiteX561" fmla="*/ 162306 w 1591532"/>
                <a:gd name="connsiteY561" fmla="*/ 1250061 h 1285970"/>
                <a:gd name="connsiteX562" fmla="*/ 201168 w 1591532"/>
                <a:gd name="connsiteY562" fmla="*/ 1236631 h 1285970"/>
                <a:gd name="connsiteX563" fmla="*/ 215170 w 1591532"/>
                <a:gd name="connsiteY563" fmla="*/ 1199483 h 1285970"/>
                <a:gd name="connsiteX564" fmla="*/ 210026 w 1591532"/>
                <a:gd name="connsiteY564" fmla="*/ 1176623 h 1285970"/>
                <a:gd name="connsiteX565" fmla="*/ 196405 w 1591532"/>
                <a:gd name="connsiteY565" fmla="*/ 1162241 h 1285970"/>
                <a:gd name="connsiteX566" fmla="*/ 176879 w 1591532"/>
                <a:gd name="connsiteY566" fmla="*/ 1154716 h 1285970"/>
                <a:gd name="connsiteX567" fmla="*/ 154019 w 1591532"/>
                <a:gd name="connsiteY567" fmla="*/ 1152525 h 1285970"/>
                <a:gd name="connsiteX568" fmla="*/ 68294 w 1591532"/>
                <a:gd name="connsiteY568" fmla="*/ 1152525 h 1285970"/>
                <a:gd name="connsiteX569" fmla="*/ 68294 w 1591532"/>
                <a:gd name="connsiteY569" fmla="*/ 1250061 h 1285970"/>
                <a:gd name="connsiteX570" fmla="*/ 162306 w 1591532"/>
                <a:gd name="connsiteY570" fmla="*/ 1250061 h 1285970"/>
                <a:gd name="connsiteX571" fmla="*/ 464820 w 1591532"/>
                <a:gd name="connsiteY571" fmla="*/ 1280827 h 1285970"/>
                <a:gd name="connsiteX572" fmla="*/ 440722 w 1591532"/>
                <a:gd name="connsiteY572" fmla="*/ 1285970 h 1285970"/>
                <a:gd name="connsiteX573" fmla="*/ 419957 w 1591532"/>
                <a:gd name="connsiteY573" fmla="*/ 1278636 h 1285970"/>
                <a:gd name="connsiteX574" fmla="*/ 412242 w 1591532"/>
                <a:gd name="connsiteY574" fmla="*/ 1254728 h 1285970"/>
                <a:gd name="connsiteX575" fmla="*/ 380048 w 1591532"/>
                <a:gd name="connsiteY575" fmla="*/ 1278636 h 1285970"/>
                <a:gd name="connsiteX576" fmla="*/ 340328 w 1591532"/>
                <a:gd name="connsiteY576" fmla="*/ 1285970 h 1285970"/>
                <a:gd name="connsiteX577" fmla="*/ 314039 w 1591532"/>
                <a:gd name="connsiteY577" fmla="*/ 1282827 h 1285970"/>
                <a:gd name="connsiteX578" fmla="*/ 292513 w 1591532"/>
                <a:gd name="connsiteY578" fmla="*/ 1272921 h 1285970"/>
                <a:gd name="connsiteX579" fmla="*/ 278130 w 1591532"/>
                <a:gd name="connsiteY579" fmla="*/ 1255395 h 1285970"/>
                <a:gd name="connsiteX580" fmla="*/ 272796 w 1591532"/>
                <a:gd name="connsiteY580" fmla="*/ 1229106 h 1285970"/>
                <a:gd name="connsiteX581" fmla="*/ 278702 w 1591532"/>
                <a:gd name="connsiteY581" fmla="*/ 1200722 h 1285970"/>
                <a:gd name="connsiteX582" fmla="*/ 294323 w 1591532"/>
                <a:gd name="connsiteY582" fmla="*/ 1182719 h 1285970"/>
                <a:gd name="connsiteX583" fmla="*/ 316421 w 1591532"/>
                <a:gd name="connsiteY583" fmla="*/ 1172242 h 1285970"/>
                <a:gd name="connsiteX584" fmla="*/ 341852 w 1591532"/>
                <a:gd name="connsiteY584" fmla="*/ 1166336 h 1285970"/>
                <a:gd name="connsiteX585" fmla="*/ 368141 w 1591532"/>
                <a:gd name="connsiteY585" fmla="*/ 1162145 h 1285970"/>
                <a:gd name="connsiteX586" fmla="*/ 390049 w 1591532"/>
                <a:gd name="connsiteY586" fmla="*/ 1158240 h 1285970"/>
                <a:gd name="connsiteX587" fmla="*/ 405098 w 1591532"/>
                <a:gd name="connsiteY587" fmla="*/ 1150715 h 1285970"/>
                <a:gd name="connsiteX588" fmla="*/ 410623 w 1591532"/>
                <a:gd name="connsiteY588" fmla="*/ 1136333 h 1285970"/>
                <a:gd name="connsiteX589" fmla="*/ 406527 w 1591532"/>
                <a:gd name="connsiteY589" fmla="*/ 1118616 h 1285970"/>
                <a:gd name="connsiteX590" fmla="*/ 395859 w 1591532"/>
                <a:gd name="connsiteY590" fmla="*/ 1108329 h 1285970"/>
                <a:gd name="connsiteX591" fmla="*/ 381286 w 1591532"/>
                <a:gd name="connsiteY591" fmla="*/ 1103566 h 1285970"/>
                <a:gd name="connsiteX592" fmla="*/ 365284 w 1591532"/>
                <a:gd name="connsiteY592" fmla="*/ 1102424 h 1285970"/>
                <a:gd name="connsiteX593" fmla="*/ 329755 w 1591532"/>
                <a:gd name="connsiteY593" fmla="*/ 1110520 h 1285970"/>
                <a:gd name="connsiteX594" fmla="*/ 314325 w 1591532"/>
                <a:gd name="connsiteY594" fmla="*/ 1141095 h 1285970"/>
                <a:gd name="connsiteX595" fmla="*/ 280797 w 1591532"/>
                <a:gd name="connsiteY595" fmla="*/ 1141095 h 1285970"/>
                <a:gd name="connsiteX596" fmla="*/ 288703 w 1591532"/>
                <a:gd name="connsiteY596" fmla="*/ 1109091 h 1285970"/>
                <a:gd name="connsiteX597" fmla="*/ 307658 w 1591532"/>
                <a:gd name="connsiteY597" fmla="*/ 1087946 h 1285970"/>
                <a:gd name="connsiteX598" fmla="*/ 334709 w 1591532"/>
                <a:gd name="connsiteY598" fmla="*/ 1076325 h 1285970"/>
                <a:gd name="connsiteX599" fmla="*/ 367284 w 1591532"/>
                <a:gd name="connsiteY599" fmla="*/ 1072801 h 1285970"/>
                <a:gd name="connsiteX600" fmla="*/ 394716 w 1591532"/>
                <a:gd name="connsiteY600" fmla="*/ 1074801 h 1285970"/>
                <a:gd name="connsiteX601" fmla="*/ 419386 w 1591532"/>
                <a:gd name="connsiteY601" fmla="*/ 1082897 h 1285970"/>
                <a:gd name="connsiteX602" fmla="*/ 437198 w 1591532"/>
                <a:gd name="connsiteY602" fmla="*/ 1100042 h 1285970"/>
                <a:gd name="connsiteX603" fmla="*/ 443865 w 1591532"/>
                <a:gd name="connsiteY603" fmla="*/ 1128808 h 1285970"/>
                <a:gd name="connsiteX604" fmla="*/ 443865 w 1591532"/>
                <a:gd name="connsiteY604" fmla="*/ 1233678 h 1285970"/>
                <a:gd name="connsiteX605" fmla="*/ 445294 w 1591532"/>
                <a:gd name="connsiteY605" fmla="*/ 1251014 h 1285970"/>
                <a:gd name="connsiteX606" fmla="*/ 454533 w 1591532"/>
                <a:gd name="connsiteY606" fmla="*/ 1256538 h 1285970"/>
                <a:gd name="connsiteX607" fmla="*/ 464820 w 1591532"/>
                <a:gd name="connsiteY607" fmla="*/ 1254919 h 1285970"/>
                <a:gd name="connsiteX608" fmla="*/ 464820 w 1591532"/>
                <a:gd name="connsiteY608" fmla="*/ 1281017 h 1285970"/>
                <a:gd name="connsiteX609" fmla="*/ 410337 w 1591532"/>
                <a:gd name="connsiteY609" fmla="*/ 1176147 h 1285970"/>
                <a:gd name="connsiteX610" fmla="*/ 393763 w 1591532"/>
                <a:gd name="connsiteY610" fmla="*/ 1183005 h 1285970"/>
                <a:gd name="connsiteX611" fmla="*/ 372237 w 1591532"/>
                <a:gd name="connsiteY611" fmla="*/ 1186529 h 1285970"/>
                <a:gd name="connsiteX612" fmla="*/ 349567 w 1591532"/>
                <a:gd name="connsiteY612" fmla="*/ 1189673 h 1285970"/>
                <a:gd name="connsiteX613" fmla="*/ 329089 w 1591532"/>
                <a:gd name="connsiteY613" fmla="*/ 1195388 h 1285970"/>
                <a:gd name="connsiteX614" fmla="*/ 314230 w 1591532"/>
                <a:gd name="connsiteY614" fmla="*/ 1206532 h 1285970"/>
                <a:gd name="connsiteX615" fmla="*/ 308515 w 1591532"/>
                <a:gd name="connsiteY615" fmla="*/ 1226344 h 1285970"/>
                <a:gd name="connsiteX616" fmla="*/ 311849 w 1591532"/>
                <a:gd name="connsiteY616" fmla="*/ 1240250 h 1285970"/>
                <a:gd name="connsiteX617" fmla="*/ 320516 w 1591532"/>
                <a:gd name="connsiteY617" fmla="*/ 1249490 h 1285970"/>
                <a:gd name="connsiteX618" fmla="*/ 332994 w 1591532"/>
                <a:gd name="connsiteY618" fmla="*/ 1254633 h 1285970"/>
                <a:gd name="connsiteX619" fmla="*/ 348044 w 1591532"/>
                <a:gd name="connsiteY619" fmla="*/ 1256252 h 1285970"/>
                <a:gd name="connsiteX620" fmla="*/ 376428 w 1591532"/>
                <a:gd name="connsiteY620" fmla="*/ 1251776 h 1285970"/>
                <a:gd name="connsiteX621" fmla="*/ 395764 w 1591532"/>
                <a:gd name="connsiteY621" fmla="*/ 1240346 h 1285970"/>
                <a:gd name="connsiteX622" fmla="*/ 406813 w 1591532"/>
                <a:gd name="connsiteY622" fmla="*/ 1225391 h 1285970"/>
                <a:gd name="connsiteX623" fmla="*/ 410337 w 1591532"/>
                <a:gd name="connsiteY623" fmla="*/ 1210247 h 1285970"/>
                <a:gd name="connsiteX624" fmla="*/ 410337 w 1591532"/>
                <a:gd name="connsiteY624" fmla="*/ 1176052 h 1285970"/>
                <a:gd name="connsiteX625" fmla="*/ 514541 w 1591532"/>
                <a:gd name="connsiteY625" fmla="*/ 1077468 h 1285970"/>
                <a:gd name="connsiteX626" fmla="*/ 514541 w 1591532"/>
                <a:gd name="connsiteY626" fmla="*/ 1120521 h 1285970"/>
                <a:gd name="connsiteX627" fmla="*/ 515303 w 1591532"/>
                <a:gd name="connsiteY627" fmla="*/ 1120521 h 1285970"/>
                <a:gd name="connsiteX628" fmla="*/ 545306 w 1591532"/>
                <a:gd name="connsiteY628" fmla="*/ 1083755 h 1285970"/>
                <a:gd name="connsiteX629" fmla="*/ 590360 w 1591532"/>
                <a:gd name="connsiteY629" fmla="*/ 1072706 h 1285970"/>
                <a:gd name="connsiteX630" fmla="*/ 590360 w 1591532"/>
                <a:gd name="connsiteY630" fmla="*/ 1108234 h 1285970"/>
                <a:gd name="connsiteX631" fmla="*/ 555974 w 1591532"/>
                <a:gd name="connsiteY631" fmla="*/ 1113758 h 1285970"/>
                <a:gd name="connsiteX632" fmla="*/ 533114 w 1591532"/>
                <a:gd name="connsiteY632" fmla="*/ 1129951 h 1285970"/>
                <a:gd name="connsiteX633" fmla="*/ 520446 w 1591532"/>
                <a:gd name="connsiteY633" fmla="*/ 1155764 h 1285970"/>
                <a:gd name="connsiteX634" fmla="*/ 516446 w 1591532"/>
                <a:gd name="connsiteY634" fmla="*/ 1190720 h 1285970"/>
                <a:gd name="connsiteX635" fmla="*/ 516446 w 1591532"/>
                <a:gd name="connsiteY635" fmla="*/ 1281589 h 1285970"/>
                <a:gd name="connsiteX636" fmla="*/ 482917 w 1591532"/>
                <a:gd name="connsiteY636" fmla="*/ 1281589 h 1285970"/>
                <a:gd name="connsiteX637" fmla="*/ 482917 w 1591532"/>
                <a:gd name="connsiteY637" fmla="*/ 1077468 h 1285970"/>
                <a:gd name="connsiteX638" fmla="*/ 514541 w 1591532"/>
                <a:gd name="connsiteY638" fmla="*/ 1077468 h 1285970"/>
                <a:gd name="connsiteX639" fmla="*/ 641128 w 1591532"/>
                <a:gd name="connsiteY639" fmla="*/ 1077468 h 1285970"/>
                <a:gd name="connsiteX640" fmla="*/ 641128 w 1591532"/>
                <a:gd name="connsiteY640" fmla="*/ 1120521 h 1285970"/>
                <a:gd name="connsiteX641" fmla="*/ 641890 w 1591532"/>
                <a:gd name="connsiteY641" fmla="*/ 1120521 h 1285970"/>
                <a:gd name="connsiteX642" fmla="*/ 671894 w 1591532"/>
                <a:gd name="connsiteY642" fmla="*/ 1083755 h 1285970"/>
                <a:gd name="connsiteX643" fmla="*/ 716947 w 1591532"/>
                <a:gd name="connsiteY643" fmla="*/ 1072706 h 1285970"/>
                <a:gd name="connsiteX644" fmla="*/ 716947 w 1591532"/>
                <a:gd name="connsiteY644" fmla="*/ 1108234 h 1285970"/>
                <a:gd name="connsiteX645" fmla="*/ 682562 w 1591532"/>
                <a:gd name="connsiteY645" fmla="*/ 1113758 h 1285970"/>
                <a:gd name="connsiteX646" fmla="*/ 659702 w 1591532"/>
                <a:gd name="connsiteY646" fmla="*/ 1129951 h 1285970"/>
                <a:gd name="connsiteX647" fmla="*/ 647033 w 1591532"/>
                <a:gd name="connsiteY647" fmla="*/ 1155764 h 1285970"/>
                <a:gd name="connsiteX648" fmla="*/ 643033 w 1591532"/>
                <a:gd name="connsiteY648" fmla="*/ 1190720 h 1285970"/>
                <a:gd name="connsiteX649" fmla="*/ 643033 w 1591532"/>
                <a:gd name="connsiteY649" fmla="*/ 1281589 h 1285970"/>
                <a:gd name="connsiteX650" fmla="*/ 609505 w 1591532"/>
                <a:gd name="connsiteY650" fmla="*/ 1281589 h 1285970"/>
                <a:gd name="connsiteX651" fmla="*/ 609505 w 1591532"/>
                <a:gd name="connsiteY651" fmla="*/ 1077468 h 1285970"/>
                <a:gd name="connsiteX652" fmla="*/ 641128 w 1591532"/>
                <a:gd name="connsiteY652" fmla="*/ 1077468 h 1285970"/>
                <a:gd name="connsiteX653" fmla="*/ 732377 w 1591532"/>
                <a:gd name="connsiteY653" fmla="*/ 1040702 h 1285970"/>
                <a:gd name="connsiteX654" fmla="*/ 732377 w 1591532"/>
                <a:gd name="connsiteY654" fmla="*/ 999649 h 1285970"/>
                <a:gd name="connsiteX655" fmla="*/ 765905 w 1591532"/>
                <a:gd name="connsiteY655" fmla="*/ 999649 h 1285970"/>
                <a:gd name="connsiteX656" fmla="*/ 765905 w 1591532"/>
                <a:gd name="connsiteY656" fmla="*/ 1040702 h 1285970"/>
                <a:gd name="connsiteX657" fmla="*/ 732377 w 1591532"/>
                <a:gd name="connsiteY657" fmla="*/ 1040702 h 1285970"/>
                <a:gd name="connsiteX658" fmla="*/ 765905 w 1591532"/>
                <a:gd name="connsiteY658" fmla="*/ 1077468 h 1285970"/>
                <a:gd name="connsiteX659" fmla="*/ 765905 w 1591532"/>
                <a:gd name="connsiteY659" fmla="*/ 1281589 h 1285970"/>
                <a:gd name="connsiteX660" fmla="*/ 732377 w 1591532"/>
                <a:gd name="connsiteY660" fmla="*/ 1281589 h 1285970"/>
                <a:gd name="connsiteX661" fmla="*/ 732377 w 1591532"/>
                <a:gd name="connsiteY661" fmla="*/ 1077468 h 1285970"/>
                <a:gd name="connsiteX662" fmla="*/ 765905 w 1591532"/>
                <a:gd name="connsiteY662" fmla="*/ 1077468 h 1285970"/>
                <a:gd name="connsiteX663" fmla="*/ 831913 w 1591532"/>
                <a:gd name="connsiteY663" fmla="*/ 1235964 h 1285970"/>
                <a:gd name="connsiteX664" fmla="*/ 844391 w 1591532"/>
                <a:gd name="connsiteY664" fmla="*/ 1248251 h 1285970"/>
                <a:gd name="connsiteX665" fmla="*/ 861727 w 1591532"/>
                <a:gd name="connsiteY665" fmla="*/ 1254728 h 1285970"/>
                <a:gd name="connsiteX666" fmla="*/ 881634 w 1591532"/>
                <a:gd name="connsiteY666" fmla="*/ 1256729 h 1285970"/>
                <a:gd name="connsiteX667" fmla="*/ 898207 w 1591532"/>
                <a:gd name="connsiteY667" fmla="*/ 1255586 h 1285970"/>
                <a:gd name="connsiteX668" fmla="*/ 914210 w 1591532"/>
                <a:gd name="connsiteY668" fmla="*/ 1251204 h 1285970"/>
                <a:gd name="connsiteX669" fmla="*/ 926211 w 1591532"/>
                <a:gd name="connsiteY669" fmla="*/ 1241965 h 1285970"/>
                <a:gd name="connsiteX670" fmla="*/ 930973 w 1591532"/>
                <a:gd name="connsiteY670" fmla="*/ 1226344 h 1285970"/>
                <a:gd name="connsiteX671" fmla="*/ 921068 w 1591532"/>
                <a:gd name="connsiteY671" fmla="*/ 1206627 h 1285970"/>
                <a:gd name="connsiteX672" fmla="*/ 896398 w 1591532"/>
                <a:gd name="connsiteY672" fmla="*/ 1195769 h 1285970"/>
                <a:gd name="connsiteX673" fmla="*/ 864203 w 1591532"/>
                <a:gd name="connsiteY673" fmla="*/ 1188244 h 1285970"/>
                <a:gd name="connsiteX674" fmla="*/ 832009 w 1591532"/>
                <a:gd name="connsiteY674" fmla="*/ 1178814 h 1285970"/>
                <a:gd name="connsiteX675" fmla="*/ 807339 w 1591532"/>
                <a:gd name="connsiteY675" fmla="*/ 1161669 h 1285970"/>
                <a:gd name="connsiteX676" fmla="*/ 797433 w 1591532"/>
                <a:gd name="connsiteY676" fmla="*/ 1130903 h 1285970"/>
                <a:gd name="connsiteX677" fmla="*/ 804291 w 1591532"/>
                <a:gd name="connsiteY677" fmla="*/ 1104424 h 1285970"/>
                <a:gd name="connsiteX678" fmla="*/ 822103 w 1591532"/>
                <a:gd name="connsiteY678" fmla="*/ 1086422 h 1285970"/>
                <a:gd name="connsiteX679" fmla="*/ 846582 w 1591532"/>
                <a:gd name="connsiteY679" fmla="*/ 1076135 h 1285970"/>
                <a:gd name="connsiteX680" fmla="*/ 873633 w 1591532"/>
                <a:gd name="connsiteY680" fmla="*/ 1072801 h 1285970"/>
                <a:gd name="connsiteX681" fmla="*/ 905637 w 1591532"/>
                <a:gd name="connsiteY681" fmla="*/ 1075754 h 1285970"/>
                <a:gd name="connsiteX682" fmla="*/ 931545 w 1591532"/>
                <a:gd name="connsiteY682" fmla="*/ 1086041 h 1285970"/>
                <a:gd name="connsiteX683" fmla="*/ 949547 w 1591532"/>
                <a:gd name="connsiteY683" fmla="*/ 1105757 h 1285970"/>
                <a:gd name="connsiteX684" fmla="*/ 957453 w 1591532"/>
                <a:gd name="connsiteY684" fmla="*/ 1136714 h 1285970"/>
                <a:gd name="connsiteX685" fmla="*/ 923925 w 1591532"/>
                <a:gd name="connsiteY685" fmla="*/ 1136714 h 1285970"/>
                <a:gd name="connsiteX686" fmla="*/ 918781 w 1591532"/>
                <a:gd name="connsiteY686" fmla="*/ 1120331 h 1285970"/>
                <a:gd name="connsiteX687" fmla="*/ 907732 w 1591532"/>
                <a:gd name="connsiteY687" fmla="*/ 1109853 h 1285970"/>
                <a:gd name="connsiteX688" fmla="*/ 892873 w 1591532"/>
                <a:gd name="connsiteY688" fmla="*/ 1104138 h 1285970"/>
                <a:gd name="connsiteX689" fmla="*/ 876490 w 1591532"/>
                <a:gd name="connsiteY689" fmla="*/ 1102328 h 1285970"/>
                <a:gd name="connsiteX690" fmla="*/ 861251 w 1591532"/>
                <a:gd name="connsiteY690" fmla="*/ 1103471 h 1285970"/>
                <a:gd name="connsiteX691" fmla="*/ 847249 w 1591532"/>
                <a:gd name="connsiteY691" fmla="*/ 1107662 h 1285970"/>
                <a:gd name="connsiteX692" fmla="*/ 836962 w 1591532"/>
                <a:gd name="connsiteY692" fmla="*/ 1115568 h 1285970"/>
                <a:gd name="connsiteX693" fmla="*/ 833056 w 1591532"/>
                <a:gd name="connsiteY693" fmla="*/ 1128427 h 1285970"/>
                <a:gd name="connsiteX694" fmla="*/ 839153 w 1591532"/>
                <a:gd name="connsiteY694" fmla="*/ 1142810 h 1285970"/>
                <a:gd name="connsiteX695" fmla="*/ 854773 w 1591532"/>
                <a:gd name="connsiteY695" fmla="*/ 1152335 h 1285970"/>
                <a:gd name="connsiteX696" fmla="*/ 876110 w 1591532"/>
                <a:gd name="connsiteY696" fmla="*/ 1158621 h 1285970"/>
                <a:gd name="connsiteX697" fmla="*/ 899827 w 1591532"/>
                <a:gd name="connsiteY697" fmla="*/ 1163955 h 1285970"/>
                <a:gd name="connsiteX698" fmla="*/ 924497 w 1591532"/>
                <a:gd name="connsiteY698" fmla="*/ 1170718 h 1285970"/>
                <a:gd name="connsiteX699" fmla="*/ 945832 w 1591532"/>
                <a:gd name="connsiteY699" fmla="*/ 1181195 h 1285970"/>
                <a:gd name="connsiteX700" fmla="*/ 960882 w 1591532"/>
                <a:gd name="connsiteY700" fmla="*/ 1197578 h 1285970"/>
                <a:gd name="connsiteX701" fmla="*/ 966597 w 1591532"/>
                <a:gd name="connsiteY701" fmla="*/ 1222058 h 1285970"/>
                <a:gd name="connsiteX702" fmla="*/ 958882 w 1591532"/>
                <a:gd name="connsiteY702" fmla="*/ 1252823 h 1285970"/>
                <a:gd name="connsiteX703" fmla="*/ 938784 w 1591532"/>
                <a:gd name="connsiteY703" fmla="*/ 1272540 h 1285970"/>
                <a:gd name="connsiteX704" fmla="*/ 910780 w 1591532"/>
                <a:gd name="connsiteY704" fmla="*/ 1283018 h 1285970"/>
                <a:gd name="connsiteX705" fmla="*/ 879824 w 1591532"/>
                <a:gd name="connsiteY705" fmla="*/ 1285970 h 1285970"/>
                <a:gd name="connsiteX706" fmla="*/ 847439 w 1591532"/>
                <a:gd name="connsiteY706" fmla="*/ 1282446 h 1285970"/>
                <a:gd name="connsiteX707" fmla="*/ 820198 w 1591532"/>
                <a:gd name="connsiteY707" fmla="*/ 1270826 h 1285970"/>
                <a:gd name="connsiteX708" fmla="*/ 801243 w 1591532"/>
                <a:gd name="connsiteY708" fmla="*/ 1249490 h 1285970"/>
                <a:gd name="connsiteX709" fmla="*/ 793337 w 1591532"/>
                <a:gd name="connsiteY709" fmla="*/ 1217295 h 1285970"/>
                <a:gd name="connsiteX710" fmla="*/ 826865 w 1591532"/>
                <a:gd name="connsiteY710" fmla="*/ 1217295 h 1285970"/>
                <a:gd name="connsiteX711" fmla="*/ 832009 w 1591532"/>
                <a:gd name="connsiteY711" fmla="*/ 1236059 h 1285970"/>
                <a:gd name="connsiteX712" fmla="*/ 1079087 w 1591532"/>
                <a:gd name="connsiteY712" fmla="*/ 1077468 h 1285970"/>
                <a:gd name="connsiteX713" fmla="*/ 1079087 w 1591532"/>
                <a:gd name="connsiteY713" fmla="*/ 1107091 h 1285970"/>
                <a:gd name="connsiteX714" fmla="*/ 1038415 w 1591532"/>
                <a:gd name="connsiteY714" fmla="*/ 1107091 h 1285970"/>
                <a:gd name="connsiteX715" fmla="*/ 1038415 w 1591532"/>
                <a:gd name="connsiteY715" fmla="*/ 1233869 h 1285970"/>
                <a:gd name="connsiteX716" fmla="*/ 1039368 w 1591532"/>
                <a:gd name="connsiteY716" fmla="*/ 1243394 h 1285970"/>
                <a:gd name="connsiteX717" fmla="*/ 1043083 w 1591532"/>
                <a:gd name="connsiteY717" fmla="*/ 1248918 h 1285970"/>
                <a:gd name="connsiteX718" fmla="*/ 1050798 w 1591532"/>
                <a:gd name="connsiteY718" fmla="*/ 1251490 h 1285970"/>
                <a:gd name="connsiteX719" fmla="*/ 1063657 w 1591532"/>
                <a:gd name="connsiteY719" fmla="*/ 1252061 h 1285970"/>
                <a:gd name="connsiteX720" fmla="*/ 1079087 w 1591532"/>
                <a:gd name="connsiteY720" fmla="*/ 1252061 h 1285970"/>
                <a:gd name="connsiteX721" fmla="*/ 1079087 w 1591532"/>
                <a:gd name="connsiteY721" fmla="*/ 1281684 h 1285970"/>
                <a:gd name="connsiteX722" fmla="*/ 1053465 w 1591532"/>
                <a:gd name="connsiteY722" fmla="*/ 1281684 h 1285970"/>
                <a:gd name="connsiteX723" fmla="*/ 1031177 w 1591532"/>
                <a:gd name="connsiteY723" fmla="*/ 1279874 h 1285970"/>
                <a:gd name="connsiteX724" fmla="*/ 1016127 w 1591532"/>
                <a:gd name="connsiteY724" fmla="*/ 1273397 h 1285970"/>
                <a:gd name="connsiteX725" fmla="*/ 1007650 w 1591532"/>
                <a:gd name="connsiteY725" fmla="*/ 1259967 h 1285970"/>
                <a:gd name="connsiteX726" fmla="*/ 1004888 w 1591532"/>
                <a:gd name="connsiteY726" fmla="*/ 1237107 h 1285970"/>
                <a:gd name="connsiteX727" fmla="*/ 1004888 w 1591532"/>
                <a:gd name="connsiteY727" fmla="*/ 1107186 h 1285970"/>
                <a:gd name="connsiteX728" fmla="*/ 970121 w 1591532"/>
                <a:gd name="connsiteY728" fmla="*/ 1107186 h 1285970"/>
                <a:gd name="connsiteX729" fmla="*/ 970121 w 1591532"/>
                <a:gd name="connsiteY729" fmla="*/ 1077563 h 1285970"/>
                <a:gd name="connsiteX730" fmla="*/ 1004888 w 1591532"/>
                <a:gd name="connsiteY730" fmla="*/ 1077563 h 1285970"/>
                <a:gd name="connsiteX731" fmla="*/ 1004888 w 1591532"/>
                <a:gd name="connsiteY731" fmla="*/ 1016318 h 1285970"/>
                <a:gd name="connsiteX732" fmla="*/ 1038415 w 1591532"/>
                <a:gd name="connsiteY732" fmla="*/ 1016318 h 1285970"/>
                <a:gd name="connsiteX733" fmla="*/ 1038415 w 1591532"/>
                <a:gd name="connsiteY733" fmla="*/ 1077563 h 1285970"/>
                <a:gd name="connsiteX734" fmla="*/ 1079087 w 1591532"/>
                <a:gd name="connsiteY734" fmla="*/ 1077563 h 1285970"/>
                <a:gd name="connsiteX735" fmla="*/ 1248918 w 1591532"/>
                <a:gd name="connsiteY735" fmla="*/ 1268540 h 1285970"/>
                <a:gd name="connsiteX736" fmla="*/ 1191292 w 1591532"/>
                <a:gd name="connsiteY736" fmla="*/ 1285875 h 1285970"/>
                <a:gd name="connsiteX737" fmla="*/ 1148810 w 1591532"/>
                <a:gd name="connsiteY737" fmla="*/ 1277969 h 1285970"/>
                <a:gd name="connsiteX738" fmla="*/ 1118616 w 1591532"/>
                <a:gd name="connsiteY738" fmla="*/ 1255871 h 1285970"/>
                <a:gd name="connsiteX739" fmla="*/ 1100233 w 1591532"/>
                <a:gd name="connsiteY739" fmla="*/ 1221867 h 1285970"/>
                <a:gd name="connsiteX740" fmla="*/ 1093280 w 1591532"/>
                <a:gd name="connsiteY740" fmla="*/ 1178814 h 1285970"/>
                <a:gd name="connsiteX741" fmla="*/ 1100423 w 1591532"/>
                <a:gd name="connsiteY741" fmla="*/ 1136142 h 1285970"/>
                <a:gd name="connsiteX742" fmla="*/ 1120331 w 1591532"/>
                <a:gd name="connsiteY742" fmla="*/ 1102614 h 1285970"/>
                <a:gd name="connsiteX743" fmla="*/ 1150715 w 1591532"/>
                <a:gd name="connsiteY743" fmla="*/ 1080516 h 1285970"/>
                <a:gd name="connsiteX744" fmla="*/ 1189196 w 1591532"/>
                <a:gd name="connsiteY744" fmla="*/ 1072610 h 1285970"/>
                <a:gd name="connsiteX745" fmla="*/ 1234440 w 1591532"/>
                <a:gd name="connsiteY745" fmla="*/ 1083850 h 1285970"/>
                <a:gd name="connsiteX746" fmla="*/ 1263301 w 1591532"/>
                <a:gd name="connsiteY746" fmla="*/ 1112520 h 1285970"/>
                <a:gd name="connsiteX747" fmla="*/ 1278255 w 1591532"/>
                <a:gd name="connsiteY747" fmla="*/ 1150430 h 1285970"/>
                <a:gd name="connsiteX748" fmla="*/ 1281589 w 1591532"/>
                <a:gd name="connsiteY748" fmla="*/ 1189482 h 1285970"/>
                <a:gd name="connsiteX749" fmla="*/ 1128808 w 1591532"/>
                <a:gd name="connsiteY749" fmla="*/ 1189482 h 1285970"/>
                <a:gd name="connsiteX750" fmla="*/ 1131951 w 1591532"/>
                <a:gd name="connsiteY750" fmla="*/ 1214914 h 1285970"/>
                <a:gd name="connsiteX751" fmla="*/ 1143381 w 1591532"/>
                <a:gd name="connsiteY751" fmla="*/ 1236250 h 1285970"/>
                <a:gd name="connsiteX752" fmla="*/ 1163479 w 1591532"/>
                <a:gd name="connsiteY752" fmla="*/ 1251014 h 1285970"/>
                <a:gd name="connsiteX753" fmla="*/ 1192339 w 1591532"/>
                <a:gd name="connsiteY753" fmla="*/ 1256538 h 1285970"/>
                <a:gd name="connsiteX754" fmla="*/ 1227296 w 1591532"/>
                <a:gd name="connsiteY754" fmla="*/ 1246632 h 1285970"/>
                <a:gd name="connsiteX755" fmla="*/ 1245298 w 1591532"/>
                <a:gd name="connsiteY755" fmla="*/ 1216628 h 1285970"/>
                <a:gd name="connsiteX756" fmla="*/ 1278446 w 1591532"/>
                <a:gd name="connsiteY756" fmla="*/ 1216628 h 1285970"/>
                <a:gd name="connsiteX757" fmla="*/ 1248823 w 1591532"/>
                <a:gd name="connsiteY757" fmla="*/ 1268349 h 1285970"/>
                <a:gd name="connsiteX758" fmla="*/ 1240822 w 1591532"/>
                <a:gd name="connsiteY758" fmla="*/ 1137476 h 1285970"/>
                <a:gd name="connsiteX759" fmla="*/ 1228630 w 1591532"/>
                <a:gd name="connsiteY759" fmla="*/ 1119092 h 1285970"/>
                <a:gd name="connsiteX760" fmla="*/ 1210437 w 1591532"/>
                <a:gd name="connsiteY760" fmla="*/ 1106805 h 1285970"/>
                <a:gd name="connsiteX761" fmla="*/ 1187291 w 1591532"/>
                <a:gd name="connsiteY761" fmla="*/ 1102233 h 1285970"/>
                <a:gd name="connsiteX762" fmla="*/ 1163764 w 1591532"/>
                <a:gd name="connsiteY762" fmla="*/ 1106805 h 1285970"/>
                <a:gd name="connsiteX763" fmla="*/ 1145762 w 1591532"/>
                <a:gd name="connsiteY763" fmla="*/ 1119283 h 1285970"/>
                <a:gd name="connsiteX764" fmla="*/ 1133951 w 1591532"/>
                <a:gd name="connsiteY764" fmla="*/ 1137666 h 1285970"/>
                <a:gd name="connsiteX765" fmla="*/ 1128808 w 1591532"/>
                <a:gd name="connsiteY765" fmla="*/ 1159955 h 1285970"/>
                <a:gd name="connsiteX766" fmla="*/ 1246061 w 1591532"/>
                <a:gd name="connsiteY766" fmla="*/ 1159955 h 1285970"/>
                <a:gd name="connsiteX767" fmla="*/ 1240727 w 1591532"/>
                <a:gd name="connsiteY767" fmla="*/ 1137476 h 1285970"/>
                <a:gd name="connsiteX768" fmla="*/ 1335024 w 1591532"/>
                <a:gd name="connsiteY768" fmla="*/ 1077468 h 1285970"/>
                <a:gd name="connsiteX769" fmla="*/ 1335024 w 1591532"/>
                <a:gd name="connsiteY769" fmla="*/ 1120521 h 1285970"/>
                <a:gd name="connsiteX770" fmla="*/ 1335786 w 1591532"/>
                <a:gd name="connsiteY770" fmla="*/ 1120521 h 1285970"/>
                <a:gd name="connsiteX771" fmla="*/ 1365790 w 1591532"/>
                <a:gd name="connsiteY771" fmla="*/ 1083755 h 1285970"/>
                <a:gd name="connsiteX772" fmla="*/ 1410843 w 1591532"/>
                <a:gd name="connsiteY772" fmla="*/ 1072706 h 1285970"/>
                <a:gd name="connsiteX773" fmla="*/ 1410843 w 1591532"/>
                <a:gd name="connsiteY773" fmla="*/ 1108234 h 1285970"/>
                <a:gd name="connsiteX774" fmla="*/ 1376458 w 1591532"/>
                <a:gd name="connsiteY774" fmla="*/ 1113758 h 1285970"/>
                <a:gd name="connsiteX775" fmla="*/ 1353598 w 1591532"/>
                <a:gd name="connsiteY775" fmla="*/ 1129951 h 1285970"/>
                <a:gd name="connsiteX776" fmla="*/ 1340930 w 1591532"/>
                <a:gd name="connsiteY776" fmla="*/ 1155764 h 1285970"/>
                <a:gd name="connsiteX777" fmla="*/ 1336929 w 1591532"/>
                <a:gd name="connsiteY777" fmla="*/ 1190720 h 1285970"/>
                <a:gd name="connsiteX778" fmla="*/ 1336929 w 1591532"/>
                <a:gd name="connsiteY778" fmla="*/ 1281589 h 1285970"/>
                <a:gd name="connsiteX779" fmla="*/ 1303401 w 1591532"/>
                <a:gd name="connsiteY779" fmla="*/ 1281589 h 1285970"/>
                <a:gd name="connsiteX780" fmla="*/ 1303401 w 1591532"/>
                <a:gd name="connsiteY780" fmla="*/ 1077468 h 1285970"/>
                <a:gd name="connsiteX781" fmla="*/ 1335024 w 1591532"/>
                <a:gd name="connsiteY781" fmla="*/ 1077468 h 1285970"/>
                <a:gd name="connsiteX782" fmla="*/ 1456849 w 1591532"/>
                <a:gd name="connsiteY782" fmla="*/ 1235964 h 1285970"/>
                <a:gd name="connsiteX783" fmla="*/ 1469327 w 1591532"/>
                <a:gd name="connsiteY783" fmla="*/ 1248251 h 1285970"/>
                <a:gd name="connsiteX784" fmla="*/ 1486662 w 1591532"/>
                <a:gd name="connsiteY784" fmla="*/ 1254728 h 1285970"/>
                <a:gd name="connsiteX785" fmla="*/ 1506569 w 1591532"/>
                <a:gd name="connsiteY785" fmla="*/ 1256729 h 1285970"/>
                <a:gd name="connsiteX786" fmla="*/ 1523143 w 1591532"/>
                <a:gd name="connsiteY786" fmla="*/ 1255586 h 1285970"/>
                <a:gd name="connsiteX787" fmla="*/ 1539145 w 1591532"/>
                <a:gd name="connsiteY787" fmla="*/ 1251204 h 1285970"/>
                <a:gd name="connsiteX788" fmla="*/ 1551146 w 1591532"/>
                <a:gd name="connsiteY788" fmla="*/ 1241965 h 1285970"/>
                <a:gd name="connsiteX789" fmla="*/ 1555909 w 1591532"/>
                <a:gd name="connsiteY789" fmla="*/ 1226344 h 1285970"/>
                <a:gd name="connsiteX790" fmla="*/ 1546003 w 1591532"/>
                <a:gd name="connsiteY790" fmla="*/ 1206627 h 1285970"/>
                <a:gd name="connsiteX791" fmla="*/ 1521333 w 1591532"/>
                <a:gd name="connsiteY791" fmla="*/ 1195769 h 1285970"/>
                <a:gd name="connsiteX792" fmla="*/ 1489139 w 1591532"/>
                <a:gd name="connsiteY792" fmla="*/ 1188244 h 1285970"/>
                <a:gd name="connsiteX793" fmla="*/ 1456944 w 1591532"/>
                <a:gd name="connsiteY793" fmla="*/ 1178814 h 1285970"/>
                <a:gd name="connsiteX794" fmla="*/ 1432274 w 1591532"/>
                <a:gd name="connsiteY794" fmla="*/ 1161669 h 1285970"/>
                <a:gd name="connsiteX795" fmla="*/ 1422368 w 1591532"/>
                <a:gd name="connsiteY795" fmla="*/ 1130903 h 1285970"/>
                <a:gd name="connsiteX796" fmla="*/ 1429226 w 1591532"/>
                <a:gd name="connsiteY796" fmla="*/ 1104424 h 1285970"/>
                <a:gd name="connsiteX797" fmla="*/ 1447038 w 1591532"/>
                <a:gd name="connsiteY797" fmla="*/ 1086422 h 1285970"/>
                <a:gd name="connsiteX798" fmla="*/ 1471517 w 1591532"/>
                <a:gd name="connsiteY798" fmla="*/ 1076135 h 1285970"/>
                <a:gd name="connsiteX799" fmla="*/ 1498568 w 1591532"/>
                <a:gd name="connsiteY799" fmla="*/ 1072801 h 1285970"/>
                <a:gd name="connsiteX800" fmla="*/ 1530572 w 1591532"/>
                <a:gd name="connsiteY800" fmla="*/ 1075754 h 1285970"/>
                <a:gd name="connsiteX801" fmla="*/ 1556480 w 1591532"/>
                <a:gd name="connsiteY801" fmla="*/ 1086041 h 1285970"/>
                <a:gd name="connsiteX802" fmla="*/ 1574482 w 1591532"/>
                <a:gd name="connsiteY802" fmla="*/ 1105757 h 1285970"/>
                <a:gd name="connsiteX803" fmla="*/ 1582388 w 1591532"/>
                <a:gd name="connsiteY803" fmla="*/ 1136714 h 1285970"/>
                <a:gd name="connsiteX804" fmla="*/ 1548860 w 1591532"/>
                <a:gd name="connsiteY804" fmla="*/ 1136714 h 1285970"/>
                <a:gd name="connsiteX805" fmla="*/ 1543717 w 1591532"/>
                <a:gd name="connsiteY805" fmla="*/ 1120331 h 1285970"/>
                <a:gd name="connsiteX806" fmla="*/ 1532668 w 1591532"/>
                <a:gd name="connsiteY806" fmla="*/ 1109853 h 1285970"/>
                <a:gd name="connsiteX807" fmla="*/ 1517809 w 1591532"/>
                <a:gd name="connsiteY807" fmla="*/ 1104138 h 1285970"/>
                <a:gd name="connsiteX808" fmla="*/ 1501426 w 1591532"/>
                <a:gd name="connsiteY808" fmla="*/ 1102328 h 1285970"/>
                <a:gd name="connsiteX809" fmla="*/ 1486186 w 1591532"/>
                <a:gd name="connsiteY809" fmla="*/ 1103471 h 1285970"/>
                <a:gd name="connsiteX810" fmla="*/ 1472184 w 1591532"/>
                <a:gd name="connsiteY810" fmla="*/ 1107662 h 1285970"/>
                <a:gd name="connsiteX811" fmla="*/ 1461897 w 1591532"/>
                <a:gd name="connsiteY811" fmla="*/ 1115568 h 1285970"/>
                <a:gd name="connsiteX812" fmla="*/ 1457992 w 1591532"/>
                <a:gd name="connsiteY812" fmla="*/ 1128427 h 1285970"/>
                <a:gd name="connsiteX813" fmla="*/ 1464088 w 1591532"/>
                <a:gd name="connsiteY813" fmla="*/ 1142810 h 1285970"/>
                <a:gd name="connsiteX814" fmla="*/ 1479709 w 1591532"/>
                <a:gd name="connsiteY814" fmla="*/ 1152335 h 1285970"/>
                <a:gd name="connsiteX815" fmla="*/ 1501045 w 1591532"/>
                <a:gd name="connsiteY815" fmla="*/ 1158621 h 1285970"/>
                <a:gd name="connsiteX816" fmla="*/ 1524762 w 1591532"/>
                <a:gd name="connsiteY816" fmla="*/ 1163955 h 1285970"/>
                <a:gd name="connsiteX817" fmla="*/ 1549432 w 1591532"/>
                <a:gd name="connsiteY817" fmla="*/ 1170718 h 1285970"/>
                <a:gd name="connsiteX818" fmla="*/ 1570768 w 1591532"/>
                <a:gd name="connsiteY818" fmla="*/ 1181195 h 1285970"/>
                <a:gd name="connsiteX819" fmla="*/ 1585817 w 1591532"/>
                <a:gd name="connsiteY819" fmla="*/ 1197578 h 1285970"/>
                <a:gd name="connsiteX820" fmla="*/ 1591532 w 1591532"/>
                <a:gd name="connsiteY820" fmla="*/ 1222058 h 1285970"/>
                <a:gd name="connsiteX821" fmla="*/ 1583817 w 1591532"/>
                <a:gd name="connsiteY821" fmla="*/ 1252823 h 1285970"/>
                <a:gd name="connsiteX822" fmla="*/ 1563719 w 1591532"/>
                <a:gd name="connsiteY822" fmla="*/ 1272540 h 1285970"/>
                <a:gd name="connsiteX823" fmla="*/ 1535716 w 1591532"/>
                <a:gd name="connsiteY823" fmla="*/ 1283018 h 1285970"/>
                <a:gd name="connsiteX824" fmla="*/ 1504760 w 1591532"/>
                <a:gd name="connsiteY824" fmla="*/ 1285970 h 1285970"/>
                <a:gd name="connsiteX825" fmla="*/ 1472375 w 1591532"/>
                <a:gd name="connsiteY825" fmla="*/ 1282446 h 1285970"/>
                <a:gd name="connsiteX826" fmla="*/ 1445133 w 1591532"/>
                <a:gd name="connsiteY826" fmla="*/ 1270826 h 1285970"/>
                <a:gd name="connsiteX827" fmla="*/ 1426178 w 1591532"/>
                <a:gd name="connsiteY827" fmla="*/ 1249490 h 1285970"/>
                <a:gd name="connsiteX828" fmla="*/ 1418273 w 1591532"/>
                <a:gd name="connsiteY828" fmla="*/ 1217295 h 1285970"/>
                <a:gd name="connsiteX829" fmla="*/ 1451801 w 1591532"/>
                <a:gd name="connsiteY829" fmla="*/ 1217295 h 1285970"/>
                <a:gd name="connsiteX830" fmla="*/ 1456944 w 1591532"/>
                <a:gd name="connsiteY830" fmla="*/ 1236059 h 128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Lst>
              <a:rect l="l" t="t" r="r" b="b"/>
              <a:pathLst>
                <a:path w="1591532" h="1285970">
                  <a:moveTo>
                    <a:pt x="7429" y="31623"/>
                  </a:moveTo>
                  <a:lnTo>
                    <a:pt x="7429" y="0"/>
                  </a:lnTo>
                  <a:lnTo>
                    <a:pt x="232886" y="0"/>
                  </a:lnTo>
                  <a:lnTo>
                    <a:pt x="232886" y="31623"/>
                  </a:lnTo>
                  <a:lnTo>
                    <a:pt x="138875" y="31623"/>
                  </a:lnTo>
                  <a:lnTo>
                    <a:pt x="138875" y="282035"/>
                  </a:lnTo>
                  <a:lnTo>
                    <a:pt x="101346" y="282035"/>
                  </a:lnTo>
                  <a:lnTo>
                    <a:pt x="101346" y="31623"/>
                  </a:lnTo>
                  <a:lnTo>
                    <a:pt x="7334" y="31623"/>
                  </a:lnTo>
                  <a:close/>
                  <a:moveTo>
                    <a:pt x="286988" y="0"/>
                  </a:moveTo>
                  <a:lnTo>
                    <a:pt x="286988" y="107823"/>
                  </a:lnTo>
                  <a:lnTo>
                    <a:pt x="287750" y="107823"/>
                  </a:lnTo>
                  <a:cubicBezTo>
                    <a:pt x="290417" y="101537"/>
                    <a:pt x="294037" y="96203"/>
                    <a:pt x="298799" y="91821"/>
                  </a:cubicBezTo>
                  <a:cubicBezTo>
                    <a:pt x="303562" y="87440"/>
                    <a:pt x="308896" y="83915"/>
                    <a:pt x="314801" y="81153"/>
                  </a:cubicBezTo>
                  <a:cubicBezTo>
                    <a:pt x="320707" y="78391"/>
                    <a:pt x="326898" y="76391"/>
                    <a:pt x="333375" y="75057"/>
                  </a:cubicBezTo>
                  <a:cubicBezTo>
                    <a:pt x="339852" y="73724"/>
                    <a:pt x="346043" y="73057"/>
                    <a:pt x="352139" y="73057"/>
                  </a:cubicBezTo>
                  <a:cubicBezTo>
                    <a:pt x="365570" y="73057"/>
                    <a:pt x="376714" y="74867"/>
                    <a:pt x="385667" y="78581"/>
                  </a:cubicBezTo>
                  <a:cubicBezTo>
                    <a:pt x="394621" y="82296"/>
                    <a:pt x="401860" y="87440"/>
                    <a:pt x="407384" y="94012"/>
                  </a:cubicBezTo>
                  <a:cubicBezTo>
                    <a:pt x="412909" y="100584"/>
                    <a:pt x="416814" y="108395"/>
                    <a:pt x="419005" y="117539"/>
                  </a:cubicBezTo>
                  <a:cubicBezTo>
                    <a:pt x="421196" y="126587"/>
                    <a:pt x="422338" y="136684"/>
                    <a:pt x="422338" y="147733"/>
                  </a:cubicBezTo>
                  <a:lnTo>
                    <a:pt x="422338" y="282035"/>
                  </a:lnTo>
                  <a:lnTo>
                    <a:pt x="388811" y="282035"/>
                  </a:lnTo>
                  <a:lnTo>
                    <a:pt x="388811" y="143827"/>
                  </a:lnTo>
                  <a:cubicBezTo>
                    <a:pt x="388811" y="131159"/>
                    <a:pt x="385096" y="121158"/>
                    <a:pt x="377762" y="113824"/>
                  </a:cubicBezTo>
                  <a:cubicBezTo>
                    <a:pt x="370427" y="106490"/>
                    <a:pt x="360236" y="102775"/>
                    <a:pt x="347377" y="102775"/>
                  </a:cubicBezTo>
                  <a:cubicBezTo>
                    <a:pt x="337090" y="102775"/>
                    <a:pt x="328232" y="104394"/>
                    <a:pt x="320707" y="107537"/>
                  </a:cubicBezTo>
                  <a:cubicBezTo>
                    <a:pt x="313182" y="110680"/>
                    <a:pt x="306896" y="115157"/>
                    <a:pt x="301942" y="120968"/>
                  </a:cubicBezTo>
                  <a:cubicBezTo>
                    <a:pt x="296894" y="126778"/>
                    <a:pt x="293180" y="133541"/>
                    <a:pt x="290703" y="141351"/>
                  </a:cubicBezTo>
                  <a:cubicBezTo>
                    <a:pt x="288227" y="149162"/>
                    <a:pt x="286988" y="157639"/>
                    <a:pt x="286988" y="166783"/>
                  </a:cubicBezTo>
                  <a:lnTo>
                    <a:pt x="286988" y="282131"/>
                  </a:lnTo>
                  <a:lnTo>
                    <a:pt x="253460" y="282131"/>
                  </a:lnTo>
                  <a:lnTo>
                    <a:pt x="253460" y="191"/>
                  </a:lnTo>
                  <a:lnTo>
                    <a:pt x="286988" y="191"/>
                  </a:lnTo>
                  <a:close/>
                  <a:moveTo>
                    <a:pt x="484918" y="77819"/>
                  </a:moveTo>
                  <a:lnTo>
                    <a:pt x="484918" y="120872"/>
                  </a:lnTo>
                  <a:lnTo>
                    <a:pt x="485680" y="120872"/>
                  </a:lnTo>
                  <a:cubicBezTo>
                    <a:pt x="493871" y="104299"/>
                    <a:pt x="503873" y="92012"/>
                    <a:pt x="515684" y="84106"/>
                  </a:cubicBezTo>
                  <a:cubicBezTo>
                    <a:pt x="527495" y="76200"/>
                    <a:pt x="542544" y="72485"/>
                    <a:pt x="560737" y="73057"/>
                  </a:cubicBezTo>
                  <a:lnTo>
                    <a:pt x="560737" y="108585"/>
                  </a:lnTo>
                  <a:cubicBezTo>
                    <a:pt x="547307" y="108585"/>
                    <a:pt x="535877" y="110395"/>
                    <a:pt x="526352" y="114109"/>
                  </a:cubicBezTo>
                  <a:cubicBezTo>
                    <a:pt x="516922" y="117824"/>
                    <a:pt x="509207" y="123158"/>
                    <a:pt x="503492" y="130302"/>
                  </a:cubicBezTo>
                  <a:cubicBezTo>
                    <a:pt x="497777" y="137446"/>
                    <a:pt x="493490" y="146018"/>
                    <a:pt x="490823" y="156210"/>
                  </a:cubicBezTo>
                  <a:cubicBezTo>
                    <a:pt x="488156" y="166306"/>
                    <a:pt x="486823" y="178022"/>
                    <a:pt x="486823" y="191167"/>
                  </a:cubicBezTo>
                  <a:lnTo>
                    <a:pt x="486823" y="282035"/>
                  </a:lnTo>
                  <a:lnTo>
                    <a:pt x="453295" y="282035"/>
                  </a:lnTo>
                  <a:lnTo>
                    <a:pt x="453295" y="77819"/>
                  </a:lnTo>
                  <a:lnTo>
                    <a:pt x="484918" y="77819"/>
                  </a:lnTo>
                  <a:close/>
                  <a:moveTo>
                    <a:pt x="718471" y="268986"/>
                  </a:moveTo>
                  <a:cubicBezTo>
                    <a:pt x="703231" y="280607"/>
                    <a:pt x="677037" y="286322"/>
                    <a:pt x="653891" y="286322"/>
                  </a:cubicBezTo>
                  <a:cubicBezTo>
                    <a:pt x="637604" y="286322"/>
                    <a:pt x="630364" y="283655"/>
                    <a:pt x="618363" y="278416"/>
                  </a:cubicBezTo>
                  <a:cubicBezTo>
                    <a:pt x="606362" y="273177"/>
                    <a:pt x="596360" y="265748"/>
                    <a:pt x="588169" y="256318"/>
                  </a:cubicBezTo>
                  <a:cubicBezTo>
                    <a:pt x="579977" y="246793"/>
                    <a:pt x="573881" y="235553"/>
                    <a:pt x="569786" y="222314"/>
                  </a:cubicBezTo>
                  <a:cubicBezTo>
                    <a:pt x="565690" y="209074"/>
                    <a:pt x="563404" y="194786"/>
                    <a:pt x="562832" y="179261"/>
                  </a:cubicBezTo>
                  <a:cubicBezTo>
                    <a:pt x="562832" y="163735"/>
                    <a:pt x="565213" y="149543"/>
                    <a:pt x="569976" y="136589"/>
                  </a:cubicBezTo>
                  <a:cubicBezTo>
                    <a:pt x="574738" y="123730"/>
                    <a:pt x="581406" y="112490"/>
                    <a:pt x="589883" y="103061"/>
                  </a:cubicBezTo>
                  <a:cubicBezTo>
                    <a:pt x="598361" y="93631"/>
                    <a:pt x="608552" y="86201"/>
                    <a:pt x="620268" y="80963"/>
                  </a:cubicBezTo>
                  <a:cubicBezTo>
                    <a:pt x="631984" y="75724"/>
                    <a:pt x="644843" y="73057"/>
                    <a:pt x="658749" y="73057"/>
                  </a:cubicBezTo>
                  <a:cubicBezTo>
                    <a:pt x="676942" y="73057"/>
                    <a:pt x="691991" y="76771"/>
                    <a:pt x="703993" y="84296"/>
                  </a:cubicBezTo>
                  <a:cubicBezTo>
                    <a:pt x="715994" y="91821"/>
                    <a:pt x="725614" y="101346"/>
                    <a:pt x="732854" y="112967"/>
                  </a:cubicBezTo>
                  <a:cubicBezTo>
                    <a:pt x="740093" y="124587"/>
                    <a:pt x="745046" y="137160"/>
                    <a:pt x="747808" y="150876"/>
                  </a:cubicBezTo>
                  <a:cubicBezTo>
                    <a:pt x="750570" y="164592"/>
                    <a:pt x="751713" y="177641"/>
                    <a:pt x="751142" y="189928"/>
                  </a:cubicBezTo>
                  <a:lnTo>
                    <a:pt x="598361" y="189928"/>
                  </a:lnTo>
                  <a:cubicBezTo>
                    <a:pt x="598075" y="198882"/>
                    <a:pt x="599122" y="207359"/>
                    <a:pt x="601504" y="215360"/>
                  </a:cubicBezTo>
                  <a:cubicBezTo>
                    <a:pt x="603885" y="223361"/>
                    <a:pt x="607695" y="230505"/>
                    <a:pt x="612934" y="236696"/>
                  </a:cubicBezTo>
                  <a:cubicBezTo>
                    <a:pt x="618172" y="242888"/>
                    <a:pt x="624935" y="247841"/>
                    <a:pt x="633031" y="251555"/>
                  </a:cubicBezTo>
                  <a:cubicBezTo>
                    <a:pt x="641223" y="255270"/>
                    <a:pt x="650843" y="257080"/>
                    <a:pt x="661892" y="257080"/>
                  </a:cubicBezTo>
                  <a:cubicBezTo>
                    <a:pt x="676085" y="257080"/>
                    <a:pt x="687800" y="253746"/>
                    <a:pt x="696849" y="247174"/>
                  </a:cubicBezTo>
                  <a:cubicBezTo>
                    <a:pt x="705898" y="240602"/>
                    <a:pt x="711898" y="230600"/>
                    <a:pt x="714851" y="217170"/>
                  </a:cubicBezTo>
                  <a:lnTo>
                    <a:pt x="747998" y="217170"/>
                  </a:lnTo>
                  <a:cubicBezTo>
                    <a:pt x="743522" y="240125"/>
                    <a:pt x="733615" y="257366"/>
                    <a:pt x="718376" y="268891"/>
                  </a:cubicBezTo>
                  <a:close/>
                  <a:moveTo>
                    <a:pt x="710375" y="137827"/>
                  </a:moveTo>
                  <a:cubicBezTo>
                    <a:pt x="707327" y="130683"/>
                    <a:pt x="703231" y="124587"/>
                    <a:pt x="698182" y="119444"/>
                  </a:cubicBezTo>
                  <a:cubicBezTo>
                    <a:pt x="693039" y="114300"/>
                    <a:pt x="686943" y="110204"/>
                    <a:pt x="679990" y="107156"/>
                  </a:cubicBezTo>
                  <a:cubicBezTo>
                    <a:pt x="673037" y="104108"/>
                    <a:pt x="665321" y="102584"/>
                    <a:pt x="656844" y="102584"/>
                  </a:cubicBezTo>
                  <a:cubicBezTo>
                    <a:pt x="648367" y="102584"/>
                    <a:pt x="640366" y="104108"/>
                    <a:pt x="633317" y="107156"/>
                  </a:cubicBezTo>
                  <a:cubicBezTo>
                    <a:pt x="626269" y="110204"/>
                    <a:pt x="620363" y="114300"/>
                    <a:pt x="615315" y="119634"/>
                  </a:cubicBezTo>
                  <a:cubicBezTo>
                    <a:pt x="610267" y="124873"/>
                    <a:pt x="606362" y="131064"/>
                    <a:pt x="603504" y="138017"/>
                  </a:cubicBezTo>
                  <a:cubicBezTo>
                    <a:pt x="600647" y="144971"/>
                    <a:pt x="598932" y="152400"/>
                    <a:pt x="598361" y="160306"/>
                  </a:cubicBezTo>
                  <a:lnTo>
                    <a:pt x="715613" y="160306"/>
                  </a:lnTo>
                  <a:cubicBezTo>
                    <a:pt x="715042" y="152400"/>
                    <a:pt x="713327" y="144875"/>
                    <a:pt x="710279" y="137827"/>
                  </a:cubicBezTo>
                  <a:close/>
                  <a:moveTo>
                    <a:pt x="925639" y="268986"/>
                  </a:moveTo>
                  <a:cubicBezTo>
                    <a:pt x="910400" y="280607"/>
                    <a:pt x="884206" y="286322"/>
                    <a:pt x="861060" y="286322"/>
                  </a:cubicBezTo>
                  <a:cubicBezTo>
                    <a:pt x="844772" y="286322"/>
                    <a:pt x="837533" y="283655"/>
                    <a:pt x="825532" y="278416"/>
                  </a:cubicBezTo>
                  <a:cubicBezTo>
                    <a:pt x="813530" y="273177"/>
                    <a:pt x="803529" y="265748"/>
                    <a:pt x="795338" y="256318"/>
                  </a:cubicBezTo>
                  <a:cubicBezTo>
                    <a:pt x="787146" y="246793"/>
                    <a:pt x="781050" y="235553"/>
                    <a:pt x="776954" y="222314"/>
                  </a:cubicBezTo>
                  <a:cubicBezTo>
                    <a:pt x="772859" y="209074"/>
                    <a:pt x="770572" y="194786"/>
                    <a:pt x="770001" y="179261"/>
                  </a:cubicBezTo>
                  <a:cubicBezTo>
                    <a:pt x="770001" y="163735"/>
                    <a:pt x="772382" y="149543"/>
                    <a:pt x="777145" y="136589"/>
                  </a:cubicBezTo>
                  <a:cubicBezTo>
                    <a:pt x="781907" y="123730"/>
                    <a:pt x="788575" y="112490"/>
                    <a:pt x="797052" y="103061"/>
                  </a:cubicBezTo>
                  <a:cubicBezTo>
                    <a:pt x="805529" y="93631"/>
                    <a:pt x="815721" y="86201"/>
                    <a:pt x="827437" y="80963"/>
                  </a:cubicBezTo>
                  <a:cubicBezTo>
                    <a:pt x="839153" y="75724"/>
                    <a:pt x="852011" y="73057"/>
                    <a:pt x="865918" y="73057"/>
                  </a:cubicBezTo>
                  <a:cubicBezTo>
                    <a:pt x="884111" y="73057"/>
                    <a:pt x="899160" y="76771"/>
                    <a:pt x="911162" y="84296"/>
                  </a:cubicBezTo>
                  <a:cubicBezTo>
                    <a:pt x="923163" y="91821"/>
                    <a:pt x="932783" y="101346"/>
                    <a:pt x="940022" y="112967"/>
                  </a:cubicBezTo>
                  <a:cubicBezTo>
                    <a:pt x="947261" y="124587"/>
                    <a:pt x="952214" y="137160"/>
                    <a:pt x="954977" y="150876"/>
                  </a:cubicBezTo>
                  <a:cubicBezTo>
                    <a:pt x="957739" y="164592"/>
                    <a:pt x="958882" y="177641"/>
                    <a:pt x="958310" y="189928"/>
                  </a:cubicBezTo>
                  <a:lnTo>
                    <a:pt x="805529" y="189928"/>
                  </a:lnTo>
                  <a:cubicBezTo>
                    <a:pt x="805244" y="198882"/>
                    <a:pt x="806291" y="207359"/>
                    <a:pt x="808672" y="215360"/>
                  </a:cubicBezTo>
                  <a:cubicBezTo>
                    <a:pt x="811054" y="223361"/>
                    <a:pt x="814864" y="230505"/>
                    <a:pt x="820103" y="236696"/>
                  </a:cubicBezTo>
                  <a:cubicBezTo>
                    <a:pt x="825341" y="242888"/>
                    <a:pt x="832104" y="247841"/>
                    <a:pt x="840200" y="251555"/>
                  </a:cubicBezTo>
                  <a:cubicBezTo>
                    <a:pt x="848392" y="255270"/>
                    <a:pt x="858012" y="257080"/>
                    <a:pt x="869061" y="257080"/>
                  </a:cubicBezTo>
                  <a:cubicBezTo>
                    <a:pt x="883253" y="257080"/>
                    <a:pt x="894969" y="253746"/>
                    <a:pt x="904018" y="247174"/>
                  </a:cubicBezTo>
                  <a:cubicBezTo>
                    <a:pt x="913067" y="240602"/>
                    <a:pt x="919067" y="230600"/>
                    <a:pt x="922020" y="217170"/>
                  </a:cubicBezTo>
                  <a:lnTo>
                    <a:pt x="955167" y="217170"/>
                  </a:lnTo>
                  <a:cubicBezTo>
                    <a:pt x="950690" y="240125"/>
                    <a:pt x="940784" y="257366"/>
                    <a:pt x="925544" y="268891"/>
                  </a:cubicBezTo>
                  <a:close/>
                  <a:moveTo>
                    <a:pt x="917543" y="137827"/>
                  </a:moveTo>
                  <a:cubicBezTo>
                    <a:pt x="914495" y="130683"/>
                    <a:pt x="910400" y="124587"/>
                    <a:pt x="905351" y="119444"/>
                  </a:cubicBezTo>
                  <a:cubicBezTo>
                    <a:pt x="900208" y="114300"/>
                    <a:pt x="894112" y="110204"/>
                    <a:pt x="887159" y="107156"/>
                  </a:cubicBezTo>
                  <a:cubicBezTo>
                    <a:pt x="880205" y="104108"/>
                    <a:pt x="872490" y="102584"/>
                    <a:pt x="864013" y="102584"/>
                  </a:cubicBezTo>
                  <a:cubicBezTo>
                    <a:pt x="855536" y="102584"/>
                    <a:pt x="847535" y="104108"/>
                    <a:pt x="840486" y="107156"/>
                  </a:cubicBezTo>
                  <a:cubicBezTo>
                    <a:pt x="833438" y="110204"/>
                    <a:pt x="827532" y="114300"/>
                    <a:pt x="822484" y="119634"/>
                  </a:cubicBezTo>
                  <a:cubicBezTo>
                    <a:pt x="817436" y="124873"/>
                    <a:pt x="813530" y="131064"/>
                    <a:pt x="810673" y="138017"/>
                  </a:cubicBezTo>
                  <a:cubicBezTo>
                    <a:pt x="807815" y="144971"/>
                    <a:pt x="806101" y="152400"/>
                    <a:pt x="805529" y="160306"/>
                  </a:cubicBezTo>
                  <a:lnTo>
                    <a:pt x="922782" y="160306"/>
                  </a:lnTo>
                  <a:cubicBezTo>
                    <a:pt x="922211" y="152400"/>
                    <a:pt x="920496" y="144875"/>
                    <a:pt x="917448" y="137827"/>
                  </a:cubicBezTo>
                  <a:close/>
                  <a:moveTo>
                    <a:pt x="99155" y="615220"/>
                  </a:moveTo>
                  <a:lnTo>
                    <a:pt x="0" y="333280"/>
                  </a:lnTo>
                  <a:lnTo>
                    <a:pt x="40291" y="333280"/>
                  </a:lnTo>
                  <a:lnTo>
                    <a:pt x="120872" y="577787"/>
                  </a:lnTo>
                  <a:lnTo>
                    <a:pt x="121634" y="577787"/>
                  </a:lnTo>
                  <a:lnTo>
                    <a:pt x="202978" y="333280"/>
                  </a:lnTo>
                  <a:lnTo>
                    <a:pt x="242030" y="333280"/>
                  </a:lnTo>
                  <a:lnTo>
                    <a:pt x="141732" y="615220"/>
                  </a:lnTo>
                  <a:lnTo>
                    <a:pt x="99060" y="615220"/>
                  </a:lnTo>
                  <a:close/>
                  <a:moveTo>
                    <a:pt x="370808" y="602171"/>
                  </a:moveTo>
                  <a:cubicBezTo>
                    <a:pt x="355568" y="613791"/>
                    <a:pt x="336328" y="619506"/>
                    <a:pt x="313182" y="619506"/>
                  </a:cubicBezTo>
                  <a:cubicBezTo>
                    <a:pt x="296894" y="619506"/>
                    <a:pt x="282702" y="616839"/>
                    <a:pt x="270700" y="611600"/>
                  </a:cubicBezTo>
                  <a:cubicBezTo>
                    <a:pt x="258699" y="606362"/>
                    <a:pt x="248698" y="598932"/>
                    <a:pt x="240506" y="589502"/>
                  </a:cubicBezTo>
                  <a:cubicBezTo>
                    <a:pt x="232315" y="579977"/>
                    <a:pt x="226219" y="568738"/>
                    <a:pt x="222123" y="555498"/>
                  </a:cubicBezTo>
                  <a:cubicBezTo>
                    <a:pt x="218027" y="542258"/>
                    <a:pt x="215741" y="527971"/>
                    <a:pt x="215170" y="512445"/>
                  </a:cubicBezTo>
                  <a:cubicBezTo>
                    <a:pt x="215170" y="496919"/>
                    <a:pt x="217551" y="482727"/>
                    <a:pt x="222313" y="469773"/>
                  </a:cubicBezTo>
                  <a:cubicBezTo>
                    <a:pt x="227076" y="456914"/>
                    <a:pt x="233744" y="445675"/>
                    <a:pt x="242221" y="436245"/>
                  </a:cubicBezTo>
                  <a:cubicBezTo>
                    <a:pt x="250698" y="426815"/>
                    <a:pt x="260890" y="419386"/>
                    <a:pt x="272605" y="414147"/>
                  </a:cubicBezTo>
                  <a:cubicBezTo>
                    <a:pt x="284321" y="408908"/>
                    <a:pt x="297180" y="406241"/>
                    <a:pt x="311087" y="406241"/>
                  </a:cubicBezTo>
                  <a:cubicBezTo>
                    <a:pt x="329279" y="406241"/>
                    <a:pt x="344329" y="409956"/>
                    <a:pt x="356330" y="417481"/>
                  </a:cubicBezTo>
                  <a:cubicBezTo>
                    <a:pt x="368332" y="425006"/>
                    <a:pt x="377952" y="434531"/>
                    <a:pt x="385191" y="446151"/>
                  </a:cubicBezTo>
                  <a:cubicBezTo>
                    <a:pt x="392430" y="457771"/>
                    <a:pt x="397383" y="470344"/>
                    <a:pt x="400145" y="484061"/>
                  </a:cubicBezTo>
                  <a:cubicBezTo>
                    <a:pt x="402908" y="497777"/>
                    <a:pt x="404050" y="510826"/>
                    <a:pt x="403479" y="523113"/>
                  </a:cubicBezTo>
                  <a:lnTo>
                    <a:pt x="250698" y="523113"/>
                  </a:lnTo>
                  <a:cubicBezTo>
                    <a:pt x="250412" y="532067"/>
                    <a:pt x="251460" y="540544"/>
                    <a:pt x="253841" y="548545"/>
                  </a:cubicBezTo>
                  <a:cubicBezTo>
                    <a:pt x="256223" y="556546"/>
                    <a:pt x="260033" y="563690"/>
                    <a:pt x="265271" y="569881"/>
                  </a:cubicBezTo>
                  <a:cubicBezTo>
                    <a:pt x="270510" y="576072"/>
                    <a:pt x="277273" y="581025"/>
                    <a:pt x="285369" y="584740"/>
                  </a:cubicBezTo>
                  <a:cubicBezTo>
                    <a:pt x="293561" y="588455"/>
                    <a:pt x="303181" y="590264"/>
                    <a:pt x="314230" y="590264"/>
                  </a:cubicBezTo>
                  <a:cubicBezTo>
                    <a:pt x="328422" y="590264"/>
                    <a:pt x="340138" y="586931"/>
                    <a:pt x="349187" y="580358"/>
                  </a:cubicBezTo>
                  <a:cubicBezTo>
                    <a:pt x="358235" y="573786"/>
                    <a:pt x="364236" y="563785"/>
                    <a:pt x="367189" y="550355"/>
                  </a:cubicBezTo>
                  <a:lnTo>
                    <a:pt x="400336" y="550355"/>
                  </a:lnTo>
                  <a:cubicBezTo>
                    <a:pt x="395859" y="573310"/>
                    <a:pt x="385953" y="590550"/>
                    <a:pt x="370713" y="602075"/>
                  </a:cubicBezTo>
                  <a:close/>
                  <a:moveTo>
                    <a:pt x="362712" y="471011"/>
                  </a:moveTo>
                  <a:cubicBezTo>
                    <a:pt x="359664" y="463867"/>
                    <a:pt x="355568" y="457771"/>
                    <a:pt x="350520" y="452628"/>
                  </a:cubicBezTo>
                  <a:cubicBezTo>
                    <a:pt x="345377" y="447485"/>
                    <a:pt x="339280" y="443389"/>
                    <a:pt x="332327" y="440341"/>
                  </a:cubicBezTo>
                  <a:cubicBezTo>
                    <a:pt x="325374" y="437293"/>
                    <a:pt x="317659" y="435769"/>
                    <a:pt x="309182" y="435769"/>
                  </a:cubicBezTo>
                  <a:cubicBezTo>
                    <a:pt x="300704" y="435769"/>
                    <a:pt x="292703" y="437293"/>
                    <a:pt x="285655" y="440341"/>
                  </a:cubicBezTo>
                  <a:cubicBezTo>
                    <a:pt x="278606" y="443389"/>
                    <a:pt x="272701" y="447485"/>
                    <a:pt x="267653" y="452819"/>
                  </a:cubicBezTo>
                  <a:cubicBezTo>
                    <a:pt x="262604" y="458057"/>
                    <a:pt x="258699" y="464248"/>
                    <a:pt x="255842" y="471202"/>
                  </a:cubicBezTo>
                  <a:cubicBezTo>
                    <a:pt x="252984" y="478155"/>
                    <a:pt x="251270" y="485585"/>
                    <a:pt x="250698" y="493490"/>
                  </a:cubicBezTo>
                  <a:lnTo>
                    <a:pt x="367951" y="493490"/>
                  </a:lnTo>
                  <a:cubicBezTo>
                    <a:pt x="367379" y="485585"/>
                    <a:pt x="365665" y="478060"/>
                    <a:pt x="362617" y="471011"/>
                  </a:cubicBezTo>
                  <a:close/>
                  <a:moveTo>
                    <a:pt x="463677" y="411004"/>
                  </a:moveTo>
                  <a:lnTo>
                    <a:pt x="463677" y="454057"/>
                  </a:lnTo>
                  <a:lnTo>
                    <a:pt x="464439" y="454057"/>
                  </a:lnTo>
                  <a:cubicBezTo>
                    <a:pt x="472630" y="437483"/>
                    <a:pt x="482632" y="425196"/>
                    <a:pt x="494443" y="417290"/>
                  </a:cubicBezTo>
                  <a:cubicBezTo>
                    <a:pt x="506254" y="409385"/>
                    <a:pt x="521303" y="405670"/>
                    <a:pt x="539496" y="406241"/>
                  </a:cubicBezTo>
                  <a:lnTo>
                    <a:pt x="539496" y="441769"/>
                  </a:lnTo>
                  <a:cubicBezTo>
                    <a:pt x="526066" y="441769"/>
                    <a:pt x="514636" y="443579"/>
                    <a:pt x="505111" y="447294"/>
                  </a:cubicBezTo>
                  <a:cubicBezTo>
                    <a:pt x="495681" y="451009"/>
                    <a:pt x="487966" y="456343"/>
                    <a:pt x="482251" y="463487"/>
                  </a:cubicBezTo>
                  <a:cubicBezTo>
                    <a:pt x="476536" y="470630"/>
                    <a:pt x="472250" y="479203"/>
                    <a:pt x="469583" y="489394"/>
                  </a:cubicBezTo>
                  <a:cubicBezTo>
                    <a:pt x="466916" y="499491"/>
                    <a:pt x="465582" y="511207"/>
                    <a:pt x="465582" y="524351"/>
                  </a:cubicBezTo>
                  <a:lnTo>
                    <a:pt x="465582" y="615220"/>
                  </a:lnTo>
                  <a:lnTo>
                    <a:pt x="432054" y="615220"/>
                  </a:lnTo>
                  <a:lnTo>
                    <a:pt x="432054" y="411004"/>
                  </a:lnTo>
                  <a:lnTo>
                    <a:pt x="463677" y="411004"/>
                  </a:lnTo>
                  <a:close/>
                  <a:moveTo>
                    <a:pt x="703326" y="615220"/>
                  </a:moveTo>
                  <a:lnTo>
                    <a:pt x="703326" y="582835"/>
                  </a:lnTo>
                  <a:lnTo>
                    <a:pt x="702564" y="582835"/>
                  </a:lnTo>
                  <a:cubicBezTo>
                    <a:pt x="695420" y="595503"/>
                    <a:pt x="686372" y="604742"/>
                    <a:pt x="675322" y="610648"/>
                  </a:cubicBezTo>
                  <a:cubicBezTo>
                    <a:pt x="664273" y="616553"/>
                    <a:pt x="651224" y="619506"/>
                    <a:pt x="636270" y="619506"/>
                  </a:cubicBezTo>
                  <a:cubicBezTo>
                    <a:pt x="622840" y="619506"/>
                    <a:pt x="611696" y="617696"/>
                    <a:pt x="602742" y="614172"/>
                  </a:cubicBezTo>
                  <a:cubicBezTo>
                    <a:pt x="593788" y="610648"/>
                    <a:pt x="586550" y="605504"/>
                    <a:pt x="581025" y="598932"/>
                  </a:cubicBezTo>
                  <a:cubicBezTo>
                    <a:pt x="575501" y="592360"/>
                    <a:pt x="571595" y="584549"/>
                    <a:pt x="569405" y="575405"/>
                  </a:cubicBezTo>
                  <a:cubicBezTo>
                    <a:pt x="567119" y="566357"/>
                    <a:pt x="566071" y="556260"/>
                    <a:pt x="566071" y="545211"/>
                  </a:cubicBezTo>
                  <a:lnTo>
                    <a:pt x="566071" y="410909"/>
                  </a:lnTo>
                  <a:lnTo>
                    <a:pt x="599599" y="410909"/>
                  </a:lnTo>
                  <a:lnTo>
                    <a:pt x="599599" y="549116"/>
                  </a:lnTo>
                  <a:cubicBezTo>
                    <a:pt x="599599" y="561785"/>
                    <a:pt x="603313" y="571786"/>
                    <a:pt x="610648" y="579120"/>
                  </a:cubicBezTo>
                  <a:cubicBezTo>
                    <a:pt x="617982" y="586550"/>
                    <a:pt x="628174" y="590169"/>
                    <a:pt x="641032" y="590169"/>
                  </a:cubicBezTo>
                  <a:cubicBezTo>
                    <a:pt x="651320" y="590169"/>
                    <a:pt x="660178" y="588550"/>
                    <a:pt x="667703" y="585407"/>
                  </a:cubicBezTo>
                  <a:cubicBezTo>
                    <a:pt x="675227" y="582263"/>
                    <a:pt x="681419" y="577787"/>
                    <a:pt x="686467" y="571976"/>
                  </a:cubicBezTo>
                  <a:cubicBezTo>
                    <a:pt x="691420" y="566166"/>
                    <a:pt x="695230" y="559403"/>
                    <a:pt x="697706" y="551593"/>
                  </a:cubicBezTo>
                  <a:cubicBezTo>
                    <a:pt x="700183" y="543782"/>
                    <a:pt x="701421" y="535305"/>
                    <a:pt x="701421" y="526161"/>
                  </a:cubicBezTo>
                  <a:lnTo>
                    <a:pt x="701421" y="410813"/>
                  </a:lnTo>
                  <a:lnTo>
                    <a:pt x="734949" y="410813"/>
                  </a:lnTo>
                  <a:lnTo>
                    <a:pt x="734949" y="615029"/>
                  </a:lnTo>
                  <a:lnTo>
                    <a:pt x="703326" y="615029"/>
                  </a:lnTo>
                  <a:close/>
                  <a:moveTo>
                    <a:pt x="803053" y="333280"/>
                  </a:moveTo>
                  <a:lnTo>
                    <a:pt x="803053" y="615220"/>
                  </a:lnTo>
                  <a:lnTo>
                    <a:pt x="769525" y="615220"/>
                  </a:lnTo>
                  <a:lnTo>
                    <a:pt x="769525" y="333280"/>
                  </a:lnTo>
                  <a:lnTo>
                    <a:pt x="803053" y="333280"/>
                  </a:lnTo>
                  <a:close/>
                  <a:moveTo>
                    <a:pt x="1024223" y="614458"/>
                  </a:moveTo>
                  <a:cubicBezTo>
                    <a:pt x="1018413" y="617887"/>
                    <a:pt x="1010412" y="619601"/>
                    <a:pt x="1000125" y="619601"/>
                  </a:cubicBezTo>
                  <a:cubicBezTo>
                    <a:pt x="991457" y="619601"/>
                    <a:pt x="984504" y="617125"/>
                    <a:pt x="979361" y="612267"/>
                  </a:cubicBezTo>
                  <a:cubicBezTo>
                    <a:pt x="974217" y="607409"/>
                    <a:pt x="971645" y="599408"/>
                    <a:pt x="971645" y="588359"/>
                  </a:cubicBezTo>
                  <a:cubicBezTo>
                    <a:pt x="962406" y="599408"/>
                    <a:pt x="951738" y="607409"/>
                    <a:pt x="939451" y="612267"/>
                  </a:cubicBezTo>
                  <a:cubicBezTo>
                    <a:pt x="927163" y="617125"/>
                    <a:pt x="914019" y="619601"/>
                    <a:pt x="899731" y="619601"/>
                  </a:cubicBezTo>
                  <a:cubicBezTo>
                    <a:pt x="890492" y="619601"/>
                    <a:pt x="881729" y="618554"/>
                    <a:pt x="873443" y="616458"/>
                  </a:cubicBezTo>
                  <a:cubicBezTo>
                    <a:pt x="865156" y="614363"/>
                    <a:pt x="858012" y="611029"/>
                    <a:pt x="851916" y="606552"/>
                  </a:cubicBezTo>
                  <a:cubicBezTo>
                    <a:pt x="845820" y="602075"/>
                    <a:pt x="841057" y="596265"/>
                    <a:pt x="837533" y="588931"/>
                  </a:cubicBezTo>
                  <a:cubicBezTo>
                    <a:pt x="834009" y="581692"/>
                    <a:pt x="832199" y="572929"/>
                    <a:pt x="832199" y="562642"/>
                  </a:cubicBezTo>
                  <a:cubicBezTo>
                    <a:pt x="832199" y="551021"/>
                    <a:pt x="834200" y="541592"/>
                    <a:pt x="838105" y="534162"/>
                  </a:cubicBezTo>
                  <a:cubicBezTo>
                    <a:pt x="842010" y="526828"/>
                    <a:pt x="847249" y="520827"/>
                    <a:pt x="853726" y="516160"/>
                  </a:cubicBezTo>
                  <a:cubicBezTo>
                    <a:pt x="860203" y="511588"/>
                    <a:pt x="867537" y="508064"/>
                    <a:pt x="875824" y="505682"/>
                  </a:cubicBezTo>
                  <a:cubicBezTo>
                    <a:pt x="884111" y="503301"/>
                    <a:pt x="892588" y="501301"/>
                    <a:pt x="901255" y="499777"/>
                  </a:cubicBezTo>
                  <a:cubicBezTo>
                    <a:pt x="910495" y="497967"/>
                    <a:pt x="919258" y="496538"/>
                    <a:pt x="927545" y="495586"/>
                  </a:cubicBezTo>
                  <a:cubicBezTo>
                    <a:pt x="935831" y="494633"/>
                    <a:pt x="943165" y="493395"/>
                    <a:pt x="949452" y="491681"/>
                  </a:cubicBezTo>
                  <a:cubicBezTo>
                    <a:pt x="955738" y="489966"/>
                    <a:pt x="960787" y="487490"/>
                    <a:pt x="964502" y="484156"/>
                  </a:cubicBezTo>
                  <a:cubicBezTo>
                    <a:pt x="968216" y="480822"/>
                    <a:pt x="970026" y="476060"/>
                    <a:pt x="970026" y="469773"/>
                  </a:cubicBezTo>
                  <a:cubicBezTo>
                    <a:pt x="970026" y="462439"/>
                    <a:pt x="968693" y="456438"/>
                    <a:pt x="965930" y="451961"/>
                  </a:cubicBezTo>
                  <a:cubicBezTo>
                    <a:pt x="963168" y="447485"/>
                    <a:pt x="959644" y="444056"/>
                    <a:pt x="955262" y="441674"/>
                  </a:cubicBezTo>
                  <a:cubicBezTo>
                    <a:pt x="950881" y="439293"/>
                    <a:pt x="946023" y="437674"/>
                    <a:pt x="940689" y="436912"/>
                  </a:cubicBezTo>
                  <a:cubicBezTo>
                    <a:pt x="935355" y="436150"/>
                    <a:pt x="929926" y="435769"/>
                    <a:pt x="924687" y="435769"/>
                  </a:cubicBezTo>
                  <a:cubicBezTo>
                    <a:pt x="910495" y="435769"/>
                    <a:pt x="898588" y="438436"/>
                    <a:pt x="889159" y="443865"/>
                  </a:cubicBezTo>
                  <a:cubicBezTo>
                    <a:pt x="879729" y="449294"/>
                    <a:pt x="874586" y="459486"/>
                    <a:pt x="873728" y="474440"/>
                  </a:cubicBezTo>
                  <a:lnTo>
                    <a:pt x="840200" y="474440"/>
                  </a:lnTo>
                  <a:cubicBezTo>
                    <a:pt x="840677" y="461772"/>
                    <a:pt x="843344" y="451104"/>
                    <a:pt x="848106" y="442436"/>
                  </a:cubicBezTo>
                  <a:cubicBezTo>
                    <a:pt x="852869" y="433769"/>
                    <a:pt x="859155" y="426720"/>
                    <a:pt x="867061" y="421291"/>
                  </a:cubicBezTo>
                  <a:cubicBezTo>
                    <a:pt x="874967" y="415862"/>
                    <a:pt x="884015" y="411956"/>
                    <a:pt x="894112" y="409670"/>
                  </a:cubicBezTo>
                  <a:cubicBezTo>
                    <a:pt x="904208" y="407289"/>
                    <a:pt x="915067" y="406146"/>
                    <a:pt x="926687" y="406146"/>
                  </a:cubicBezTo>
                  <a:cubicBezTo>
                    <a:pt x="935927" y="406146"/>
                    <a:pt x="945071" y="406813"/>
                    <a:pt x="954119" y="408146"/>
                  </a:cubicBezTo>
                  <a:cubicBezTo>
                    <a:pt x="963168" y="409480"/>
                    <a:pt x="971455" y="412147"/>
                    <a:pt x="978789" y="416242"/>
                  </a:cubicBezTo>
                  <a:cubicBezTo>
                    <a:pt x="986123" y="420338"/>
                    <a:pt x="992124" y="426053"/>
                    <a:pt x="996601" y="433388"/>
                  </a:cubicBezTo>
                  <a:cubicBezTo>
                    <a:pt x="1001078" y="440722"/>
                    <a:pt x="1003268" y="450342"/>
                    <a:pt x="1003268" y="462153"/>
                  </a:cubicBezTo>
                  <a:lnTo>
                    <a:pt x="1003268" y="567023"/>
                  </a:lnTo>
                  <a:cubicBezTo>
                    <a:pt x="1003268" y="574929"/>
                    <a:pt x="1003745" y="580644"/>
                    <a:pt x="1004697" y="584359"/>
                  </a:cubicBezTo>
                  <a:cubicBezTo>
                    <a:pt x="1005650" y="588074"/>
                    <a:pt x="1008697" y="589883"/>
                    <a:pt x="1013936" y="589883"/>
                  </a:cubicBezTo>
                  <a:cubicBezTo>
                    <a:pt x="1016794" y="589883"/>
                    <a:pt x="1020223" y="589312"/>
                    <a:pt x="1024223" y="588264"/>
                  </a:cubicBezTo>
                  <a:lnTo>
                    <a:pt x="1024223" y="614363"/>
                  </a:lnTo>
                  <a:close/>
                  <a:moveTo>
                    <a:pt x="969740" y="509778"/>
                  </a:moveTo>
                  <a:cubicBezTo>
                    <a:pt x="965549" y="512921"/>
                    <a:pt x="960025" y="515207"/>
                    <a:pt x="953167" y="516636"/>
                  </a:cubicBezTo>
                  <a:cubicBezTo>
                    <a:pt x="946309" y="518065"/>
                    <a:pt x="939165" y="519303"/>
                    <a:pt x="931640" y="520160"/>
                  </a:cubicBezTo>
                  <a:cubicBezTo>
                    <a:pt x="924115" y="521017"/>
                    <a:pt x="916591" y="522161"/>
                    <a:pt x="908971" y="523304"/>
                  </a:cubicBezTo>
                  <a:cubicBezTo>
                    <a:pt x="901351" y="524447"/>
                    <a:pt x="894493" y="526352"/>
                    <a:pt x="888492" y="529019"/>
                  </a:cubicBezTo>
                  <a:cubicBezTo>
                    <a:pt x="882396" y="531590"/>
                    <a:pt x="877443" y="535400"/>
                    <a:pt x="873633" y="540258"/>
                  </a:cubicBezTo>
                  <a:cubicBezTo>
                    <a:pt x="869823" y="545116"/>
                    <a:pt x="867918" y="551688"/>
                    <a:pt x="867918" y="560070"/>
                  </a:cubicBezTo>
                  <a:cubicBezTo>
                    <a:pt x="867918" y="565595"/>
                    <a:pt x="869061" y="570262"/>
                    <a:pt x="871252" y="573977"/>
                  </a:cubicBezTo>
                  <a:cubicBezTo>
                    <a:pt x="873443" y="577787"/>
                    <a:pt x="876395" y="580835"/>
                    <a:pt x="879920" y="583216"/>
                  </a:cubicBezTo>
                  <a:cubicBezTo>
                    <a:pt x="883444" y="585597"/>
                    <a:pt x="887635" y="587312"/>
                    <a:pt x="892397" y="588359"/>
                  </a:cubicBezTo>
                  <a:cubicBezTo>
                    <a:pt x="897160" y="589407"/>
                    <a:pt x="902113" y="589979"/>
                    <a:pt x="907447" y="589979"/>
                  </a:cubicBezTo>
                  <a:cubicBezTo>
                    <a:pt x="918496" y="589979"/>
                    <a:pt x="927926" y="588455"/>
                    <a:pt x="935831" y="585502"/>
                  </a:cubicBezTo>
                  <a:cubicBezTo>
                    <a:pt x="943737" y="582454"/>
                    <a:pt x="950214" y="578644"/>
                    <a:pt x="955167" y="574072"/>
                  </a:cubicBezTo>
                  <a:cubicBezTo>
                    <a:pt x="960120" y="569500"/>
                    <a:pt x="963835" y="564547"/>
                    <a:pt x="966216" y="559118"/>
                  </a:cubicBezTo>
                  <a:cubicBezTo>
                    <a:pt x="968597" y="553784"/>
                    <a:pt x="969740" y="548735"/>
                    <a:pt x="969740" y="543973"/>
                  </a:cubicBezTo>
                  <a:lnTo>
                    <a:pt x="969740" y="509778"/>
                  </a:lnTo>
                  <a:close/>
                  <a:moveTo>
                    <a:pt x="1075182" y="411004"/>
                  </a:moveTo>
                  <a:lnTo>
                    <a:pt x="1075182" y="441008"/>
                  </a:lnTo>
                  <a:lnTo>
                    <a:pt x="1075944" y="441008"/>
                  </a:lnTo>
                  <a:cubicBezTo>
                    <a:pt x="1091184" y="417862"/>
                    <a:pt x="1113187" y="406241"/>
                    <a:pt x="1141857" y="406241"/>
                  </a:cubicBezTo>
                  <a:cubicBezTo>
                    <a:pt x="1154525" y="406241"/>
                    <a:pt x="1165955" y="408908"/>
                    <a:pt x="1176242" y="414147"/>
                  </a:cubicBezTo>
                  <a:cubicBezTo>
                    <a:pt x="1186529" y="419386"/>
                    <a:pt x="1193768" y="428339"/>
                    <a:pt x="1197959" y="441008"/>
                  </a:cubicBezTo>
                  <a:cubicBezTo>
                    <a:pt x="1204817" y="429959"/>
                    <a:pt x="1213866" y="421386"/>
                    <a:pt x="1225010" y="415290"/>
                  </a:cubicBezTo>
                  <a:cubicBezTo>
                    <a:pt x="1236155" y="409194"/>
                    <a:pt x="1248537" y="406241"/>
                    <a:pt x="1261967" y="406241"/>
                  </a:cubicBezTo>
                  <a:cubicBezTo>
                    <a:pt x="1272254" y="406241"/>
                    <a:pt x="1281494" y="407384"/>
                    <a:pt x="1289780" y="409575"/>
                  </a:cubicBezTo>
                  <a:cubicBezTo>
                    <a:pt x="1298067" y="411861"/>
                    <a:pt x="1305211" y="415290"/>
                    <a:pt x="1311116" y="420053"/>
                  </a:cubicBezTo>
                  <a:cubicBezTo>
                    <a:pt x="1317022" y="424815"/>
                    <a:pt x="1321594" y="430911"/>
                    <a:pt x="1324928" y="438436"/>
                  </a:cubicBezTo>
                  <a:cubicBezTo>
                    <a:pt x="1328261" y="445961"/>
                    <a:pt x="1329881" y="455009"/>
                    <a:pt x="1329881" y="465487"/>
                  </a:cubicBezTo>
                  <a:lnTo>
                    <a:pt x="1329881" y="615125"/>
                  </a:lnTo>
                  <a:lnTo>
                    <a:pt x="1296353" y="615125"/>
                  </a:lnTo>
                  <a:lnTo>
                    <a:pt x="1296353" y="481203"/>
                  </a:lnTo>
                  <a:cubicBezTo>
                    <a:pt x="1296353" y="474917"/>
                    <a:pt x="1295876" y="468916"/>
                    <a:pt x="1294829" y="463391"/>
                  </a:cubicBezTo>
                  <a:cubicBezTo>
                    <a:pt x="1293781" y="457867"/>
                    <a:pt x="1291781" y="453009"/>
                    <a:pt x="1288923" y="449009"/>
                  </a:cubicBezTo>
                  <a:cubicBezTo>
                    <a:pt x="1285970" y="444913"/>
                    <a:pt x="1281970" y="441674"/>
                    <a:pt x="1276826" y="439293"/>
                  </a:cubicBezTo>
                  <a:cubicBezTo>
                    <a:pt x="1271683" y="436912"/>
                    <a:pt x="1265015" y="435769"/>
                    <a:pt x="1256919" y="435769"/>
                  </a:cubicBezTo>
                  <a:cubicBezTo>
                    <a:pt x="1240346" y="435769"/>
                    <a:pt x="1227296" y="440531"/>
                    <a:pt x="1217867" y="449961"/>
                  </a:cubicBezTo>
                  <a:cubicBezTo>
                    <a:pt x="1208342" y="459486"/>
                    <a:pt x="1203674" y="472059"/>
                    <a:pt x="1203674" y="487871"/>
                  </a:cubicBezTo>
                  <a:lnTo>
                    <a:pt x="1203674" y="615029"/>
                  </a:lnTo>
                  <a:lnTo>
                    <a:pt x="1170146" y="615029"/>
                  </a:lnTo>
                  <a:lnTo>
                    <a:pt x="1170146" y="481108"/>
                  </a:lnTo>
                  <a:cubicBezTo>
                    <a:pt x="1170146" y="474536"/>
                    <a:pt x="1169575" y="468440"/>
                    <a:pt x="1168337" y="462915"/>
                  </a:cubicBezTo>
                  <a:cubicBezTo>
                    <a:pt x="1167194" y="457390"/>
                    <a:pt x="1165098" y="452628"/>
                    <a:pt x="1162240" y="448532"/>
                  </a:cubicBezTo>
                  <a:cubicBezTo>
                    <a:pt x="1159383" y="444437"/>
                    <a:pt x="1155478" y="441293"/>
                    <a:pt x="1150620" y="439007"/>
                  </a:cubicBezTo>
                  <a:cubicBezTo>
                    <a:pt x="1145762" y="436817"/>
                    <a:pt x="1139476" y="435673"/>
                    <a:pt x="1131856" y="435673"/>
                  </a:cubicBezTo>
                  <a:cubicBezTo>
                    <a:pt x="1122140" y="435673"/>
                    <a:pt x="1113758" y="437674"/>
                    <a:pt x="1106805" y="441579"/>
                  </a:cubicBezTo>
                  <a:cubicBezTo>
                    <a:pt x="1099852" y="445484"/>
                    <a:pt x="1094137" y="450247"/>
                    <a:pt x="1089851" y="455771"/>
                  </a:cubicBezTo>
                  <a:cubicBezTo>
                    <a:pt x="1085469" y="461296"/>
                    <a:pt x="1082326" y="467011"/>
                    <a:pt x="1080421" y="472916"/>
                  </a:cubicBezTo>
                  <a:cubicBezTo>
                    <a:pt x="1078421" y="478822"/>
                    <a:pt x="1077468" y="483775"/>
                    <a:pt x="1077468" y="487775"/>
                  </a:cubicBezTo>
                  <a:lnTo>
                    <a:pt x="1077468" y="614934"/>
                  </a:lnTo>
                  <a:lnTo>
                    <a:pt x="1043940" y="614934"/>
                  </a:lnTo>
                  <a:lnTo>
                    <a:pt x="1043940" y="410718"/>
                  </a:lnTo>
                  <a:lnTo>
                    <a:pt x="1075563" y="410718"/>
                  </a:lnTo>
                  <a:close/>
                  <a:moveTo>
                    <a:pt x="133064" y="666464"/>
                  </a:moveTo>
                  <a:cubicBezTo>
                    <a:pt x="139160" y="666464"/>
                    <a:pt x="145637" y="666464"/>
                    <a:pt x="152591" y="666655"/>
                  </a:cubicBezTo>
                  <a:cubicBezTo>
                    <a:pt x="159544" y="666845"/>
                    <a:pt x="166497" y="667226"/>
                    <a:pt x="173355" y="667798"/>
                  </a:cubicBezTo>
                  <a:cubicBezTo>
                    <a:pt x="180213" y="668465"/>
                    <a:pt x="186595" y="669417"/>
                    <a:pt x="192500" y="670751"/>
                  </a:cubicBezTo>
                  <a:cubicBezTo>
                    <a:pt x="198406" y="672084"/>
                    <a:pt x="203454" y="674084"/>
                    <a:pt x="207740" y="676656"/>
                  </a:cubicBezTo>
                  <a:cubicBezTo>
                    <a:pt x="216979" y="682181"/>
                    <a:pt x="224790" y="689801"/>
                    <a:pt x="231267" y="699611"/>
                  </a:cubicBezTo>
                  <a:cubicBezTo>
                    <a:pt x="237744" y="709327"/>
                    <a:pt x="240983" y="721328"/>
                    <a:pt x="240983" y="735521"/>
                  </a:cubicBezTo>
                  <a:cubicBezTo>
                    <a:pt x="240983" y="750570"/>
                    <a:pt x="237363" y="763524"/>
                    <a:pt x="230124" y="774383"/>
                  </a:cubicBezTo>
                  <a:cubicBezTo>
                    <a:pt x="222885" y="785241"/>
                    <a:pt x="212598" y="793433"/>
                    <a:pt x="199168" y="798671"/>
                  </a:cubicBezTo>
                  <a:lnTo>
                    <a:pt x="199168" y="799433"/>
                  </a:lnTo>
                  <a:cubicBezTo>
                    <a:pt x="216503" y="803148"/>
                    <a:pt x="229838" y="811054"/>
                    <a:pt x="239078" y="823151"/>
                  </a:cubicBezTo>
                  <a:cubicBezTo>
                    <a:pt x="248317" y="835247"/>
                    <a:pt x="252889" y="850011"/>
                    <a:pt x="252889" y="867347"/>
                  </a:cubicBezTo>
                  <a:cubicBezTo>
                    <a:pt x="252889" y="877634"/>
                    <a:pt x="251079" y="887635"/>
                    <a:pt x="247364" y="897350"/>
                  </a:cubicBezTo>
                  <a:cubicBezTo>
                    <a:pt x="243650" y="907066"/>
                    <a:pt x="238220" y="915734"/>
                    <a:pt x="230981" y="923258"/>
                  </a:cubicBezTo>
                  <a:cubicBezTo>
                    <a:pt x="223742" y="930783"/>
                    <a:pt x="214789" y="936784"/>
                    <a:pt x="204121" y="941451"/>
                  </a:cubicBezTo>
                  <a:cubicBezTo>
                    <a:pt x="193453" y="946023"/>
                    <a:pt x="181166" y="948404"/>
                    <a:pt x="167164" y="948404"/>
                  </a:cubicBezTo>
                  <a:lnTo>
                    <a:pt x="30956" y="948404"/>
                  </a:lnTo>
                  <a:lnTo>
                    <a:pt x="30956" y="666464"/>
                  </a:lnTo>
                  <a:lnTo>
                    <a:pt x="133255" y="666464"/>
                  </a:lnTo>
                  <a:close/>
                  <a:moveTo>
                    <a:pt x="143351" y="787718"/>
                  </a:moveTo>
                  <a:cubicBezTo>
                    <a:pt x="164687" y="787718"/>
                    <a:pt x="180023" y="784003"/>
                    <a:pt x="189357" y="776478"/>
                  </a:cubicBezTo>
                  <a:cubicBezTo>
                    <a:pt x="198692" y="768953"/>
                    <a:pt x="203359" y="757714"/>
                    <a:pt x="203359" y="742664"/>
                  </a:cubicBezTo>
                  <a:cubicBezTo>
                    <a:pt x="203359" y="732663"/>
                    <a:pt x="201740" y="724757"/>
                    <a:pt x="198596" y="718947"/>
                  </a:cubicBezTo>
                  <a:cubicBezTo>
                    <a:pt x="195453" y="713137"/>
                    <a:pt x="191071" y="708660"/>
                    <a:pt x="185547" y="705517"/>
                  </a:cubicBezTo>
                  <a:cubicBezTo>
                    <a:pt x="180023" y="702374"/>
                    <a:pt x="173641" y="700278"/>
                    <a:pt x="166402" y="699421"/>
                  </a:cubicBezTo>
                  <a:cubicBezTo>
                    <a:pt x="159163" y="698564"/>
                    <a:pt x="151448" y="697992"/>
                    <a:pt x="143256" y="697992"/>
                  </a:cubicBezTo>
                  <a:lnTo>
                    <a:pt x="68199" y="697992"/>
                  </a:lnTo>
                  <a:lnTo>
                    <a:pt x="68199" y="787622"/>
                  </a:lnTo>
                  <a:lnTo>
                    <a:pt x="143256" y="787622"/>
                  </a:lnTo>
                  <a:close/>
                  <a:moveTo>
                    <a:pt x="162306" y="916781"/>
                  </a:moveTo>
                  <a:cubicBezTo>
                    <a:pt x="178879" y="916781"/>
                    <a:pt x="191834" y="912305"/>
                    <a:pt x="201168" y="903351"/>
                  </a:cubicBezTo>
                  <a:cubicBezTo>
                    <a:pt x="210503" y="894398"/>
                    <a:pt x="215170" y="882015"/>
                    <a:pt x="215170" y="866204"/>
                  </a:cubicBezTo>
                  <a:cubicBezTo>
                    <a:pt x="215170" y="856964"/>
                    <a:pt x="213455" y="849344"/>
                    <a:pt x="210026" y="843344"/>
                  </a:cubicBezTo>
                  <a:cubicBezTo>
                    <a:pt x="206597" y="837343"/>
                    <a:pt x="202025" y="832485"/>
                    <a:pt x="196405" y="828961"/>
                  </a:cubicBezTo>
                  <a:cubicBezTo>
                    <a:pt x="190786" y="825437"/>
                    <a:pt x="184213" y="822865"/>
                    <a:pt x="176879" y="821436"/>
                  </a:cubicBezTo>
                  <a:cubicBezTo>
                    <a:pt x="169545" y="820007"/>
                    <a:pt x="161830" y="819245"/>
                    <a:pt x="154019" y="819245"/>
                  </a:cubicBezTo>
                  <a:lnTo>
                    <a:pt x="68294" y="819245"/>
                  </a:lnTo>
                  <a:lnTo>
                    <a:pt x="68294" y="916781"/>
                  </a:lnTo>
                  <a:lnTo>
                    <a:pt x="162306" y="916781"/>
                  </a:lnTo>
                  <a:close/>
                  <a:moveTo>
                    <a:pt x="412623" y="948404"/>
                  </a:moveTo>
                  <a:lnTo>
                    <a:pt x="412623" y="916019"/>
                  </a:lnTo>
                  <a:lnTo>
                    <a:pt x="411861" y="916019"/>
                  </a:lnTo>
                  <a:cubicBezTo>
                    <a:pt x="404717" y="928688"/>
                    <a:pt x="395669" y="937927"/>
                    <a:pt x="384620" y="943832"/>
                  </a:cubicBezTo>
                  <a:cubicBezTo>
                    <a:pt x="373571" y="949738"/>
                    <a:pt x="360521" y="952690"/>
                    <a:pt x="345567" y="952690"/>
                  </a:cubicBezTo>
                  <a:cubicBezTo>
                    <a:pt x="332137" y="952690"/>
                    <a:pt x="320992" y="950881"/>
                    <a:pt x="312039" y="947357"/>
                  </a:cubicBezTo>
                  <a:cubicBezTo>
                    <a:pt x="303086" y="943832"/>
                    <a:pt x="295846" y="938689"/>
                    <a:pt x="290322" y="932117"/>
                  </a:cubicBezTo>
                  <a:cubicBezTo>
                    <a:pt x="284798" y="925544"/>
                    <a:pt x="280892" y="917734"/>
                    <a:pt x="278702" y="908590"/>
                  </a:cubicBezTo>
                  <a:cubicBezTo>
                    <a:pt x="276416" y="899541"/>
                    <a:pt x="275368" y="889445"/>
                    <a:pt x="275368" y="878396"/>
                  </a:cubicBezTo>
                  <a:lnTo>
                    <a:pt x="275368" y="744093"/>
                  </a:lnTo>
                  <a:lnTo>
                    <a:pt x="308896" y="744093"/>
                  </a:lnTo>
                  <a:lnTo>
                    <a:pt x="308896" y="882301"/>
                  </a:lnTo>
                  <a:cubicBezTo>
                    <a:pt x="308896" y="894969"/>
                    <a:pt x="312611" y="904970"/>
                    <a:pt x="319945" y="912305"/>
                  </a:cubicBezTo>
                  <a:cubicBezTo>
                    <a:pt x="327279" y="919734"/>
                    <a:pt x="337471" y="923354"/>
                    <a:pt x="350330" y="923354"/>
                  </a:cubicBezTo>
                  <a:cubicBezTo>
                    <a:pt x="360617" y="923354"/>
                    <a:pt x="369475" y="921734"/>
                    <a:pt x="377000" y="918591"/>
                  </a:cubicBezTo>
                  <a:cubicBezTo>
                    <a:pt x="384524" y="915448"/>
                    <a:pt x="390716" y="910971"/>
                    <a:pt x="395764" y="905161"/>
                  </a:cubicBezTo>
                  <a:cubicBezTo>
                    <a:pt x="400717" y="899351"/>
                    <a:pt x="404527" y="892588"/>
                    <a:pt x="407003" y="884777"/>
                  </a:cubicBezTo>
                  <a:cubicBezTo>
                    <a:pt x="409480" y="876967"/>
                    <a:pt x="410718" y="868490"/>
                    <a:pt x="410718" y="859346"/>
                  </a:cubicBezTo>
                  <a:lnTo>
                    <a:pt x="410718" y="743998"/>
                  </a:lnTo>
                  <a:lnTo>
                    <a:pt x="444246" y="743998"/>
                  </a:lnTo>
                  <a:lnTo>
                    <a:pt x="444246" y="948214"/>
                  </a:lnTo>
                  <a:lnTo>
                    <a:pt x="412623" y="948214"/>
                  </a:lnTo>
                  <a:close/>
                  <a:moveTo>
                    <a:pt x="478822" y="707517"/>
                  </a:moveTo>
                  <a:lnTo>
                    <a:pt x="478822" y="666464"/>
                  </a:lnTo>
                  <a:lnTo>
                    <a:pt x="512350" y="666464"/>
                  </a:lnTo>
                  <a:lnTo>
                    <a:pt x="512350" y="707517"/>
                  </a:lnTo>
                  <a:lnTo>
                    <a:pt x="478822" y="707517"/>
                  </a:lnTo>
                  <a:close/>
                  <a:moveTo>
                    <a:pt x="512350" y="744284"/>
                  </a:moveTo>
                  <a:lnTo>
                    <a:pt x="512350" y="948500"/>
                  </a:lnTo>
                  <a:lnTo>
                    <a:pt x="478822" y="948500"/>
                  </a:lnTo>
                  <a:lnTo>
                    <a:pt x="478822" y="744284"/>
                  </a:lnTo>
                  <a:lnTo>
                    <a:pt x="512350" y="744284"/>
                  </a:lnTo>
                  <a:close/>
                  <a:moveTo>
                    <a:pt x="580454" y="666464"/>
                  </a:moveTo>
                  <a:lnTo>
                    <a:pt x="580454" y="948404"/>
                  </a:lnTo>
                  <a:lnTo>
                    <a:pt x="546926" y="948404"/>
                  </a:lnTo>
                  <a:lnTo>
                    <a:pt x="546926" y="666464"/>
                  </a:lnTo>
                  <a:lnTo>
                    <a:pt x="580454" y="666464"/>
                  </a:lnTo>
                  <a:close/>
                  <a:moveTo>
                    <a:pt x="769620" y="948404"/>
                  </a:moveTo>
                  <a:lnTo>
                    <a:pt x="769620" y="920782"/>
                  </a:lnTo>
                  <a:lnTo>
                    <a:pt x="768858" y="920782"/>
                  </a:lnTo>
                  <a:cubicBezTo>
                    <a:pt x="763334" y="932117"/>
                    <a:pt x="754666" y="940308"/>
                    <a:pt x="742760" y="945261"/>
                  </a:cubicBezTo>
                  <a:cubicBezTo>
                    <a:pt x="730948" y="950309"/>
                    <a:pt x="717899" y="952786"/>
                    <a:pt x="703612" y="952786"/>
                  </a:cubicBezTo>
                  <a:cubicBezTo>
                    <a:pt x="687800" y="952786"/>
                    <a:pt x="674084" y="949928"/>
                    <a:pt x="662369" y="944118"/>
                  </a:cubicBezTo>
                  <a:cubicBezTo>
                    <a:pt x="650653" y="938308"/>
                    <a:pt x="640937" y="930593"/>
                    <a:pt x="633127" y="920782"/>
                  </a:cubicBezTo>
                  <a:cubicBezTo>
                    <a:pt x="625316" y="911066"/>
                    <a:pt x="619506" y="899732"/>
                    <a:pt x="615505" y="886778"/>
                  </a:cubicBezTo>
                  <a:cubicBezTo>
                    <a:pt x="611505" y="873824"/>
                    <a:pt x="609600" y="860203"/>
                    <a:pt x="609600" y="845725"/>
                  </a:cubicBezTo>
                  <a:cubicBezTo>
                    <a:pt x="609600" y="831247"/>
                    <a:pt x="611505" y="817531"/>
                    <a:pt x="615315" y="804672"/>
                  </a:cubicBezTo>
                  <a:cubicBezTo>
                    <a:pt x="619125" y="791813"/>
                    <a:pt x="624935" y="780479"/>
                    <a:pt x="632651" y="770858"/>
                  </a:cubicBezTo>
                  <a:cubicBezTo>
                    <a:pt x="640366" y="761238"/>
                    <a:pt x="650177" y="753618"/>
                    <a:pt x="661892" y="747998"/>
                  </a:cubicBezTo>
                  <a:cubicBezTo>
                    <a:pt x="673608" y="742379"/>
                    <a:pt x="687229" y="739521"/>
                    <a:pt x="702755" y="739521"/>
                  </a:cubicBezTo>
                  <a:cubicBezTo>
                    <a:pt x="707993" y="739521"/>
                    <a:pt x="713708" y="740093"/>
                    <a:pt x="719709" y="741140"/>
                  </a:cubicBezTo>
                  <a:cubicBezTo>
                    <a:pt x="725805" y="742188"/>
                    <a:pt x="731806" y="743998"/>
                    <a:pt x="737902" y="746474"/>
                  </a:cubicBezTo>
                  <a:cubicBezTo>
                    <a:pt x="743903" y="748951"/>
                    <a:pt x="749713" y="752285"/>
                    <a:pt x="755047" y="756380"/>
                  </a:cubicBezTo>
                  <a:cubicBezTo>
                    <a:pt x="760476" y="760476"/>
                    <a:pt x="764953" y="765524"/>
                    <a:pt x="768668" y="771620"/>
                  </a:cubicBezTo>
                  <a:lnTo>
                    <a:pt x="769430" y="771620"/>
                  </a:lnTo>
                  <a:lnTo>
                    <a:pt x="769430" y="666560"/>
                  </a:lnTo>
                  <a:lnTo>
                    <a:pt x="802957" y="666560"/>
                  </a:lnTo>
                  <a:lnTo>
                    <a:pt x="802957" y="948500"/>
                  </a:lnTo>
                  <a:lnTo>
                    <a:pt x="769430" y="948500"/>
                  </a:lnTo>
                  <a:close/>
                  <a:moveTo>
                    <a:pt x="649034" y="875919"/>
                  </a:moveTo>
                  <a:cubicBezTo>
                    <a:pt x="651510" y="884968"/>
                    <a:pt x="655320" y="893064"/>
                    <a:pt x="660463" y="900208"/>
                  </a:cubicBezTo>
                  <a:cubicBezTo>
                    <a:pt x="665607" y="907352"/>
                    <a:pt x="672179" y="912971"/>
                    <a:pt x="680180" y="917162"/>
                  </a:cubicBezTo>
                  <a:cubicBezTo>
                    <a:pt x="688181" y="921353"/>
                    <a:pt x="697611" y="923449"/>
                    <a:pt x="708374" y="923449"/>
                  </a:cubicBezTo>
                  <a:cubicBezTo>
                    <a:pt x="719138" y="923449"/>
                    <a:pt x="729329" y="921258"/>
                    <a:pt x="737235" y="916781"/>
                  </a:cubicBezTo>
                  <a:cubicBezTo>
                    <a:pt x="745141" y="912305"/>
                    <a:pt x="751618" y="906399"/>
                    <a:pt x="756571" y="899160"/>
                  </a:cubicBezTo>
                  <a:cubicBezTo>
                    <a:pt x="761524" y="891921"/>
                    <a:pt x="765143" y="883730"/>
                    <a:pt x="767429" y="874490"/>
                  </a:cubicBezTo>
                  <a:cubicBezTo>
                    <a:pt x="769620" y="865251"/>
                    <a:pt x="770763" y="855917"/>
                    <a:pt x="770763" y="846487"/>
                  </a:cubicBezTo>
                  <a:cubicBezTo>
                    <a:pt x="770763" y="836486"/>
                    <a:pt x="769620" y="826770"/>
                    <a:pt x="767239" y="817436"/>
                  </a:cubicBezTo>
                  <a:cubicBezTo>
                    <a:pt x="764857" y="808101"/>
                    <a:pt x="761143" y="799814"/>
                    <a:pt x="755999" y="792766"/>
                  </a:cubicBezTo>
                  <a:cubicBezTo>
                    <a:pt x="750856" y="785622"/>
                    <a:pt x="744188" y="779907"/>
                    <a:pt x="736092" y="775621"/>
                  </a:cubicBezTo>
                  <a:cubicBezTo>
                    <a:pt x="727996" y="771335"/>
                    <a:pt x="718090" y="769144"/>
                    <a:pt x="706469" y="769144"/>
                  </a:cubicBezTo>
                  <a:cubicBezTo>
                    <a:pt x="694849" y="769144"/>
                    <a:pt x="685514" y="771430"/>
                    <a:pt x="677609" y="775907"/>
                  </a:cubicBezTo>
                  <a:cubicBezTo>
                    <a:pt x="669703" y="780383"/>
                    <a:pt x="663416" y="786289"/>
                    <a:pt x="658654" y="793718"/>
                  </a:cubicBezTo>
                  <a:cubicBezTo>
                    <a:pt x="653891" y="801053"/>
                    <a:pt x="650462" y="809530"/>
                    <a:pt x="648367" y="818960"/>
                  </a:cubicBezTo>
                  <a:cubicBezTo>
                    <a:pt x="646271" y="828485"/>
                    <a:pt x="645223" y="838200"/>
                    <a:pt x="645223" y="848201"/>
                  </a:cubicBezTo>
                  <a:cubicBezTo>
                    <a:pt x="645223" y="857726"/>
                    <a:pt x="646462" y="866965"/>
                    <a:pt x="648938" y="876014"/>
                  </a:cubicBezTo>
                  <a:close/>
                  <a:moveTo>
                    <a:pt x="837724" y="707517"/>
                  </a:moveTo>
                  <a:lnTo>
                    <a:pt x="837724" y="666464"/>
                  </a:lnTo>
                  <a:lnTo>
                    <a:pt x="871252" y="666464"/>
                  </a:lnTo>
                  <a:lnTo>
                    <a:pt x="871252" y="707517"/>
                  </a:lnTo>
                  <a:lnTo>
                    <a:pt x="837724" y="707517"/>
                  </a:lnTo>
                  <a:close/>
                  <a:moveTo>
                    <a:pt x="871347" y="744284"/>
                  </a:moveTo>
                  <a:lnTo>
                    <a:pt x="871347" y="948500"/>
                  </a:lnTo>
                  <a:lnTo>
                    <a:pt x="837819" y="948500"/>
                  </a:lnTo>
                  <a:lnTo>
                    <a:pt x="837819" y="744284"/>
                  </a:lnTo>
                  <a:lnTo>
                    <a:pt x="871347" y="744284"/>
                  </a:lnTo>
                  <a:close/>
                  <a:moveTo>
                    <a:pt x="937451" y="744284"/>
                  </a:moveTo>
                  <a:lnTo>
                    <a:pt x="937451" y="776669"/>
                  </a:lnTo>
                  <a:lnTo>
                    <a:pt x="938213" y="776669"/>
                  </a:lnTo>
                  <a:cubicBezTo>
                    <a:pt x="952214" y="751904"/>
                    <a:pt x="974312" y="739521"/>
                    <a:pt x="1004602" y="739521"/>
                  </a:cubicBezTo>
                  <a:cubicBezTo>
                    <a:pt x="1018032" y="739521"/>
                    <a:pt x="1029176" y="741331"/>
                    <a:pt x="1038130" y="745046"/>
                  </a:cubicBezTo>
                  <a:cubicBezTo>
                    <a:pt x="1047083" y="748760"/>
                    <a:pt x="1054322" y="753904"/>
                    <a:pt x="1059847" y="760476"/>
                  </a:cubicBezTo>
                  <a:cubicBezTo>
                    <a:pt x="1065371" y="767048"/>
                    <a:pt x="1069277" y="774859"/>
                    <a:pt x="1071467" y="784003"/>
                  </a:cubicBezTo>
                  <a:cubicBezTo>
                    <a:pt x="1073658" y="793052"/>
                    <a:pt x="1074801" y="803148"/>
                    <a:pt x="1074801" y="814197"/>
                  </a:cubicBezTo>
                  <a:lnTo>
                    <a:pt x="1074801" y="948500"/>
                  </a:lnTo>
                  <a:lnTo>
                    <a:pt x="1041273" y="948500"/>
                  </a:lnTo>
                  <a:lnTo>
                    <a:pt x="1041273" y="810292"/>
                  </a:lnTo>
                  <a:cubicBezTo>
                    <a:pt x="1041273" y="797624"/>
                    <a:pt x="1037558" y="787622"/>
                    <a:pt x="1030224" y="780288"/>
                  </a:cubicBezTo>
                  <a:cubicBezTo>
                    <a:pt x="1022890" y="772954"/>
                    <a:pt x="1012698" y="769239"/>
                    <a:pt x="999839" y="769239"/>
                  </a:cubicBezTo>
                  <a:cubicBezTo>
                    <a:pt x="989552" y="769239"/>
                    <a:pt x="980694" y="770858"/>
                    <a:pt x="973169" y="774002"/>
                  </a:cubicBezTo>
                  <a:cubicBezTo>
                    <a:pt x="965645" y="777145"/>
                    <a:pt x="959358" y="781622"/>
                    <a:pt x="954405" y="787432"/>
                  </a:cubicBezTo>
                  <a:cubicBezTo>
                    <a:pt x="949357" y="793242"/>
                    <a:pt x="945642" y="800005"/>
                    <a:pt x="943165" y="807815"/>
                  </a:cubicBezTo>
                  <a:cubicBezTo>
                    <a:pt x="940689" y="815626"/>
                    <a:pt x="939451" y="824103"/>
                    <a:pt x="939451" y="833247"/>
                  </a:cubicBezTo>
                  <a:lnTo>
                    <a:pt x="939451" y="948595"/>
                  </a:lnTo>
                  <a:lnTo>
                    <a:pt x="905923" y="948595"/>
                  </a:lnTo>
                  <a:lnTo>
                    <a:pt x="905923" y="744379"/>
                  </a:lnTo>
                  <a:lnTo>
                    <a:pt x="937546" y="744379"/>
                  </a:lnTo>
                  <a:close/>
                  <a:moveTo>
                    <a:pt x="1265492" y="1006031"/>
                  </a:moveTo>
                  <a:cubicBezTo>
                    <a:pt x="1250252" y="1022604"/>
                    <a:pt x="1226248" y="1030891"/>
                    <a:pt x="1193673" y="1030891"/>
                  </a:cubicBezTo>
                  <a:cubicBezTo>
                    <a:pt x="1184148" y="1030891"/>
                    <a:pt x="1174528" y="1029843"/>
                    <a:pt x="1164622" y="1027748"/>
                  </a:cubicBezTo>
                  <a:cubicBezTo>
                    <a:pt x="1154716" y="1025652"/>
                    <a:pt x="1145762" y="1022223"/>
                    <a:pt x="1137761" y="1017461"/>
                  </a:cubicBezTo>
                  <a:cubicBezTo>
                    <a:pt x="1129760" y="1012698"/>
                    <a:pt x="1123093" y="1006507"/>
                    <a:pt x="1117854" y="998887"/>
                  </a:cubicBezTo>
                  <a:cubicBezTo>
                    <a:pt x="1112615" y="991267"/>
                    <a:pt x="1109663" y="981932"/>
                    <a:pt x="1109186" y="970883"/>
                  </a:cubicBezTo>
                  <a:lnTo>
                    <a:pt x="1142714" y="970883"/>
                  </a:lnTo>
                  <a:cubicBezTo>
                    <a:pt x="1143000" y="976979"/>
                    <a:pt x="1144905" y="982028"/>
                    <a:pt x="1148429" y="986314"/>
                  </a:cubicBezTo>
                  <a:cubicBezTo>
                    <a:pt x="1151954" y="990505"/>
                    <a:pt x="1156335" y="993934"/>
                    <a:pt x="1161479" y="996601"/>
                  </a:cubicBezTo>
                  <a:cubicBezTo>
                    <a:pt x="1166622" y="999268"/>
                    <a:pt x="1172242" y="1001173"/>
                    <a:pt x="1178243" y="1002316"/>
                  </a:cubicBezTo>
                  <a:cubicBezTo>
                    <a:pt x="1184339" y="1003459"/>
                    <a:pt x="1190054" y="1004126"/>
                    <a:pt x="1195578" y="1004126"/>
                  </a:cubicBezTo>
                  <a:cubicBezTo>
                    <a:pt x="1206627" y="1004126"/>
                    <a:pt x="1215962" y="1002221"/>
                    <a:pt x="1223581" y="998411"/>
                  </a:cubicBezTo>
                  <a:cubicBezTo>
                    <a:pt x="1231202" y="994601"/>
                    <a:pt x="1237488" y="989362"/>
                    <a:pt x="1242536" y="982599"/>
                  </a:cubicBezTo>
                  <a:cubicBezTo>
                    <a:pt x="1247489" y="975836"/>
                    <a:pt x="1251109" y="967740"/>
                    <a:pt x="1253395" y="958310"/>
                  </a:cubicBezTo>
                  <a:cubicBezTo>
                    <a:pt x="1255586" y="948785"/>
                    <a:pt x="1256729" y="938403"/>
                    <a:pt x="1256729" y="927068"/>
                  </a:cubicBezTo>
                  <a:lnTo>
                    <a:pt x="1256729" y="913638"/>
                  </a:lnTo>
                  <a:lnTo>
                    <a:pt x="1255967" y="913638"/>
                  </a:lnTo>
                  <a:cubicBezTo>
                    <a:pt x="1250156" y="926306"/>
                    <a:pt x="1241393" y="935546"/>
                    <a:pt x="1229678" y="941451"/>
                  </a:cubicBezTo>
                  <a:cubicBezTo>
                    <a:pt x="1217962" y="947357"/>
                    <a:pt x="1205484" y="950309"/>
                    <a:pt x="1192339" y="950309"/>
                  </a:cubicBezTo>
                  <a:cubicBezTo>
                    <a:pt x="1177100" y="950309"/>
                    <a:pt x="1163764" y="947547"/>
                    <a:pt x="1152430" y="942023"/>
                  </a:cubicBezTo>
                  <a:cubicBezTo>
                    <a:pt x="1141095" y="936498"/>
                    <a:pt x="1131665" y="929069"/>
                    <a:pt x="1123950" y="919734"/>
                  </a:cubicBezTo>
                  <a:cubicBezTo>
                    <a:pt x="1116330" y="910400"/>
                    <a:pt x="1110615" y="899446"/>
                    <a:pt x="1106805" y="886968"/>
                  </a:cubicBezTo>
                  <a:cubicBezTo>
                    <a:pt x="1102995" y="874490"/>
                    <a:pt x="1101090" y="861251"/>
                    <a:pt x="1101090" y="847249"/>
                  </a:cubicBezTo>
                  <a:cubicBezTo>
                    <a:pt x="1101090" y="835152"/>
                    <a:pt x="1102709" y="822674"/>
                    <a:pt x="1105853" y="809911"/>
                  </a:cubicBezTo>
                  <a:cubicBezTo>
                    <a:pt x="1108996" y="797147"/>
                    <a:pt x="1114235" y="785527"/>
                    <a:pt x="1121664" y="775145"/>
                  </a:cubicBezTo>
                  <a:cubicBezTo>
                    <a:pt x="1128998" y="764762"/>
                    <a:pt x="1138809" y="756190"/>
                    <a:pt x="1150906" y="749522"/>
                  </a:cubicBezTo>
                  <a:cubicBezTo>
                    <a:pt x="1163003" y="742760"/>
                    <a:pt x="1177862" y="739426"/>
                    <a:pt x="1195483" y="739426"/>
                  </a:cubicBezTo>
                  <a:cubicBezTo>
                    <a:pt x="1208342" y="739426"/>
                    <a:pt x="1220248" y="742283"/>
                    <a:pt x="1231011" y="747903"/>
                  </a:cubicBezTo>
                  <a:cubicBezTo>
                    <a:pt x="1241774" y="753618"/>
                    <a:pt x="1250252" y="762095"/>
                    <a:pt x="1256252" y="773335"/>
                  </a:cubicBezTo>
                  <a:lnTo>
                    <a:pt x="1256633" y="773335"/>
                  </a:lnTo>
                  <a:lnTo>
                    <a:pt x="1256633" y="744093"/>
                  </a:lnTo>
                  <a:lnTo>
                    <a:pt x="1288256" y="744093"/>
                  </a:lnTo>
                  <a:lnTo>
                    <a:pt x="1288256" y="930878"/>
                  </a:lnTo>
                  <a:cubicBezTo>
                    <a:pt x="1288256" y="964311"/>
                    <a:pt x="1280636" y="989362"/>
                    <a:pt x="1265396" y="1005935"/>
                  </a:cubicBezTo>
                  <a:close/>
                  <a:moveTo>
                    <a:pt x="1222629" y="914210"/>
                  </a:moveTo>
                  <a:cubicBezTo>
                    <a:pt x="1230344" y="909638"/>
                    <a:pt x="1236631" y="903542"/>
                    <a:pt x="1241393" y="896017"/>
                  </a:cubicBezTo>
                  <a:cubicBezTo>
                    <a:pt x="1246156" y="888492"/>
                    <a:pt x="1249585" y="880015"/>
                    <a:pt x="1251871" y="870585"/>
                  </a:cubicBezTo>
                  <a:cubicBezTo>
                    <a:pt x="1254062" y="861060"/>
                    <a:pt x="1255205" y="851630"/>
                    <a:pt x="1255205" y="842105"/>
                  </a:cubicBezTo>
                  <a:cubicBezTo>
                    <a:pt x="1255205" y="833152"/>
                    <a:pt x="1254157" y="824294"/>
                    <a:pt x="1252061" y="815626"/>
                  </a:cubicBezTo>
                  <a:cubicBezTo>
                    <a:pt x="1249966" y="806958"/>
                    <a:pt x="1246632" y="799148"/>
                    <a:pt x="1241965" y="792099"/>
                  </a:cubicBezTo>
                  <a:cubicBezTo>
                    <a:pt x="1237393" y="785146"/>
                    <a:pt x="1231392" y="779526"/>
                    <a:pt x="1223963" y="775335"/>
                  </a:cubicBezTo>
                  <a:cubicBezTo>
                    <a:pt x="1216628" y="771144"/>
                    <a:pt x="1207675" y="769049"/>
                    <a:pt x="1197102" y="769049"/>
                  </a:cubicBezTo>
                  <a:cubicBezTo>
                    <a:pt x="1186529" y="769049"/>
                    <a:pt x="1177100" y="771049"/>
                    <a:pt x="1169480" y="775145"/>
                  </a:cubicBezTo>
                  <a:cubicBezTo>
                    <a:pt x="1161860" y="779240"/>
                    <a:pt x="1155573" y="784670"/>
                    <a:pt x="1150715" y="791528"/>
                  </a:cubicBezTo>
                  <a:cubicBezTo>
                    <a:pt x="1145857" y="798386"/>
                    <a:pt x="1142238" y="806291"/>
                    <a:pt x="1140047" y="815245"/>
                  </a:cubicBezTo>
                  <a:cubicBezTo>
                    <a:pt x="1137761" y="824198"/>
                    <a:pt x="1136714" y="833533"/>
                    <a:pt x="1136714" y="843248"/>
                  </a:cubicBezTo>
                  <a:cubicBezTo>
                    <a:pt x="1136714" y="852488"/>
                    <a:pt x="1137666" y="861632"/>
                    <a:pt x="1139476" y="870871"/>
                  </a:cubicBezTo>
                  <a:cubicBezTo>
                    <a:pt x="1141286" y="880110"/>
                    <a:pt x="1144429" y="888397"/>
                    <a:pt x="1148906" y="895922"/>
                  </a:cubicBezTo>
                  <a:cubicBezTo>
                    <a:pt x="1153382" y="903446"/>
                    <a:pt x="1159288" y="909447"/>
                    <a:pt x="1166717" y="914114"/>
                  </a:cubicBezTo>
                  <a:cubicBezTo>
                    <a:pt x="1174052" y="918686"/>
                    <a:pt x="1183291" y="921068"/>
                    <a:pt x="1194340" y="921068"/>
                  </a:cubicBezTo>
                  <a:cubicBezTo>
                    <a:pt x="1205389" y="921068"/>
                    <a:pt x="1214819" y="918782"/>
                    <a:pt x="1222534" y="914114"/>
                  </a:cubicBezTo>
                  <a:close/>
                  <a:moveTo>
                    <a:pt x="1348359" y="902780"/>
                  </a:moveTo>
                  <a:cubicBezTo>
                    <a:pt x="1351502" y="907923"/>
                    <a:pt x="1355693" y="912019"/>
                    <a:pt x="1360837" y="915067"/>
                  </a:cubicBezTo>
                  <a:cubicBezTo>
                    <a:pt x="1365980" y="918115"/>
                    <a:pt x="1371790" y="920306"/>
                    <a:pt x="1378172" y="921544"/>
                  </a:cubicBezTo>
                  <a:cubicBezTo>
                    <a:pt x="1384649" y="922877"/>
                    <a:pt x="1391222" y="923544"/>
                    <a:pt x="1398080" y="923544"/>
                  </a:cubicBezTo>
                  <a:cubicBezTo>
                    <a:pt x="1403318" y="923544"/>
                    <a:pt x="1408843" y="923163"/>
                    <a:pt x="1414653" y="922401"/>
                  </a:cubicBezTo>
                  <a:cubicBezTo>
                    <a:pt x="1420463" y="921639"/>
                    <a:pt x="1425797" y="920115"/>
                    <a:pt x="1430655" y="918020"/>
                  </a:cubicBezTo>
                  <a:cubicBezTo>
                    <a:pt x="1435513" y="915924"/>
                    <a:pt x="1439513" y="912781"/>
                    <a:pt x="1442656" y="908780"/>
                  </a:cubicBezTo>
                  <a:cubicBezTo>
                    <a:pt x="1445800" y="904685"/>
                    <a:pt x="1447419" y="899446"/>
                    <a:pt x="1447419" y="893159"/>
                  </a:cubicBezTo>
                  <a:cubicBezTo>
                    <a:pt x="1447419" y="884492"/>
                    <a:pt x="1444085" y="877919"/>
                    <a:pt x="1437513" y="873443"/>
                  </a:cubicBezTo>
                  <a:cubicBezTo>
                    <a:pt x="1430941" y="868966"/>
                    <a:pt x="1422749" y="865346"/>
                    <a:pt x="1412843" y="862584"/>
                  </a:cubicBezTo>
                  <a:cubicBezTo>
                    <a:pt x="1402937" y="859822"/>
                    <a:pt x="1392269" y="857345"/>
                    <a:pt x="1380649" y="855059"/>
                  </a:cubicBezTo>
                  <a:cubicBezTo>
                    <a:pt x="1369028" y="852773"/>
                    <a:pt x="1358360" y="849630"/>
                    <a:pt x="1348454" y="845534"/>
                  </a:cubicBezTo>
                  <a:cubicBezTo>
                    <a:pt x="1338548" y="841439"/>
                    <a:pt x="1330357" y="835724"/>
                    <a:pt x="1323785" y="828389"/>
                  </a:cubicBezTo>
                  <a:cubicBezTo>
                    <a:pt x="1317212" y="821055"/>
                    <a:pt x="1313879" y="810768"/>
                    <a:pt x="1313879" y="797624"/>
                  </a:cubicBezTo>
                  <a:cubicBezTo>
                    <a:pt x="1313879" y="787337"/>
                    <a:pt x="1316164" y="778574"/>
                    <a:pt x="1320737" y="771144"/>
                  </a:cubicBezTo>
                  <a:cubicBezTo>
                    <a:pt x="1325309" y="763810"/>
                    <a:pt x="1331309" y="757809"/>
                    <a:pt x="1338548" y="753142"/>
                  </a:cubicBezTo>
                  <a:cubicBezTo>
                    <a:pt x="1345787" y="748570"/>
                    <a:pt x="1353979" y="745141"/>
                    <a:pt x="1363028" y="742855"/>
                  </a:cubicBezTo>
                  <a:cubicBezTo>
                    <a:pt x="1372076" y="740664"/>
                    <a:pt x="1381125" y="739521"/>
                    <a:pt x="1390079" y="739521"/>
                  </a:cubicBezTo>
                  <a:cubicBezTo>
                    <a:pt x="1401699" y="739521"/>
                    <a:pt x="1412367" y="740474"/>
                    <a:pt x="1422082" y="742474"/>
                  </a:cubicBezTo>
                  <a:cubicBezTo>
                    <a:pt x="1431798" y="744474"/>
                    <a:pt x="1440466" y="747903"/>
                    <a:pt x="1447990" y="752761"/>
                  </a:cubicBezTo>
                  <a:cubicBezTo>
                    <a:pt x="1455515" y="757619"/>
                    <a:pt x="1461516" y="764191"/>
                    <a:pt x="1465993" y="772478"/>
                  </a:cubicBezTo>
                  <a:cubicBezTo>
                    <a:pt x="1470470" y="780764"/>
                    <a:pt x="1473137" y="791147"/>
                    <a:pt x="1473898" y="803529"/>
                  </a:cubicBezTo>
                  <a:lnTo>
                    <a:pt x="1440371" y="803529"/>
                  </a:lnTo>
                  <a:cubicBezTo>
                    <a:pt x="1439799" y="796957"/>
                    <a:pt x="1438085" y="791432"/>
                    <a:pt x="1435227" y="787146"/>
                  </a:cubicBezTo>
                  <a:cubicBezTo>
                    <a:pt x="1432370" y="782860"/>
                    <a:pt x="1428655" y="779336"/>
                    <a:pt x="1424178" y="776669"/>
                  </a:cubicBezTo>
                  <a:cubicBezTo>
                    <a:pt x="1419701" y="774002"/>
                    <a:pt x="1414748" y="772097"/>
                    <a:pt x="1409319" y="770954"/>
                  </a:cubicBezTo>
                  <a:cubicBezTo>
                    <a:pt x="1403890" y="769811"/>
                    <a:pt x="1398461" y="769144"/>
                    <a:pt x="1392936" y="769144"/>
                  </a:cubicBezTo>
                  <a:cubicBezTo>
                    <a:pt x="1387888" y="769144"/>
                    <a:pt x="1382839" y="769525"/>
                    <a:pt x="1377696" y="770287"/>
                  </a:cubicBezTo>
                  <a:cubicBezTo>
                    <a:pt x="1372553" y="771049"/>
                    <a:pt x="1367885" y="772478"/>
                    <a:pt x="1363694" y="774478"/>
                  </a:cubicBezTo>
                  <a:cubicBezTo>
                    <a:pt x="1359503" y="776478"/>
                    <a:pt x="1356074" y="779050"/>
                    <a:pt x="1353407" y="782384"/>
                  </a:cubicBezTo>
                  <a:cubicBezTo>
                    <a:pt x="1350740" y="785717"/>
                    <a:pt x="1349502" y="789908"/>
                    <a:pt x="1349502" y="795242"/>
                  </a:cubicBezTo>
                  <a:cubicBezTo>
                    <a:pt x="1349502" y="801053"/>
                    <a:pt x="1351502" y="805815"/>
                    <a:pt x="1355598" y="809625"/>
                  </a:cubicBezTo>
                  <a:cubicBezTo>
                    <a:pt x="1359694" y="813435"/>
                    <a:pt x="1364837" y="816578"/>
                    <a:pt x="1371219" y="819150"/>
                  </a:cubicBezTo>
                  <a:cubicBezTo>
                    <a:pt x="1377506" y="821627"/>
                    <a:pt x="1384649" y="823722"/>
                    <a:pt x="1392555" y="825437"/>
                  </a:cubicBezTo>
                  <a:cubicBezTo>
                    <a:pt x="1400461" y="827151"/>
                    <a:pt x="1408367" y="828961"/>
                    <a:pt x="1416272" y="830771"/>
                  </a:cubicBezTo>
                  <a:cubicBezTo>
                    <a:pt x="1424654" y="832580"/>
                    <a:pt x="1432941" y="834866"/>
                    <a:pt x="1440942" y="837533"/>
                  </a:cubicBezTo>
                  <a:cubicBezTo>
                    <a:pt x="1448943" y="840200"/>
                    <a:pt x="1456087" y="843629"/>
                    <a:pt x="1462278" y="848011"/>
                  </a:cubicBezTo>
                  <a:cubicBezTo>
                    <a:pt x="1468469" y="852392"/>
                    <a:pt x="1473422" y="857822"/>
                    <a:pt x="1477328" y="864394"/>
                  </a:cubicBezTo>
                  <a:cubicBezTo>
                    <a:pt x="1481138" y="870966"/>
                    <a:pt x="1483043" y="879158"/>
                    <a:pt x="1483043" y="888873"/>
                  </a:cubicBezTo>
                  <a:cubicBezTo>
                    <a:pt x="1483043" y="901256"/>
                    <a:pt x="1480471" y="911543"/>
                    <a:pt x="1475327" y="919639"/>
                  </a:cubicBezTo>
                  <a:cubicBezTo>
                    <a:pt x="1470184" y="927830"/>
                    <a:pt x="1463516" y="934403"/>
                    <a:pt x="1455230" y="939356"/>
                  </a:cubicBezTo>
                  <a:cubicBezTo>
                    <a:pt x="1446943" y="944309"/>
                    <a:pt x="1437608" y="947833"/>
                    <a:pt x="1427226" y="949833"/>
                  </a:cubicBezTo>
                  <a:cubicBezTo>
                    <a:pt x="1416844" y="951833"/>
                    <a:pt x="1406462" y="952786"/>
                    <a:pt x="1396270" y="952786"/>
                  </a:cubicBezTo>
                  <a:cubicBezTo>
                    <a:pt x="1384935" y="952786"/>
                    <a:pt x="1374172" y="951643"/>
                    <a:pt x="1363885" y="949262"/>
                  </a:cubicBezTo>
                  <a:cubicBezTo>
                    <a:pt x="1353598" y="946880"/>
                    <a:pt x="1344549" y="942975"/>
                    <a:pt x="1336643" y="937641"/>
                  </a:cubicBezTo>
                  <a:cubicBezTo>
                    <a:pt x="1328738" y="932212"/>
                    <a:pt x="1322451" y="925163"/>
                    <a:pt x="1317689" y="916305"/>
                  </a:cubicBezTo>
                  <a:cubicBezTo>
                    <a:pt x="1312926" y="907447"/>
                    <a:pt x="1310354" y="896779"/>
                    <a:pt x="1309783" y="884111"/>
                  </a:cubicBezTo>
                  <a:lnTo>
                    <a:pt x="1343311" y="884111"/>
                  </a:lnTo>
                  <a:cubicBezTo>
                    <a:pt x="1343597" y="891445"/>
                    <a:pt x="1345311" y="897731"/>
                    <a:pt x="1348454" y="902875"/>
                  </a:cubicBezTo>
                  <a:close/>
                  <a:moveTo>
                    <a:pt x="133064" y="999649"/>
                  </a:moveTo>
                  <a:cubicBezTo>
                    <a:pt x="139160" y="999649"/>
                    <a:pt x="145637" y="999649"/>
                    <a:pt x="152591" y="999839"/>
                  </a:cubicBezTo>
                  <a:cubicBezTo>
                    <a:pt x="159544" y="1000030"/>
                    <a:pt x="166497" y="1000411"/>
                    <a:pt x="173355" y="1000982"/>
                  </a:cubicBezTo>
                  <a:cubicBezTo>
                    <a:pt x="180213" y="1001649"/>
                    <a:pt x="186595" y="1002602"/>
                    <a:pt x="192500" y="1003935"/>
                  </a:cubicBezTo>
                  <a:cubicBezTo>
                    <a:pt x="198406" y="1005269"/>
                    <a:pt x="203454" y="1007269"/>
                    <a:pt x="207740" y="1009840"/>
                  </a:cubicBezTo>
                  <a:cubicBezTo>
                    <a:pt x="216979" y="1015365"/>
                    <a:pt x="224790" y="1022985"/>
                    <a:pt x="231267" y="1032796"/>
                  </a:cubicBezTo>
                  <a:cubicBezTo>
                    <a:pt x="237744" y="1042511"/>
                    <a:pt x="240983" y="1054513"/>
                    <a:pt x="240983" y="1068705"/>
                  </a:cubicBezTo>
                  <a:cubicBezTo>
                    <a:pt x="240983" y="1083755"/>
                    <a:pt x="237363" y="1096709"/>
                    <a:pt x="230124" y="1107567"/>
                  </a:cubicBezTo>
                  <a:cubicBezTo>
                    <a:pt x="222885" y="1118521"/>
                    <a:pt x="212598" y="1126617"/>
                    <a:pt x="199168" y="1131856"/>
                  </a:cubicBezTo>
                  <a:lnTo>
                    <a:pt x="199168" y="1132618"/>
                  </a:lnTo>
                  <a:cubicBezTo>
                    <a:pt x="216503" y="1136333"/>
                    <a:pt x="229838" y="1144238"/>
                    <a:pt x="239078" y="1156335"/>
                  </a:cubicBezTo>
                  <a:cubicBezTo>
                    <a:pt x="248317" y="1168432"/>
                    <a:pt x="252889" y="1183196"/>
                    <a:pt x="252889" y="1200531"/>
                  </a:cubicBezTo>
                  <a:cubicBezTo>
                    <a:pt x="252889" y="1210818"/>
                    <a:pt x="251079" y="1220819"/>
                    <a:pt x="247364" y="1230535"/>
                  </a:cubicBezTo>
                  <a:cubicBezTo>
                    <a:pt x="243650" y="1240250"/>
                    <a:pt x="238220" y="1248918"/>
                    <a:pt x="230981" y="1256443"/>
                  </a:cubicBezTo>
                  <a:cubicBezTo>
                    <a:pt x="223742" y="1263968"/>
                    <a:pt x="214789" y="1269968"/>
                    <a:pt x="204121" y="1274636"/>
                  </a:cubicBezTo>
                  <a:cubicBezTo>
                    <a:pt x="193453" y="1279208"/>
                    <a:pt x="181166" y="1281494"/>
                    <a:pt x="167164" y="1281494"/>
                  </a:cubicBezTo>
                  <a:lnTo>
                    <a:pt x="30956" y="1281494"/>
                  </a:lnTo>
                  <a:lnTo>
                    <a:pt x="30956" y="999554"/>
                  </a:lnTo>
                  <a:lnTo>
                    <a:pt x="133255" y="999554"/>
                  </a:lnTo>
                  <a:close/>
                  <a:moveTo>
                    <a:pt x="143351" y="1120902"/>
                  </a:moveTo>
                  <a:cubicBezTo>
                    <a:pt x="164687" y="1120902"/>
                    <a:pt x="180023" y="1117187"/>
                    <a:pt x="189357" y="1109663"/>
                  </a:cubicBezTo>
                  <a:cubicBezTo>
                    <a:pt x="198692" y="1102138"/>
                    <a:pt x="203359" y="1090898"/>
                    <a:pt x="203359" y="1075849"/>
                  </a:cubicBezTo>
                  <a:cubicBezTo>
                    <a:pt x="203359" y="1065848"/>
                    <a:pt x="201740" y="1057942"/>
                    <a:pt x="198596" y="1052132"/>
                  </a:cubicBezTo>
                  <a:cubicBezTo>
                    <a:pt x="195453" y="1046321"/>
                    <a:pt x="191071" y="1041845"/>
                    <a:pt x="185547" y="1038701"/>
                  </a:cubicBezTo>
                  <a:cubicBezTo>
                    <a:pt x="180023" y="1035558"/>
                    <a:pt x="173641" y="1033463"/>
                    <a:pt x="166402" y="1032605"/>
                  </a:cubicBezTo>
                  <a:cubicBezTo>
                    <a:pt x="159163" y="1031748"/>
                    <a:pt x="151448" y="1031177"/>
                    <a:pt x="143256" y="1031177"/>
                  </a:cubicBezTo>
                  <a:lnTo>
                    <a:pt x="68199" y="1031177"/>
                  </a:lnTo>
                  <a:lnTo>
                    <a:pt x="68199" y="1120807"/>
                  </a:lnTo>
                  <a:lnTo>
                    <a:pt x="143256" y="1120807"/>
                  </a:lnTo>
                  <a:close/>
                  <a:moveTo>
                    <a:pt x="162306" y="1250061"/>
                  </a:moveTo>
                  <a:cubicBezTo>
                    <a:pt x="178879" y="1250061"/>
                    <a:pt x="191834" y="1245584"/>
                    <a:pt x="201168" y="1236631"/>
                  </a:cubicBezTo>
                  <a:cubicBezTo>
                    <a:pt x="210503" y="1227677"/>
                    <a:pt x="215170" y="1215295"/>
                    <a:pt x="215170" y="1199483"/>
                  </a:cubicBezTo>
                  <a:cubicBezTo>
                    <a:pt x="215170" y="1190244"/>
                    <a:pt x="213455" y="1182624"/>
                    <a:pt x="210026" y="1176623"/>
                  </a:cubicBezTo>
                  <a:cubicBezTo>
                    <a:pt x="206597" y="1170623"/>
                    <a:pt x="202025" y="1165765"/>
                    <a:pt x="196405" y="1162241"/>
                  </a:cubicBezTo>
                  <a:cubicBezTo>
                    <a:pt x="190786" y="1158716"/>
                    <a:pt x="184213" y="1156145"/>
                    <a:pt x="176879" y="1154716"/>
                  </a:cubicBezTo>
                  <a:cubicBezTo>
                    <a:pt x="169545" y="1153287"/>
                    <a:pt x="161830" y="1152525"/>
                    <a:pt x="154019" y="1152525"/>
                  </a:cubicBezTo>
                  <a:lnTo>
                    <a:pt x="68294" y="1152525"/>
                  </a:lnTo>
                  <a:lnTo>
                    <a:pt x="68294" y="1250061"/>
                  </a:lnTo>
                  <a:lnTo>
                    <a:pt x="162306" y="1250061"/>
                  </a:lnTo>
                  <a:close/>
                  <a:moveTo>
                    <a:pt x="464820" y="1280827"/>
                  </a:moveTo>
                  <a:cubicBezTo>
                    <a:pt x="459010" y="1284256"/>
                    <a:pt x="451009" y="1285970"/>
                    <a:pt x="440722" y="1285970"/>
                  </a:cubicBezTo>
                  <a:cubicBezTo>
                    <a:pt x="432054" y="1285970"/>
                    <a:pt x="425101" y="1283494"/>
                    <a:pt x="419957" y="1278636"/>
                  </a:cubicBezTo>
                  <a:cubicBezTo>
                    <a:pt x="414814" y="1273778"/>
                    <a:pt x="412242" y="1265777"/>
                    <a:pt x="412242" y="1254728"/>
                  </a:cubicBezTo>
                  <a:cubicBezTo>
                    <a:pt x="403003" y="1265777"/>
                    <a:pt x="392335" y="1273778"/>
                    <a:pt x="380048" y="1278636"/>
                  </a:cubicBezTo>
                  <a:cubicBezTo>
                    <a:pt x="367760" y="1283494"/>
                    <a:pt x="354616" y="1285970"/>
                    <a:pt x="340328" y="1285970"/>
                  </a:cubicBezTo>
                  <a:cubicBezTo>
                    <a:pt x="331089" y="1285970"/>
                    <a:pt x="322326" y="1284923"/>
                    <a:pt x="314039" y="1282827"/>
                  </a:cubicBezTo>
                  <a:cubicBezTo>
                    <a:pt x="305753" y="1280732"/>
                    <a:pt x="298609" y="1277398"/>
                    <a:pt x="292513" y="1272921"/>
                  </a:cubicBezTo>
                  <a:cubicBezTo>
                    <a:pt x="286417" y="1268444"/>
                    <a:pt x="281654" y="1262634"/>
                    <a:pt x="278130" y="1255395"/>
                  </a:cubicBezTo>
                  <a:cubicBezTo>
                    <a:pt x="274606" y="1248156"/>
                    <a:pt x="272796" y="1239393"/>
                    <a:pt x="272796" y="1229106"/>
                  </a:cubicBezTo>
                  <a:cubicBezTo>
                    <a:pt x="272796" y="1217486"/>
                    <a:pt x="274796" y="1208056"/>
                    <a:pt x="278702" y="1200722"/>
                  </a:cubicBezTo>
                  <a:cubicBezTo>
                    <a:pt x="282607" y="1193387"/>
                    <a:pt x="287846" y="1187387"/>
                    <a:pt x="294323" y="1182719"/>
                  </a:cubicBezTo>
                  <a:cubicBezTo>
                    <a:pt x="300800" y="1178147"/>
                    <a:pt x="308134" y="1174623"/>
                    <a:pt x="316421" y="1172242"/>
                  </a:cubicBezTo>
                  <a:cubicBezTo>
                    <a:pt x="324707" y="1169861"/>
                    <a:pt x="333184" y="1167860"/>
                    <a:pt x="341852" y="1166336"/>
                  </a:cubicBezTo>
                  <a:cubicBezTo>
                    <a:pt x="351092" y="1164527"/>
                    <a:pt x="359855" y="1163098"/>
                    <a:pt x="368141" y="1162145"/>
                  </a:cubicBezTo>
                  <a:cubicBezTo>
                    <a:pt x="376428" y="1161193"/>
                    <a:pt x="383762" y="1159955"/>
                    <a:pt x="390049" y="1158240"/>
                  </a:cubicBezTo>
                  <a:cubicBezTo>
                    <a:pt x="396335" y="1156526"/>
                    <a:pt x="401384" y="1154049"/>
                    <a:pt x="405098" y="1150715"/>
                  </a:cubicBezTo>
                  <a:cubicBezTo>
                    <a:pt x="408813" y="1147382"/>
                    <a:pt x="410623" y="1142619"/>
                    <a:pt x="410623" y="1136333"/>
                  </a:cubicBezTo>
                  <a:cubicBezTo>
                    <a:pt x="410623" y="1128998"/>
                    <a:pt x="409289" y="1123093"/>
                    <a:pt x="406527" y="1118616"/>
                  </a:cubicBezTo>
                  <a:cubicBezTo>
                    <a:pt x="403765" y="1114139"/>
                    <a:pt x="400241" y="1110710"/>
                    <a:pt x="395859" y="1108329"/>
                  </a:cubicBezTo>
                  <a:cubicBezTo>
                    <a:pt x="391478" y="1105948"/>
                    <a:pt x="386620" y="1104329"/>
                    <a:pt x="381286" y="1103566"/>
                  </a:cubicBezTo>
                  <a:cubicBezTo>
                    <a:pt x="375952" y="1102805"/>
                    <a:pt x="370523" y="1102424"/>
                    <a:pt x="365284" y="1102424"/>
                  </a:cubicBezTo>
                  <a:cubicBezTo>
                    <a:pt x="351092" y="1102424"/>
                    <a:pt x="339185" y="1105091"/>
                    <a:pt x="329755" y="1110520"/>
                  </a:cubicBezTo>
                  <a:cubicBezTo>
                    <a:pt x="320326" y="1115949"/>
                    <a:pt x="315182" y="1126141"/>
                    <a:pt x="314325" y="1141095"/>
                  </a:cubicBezTo>
                  <a:lnTo>
                    <a:pt x="280797" y="1141095"/>
                  </a:lnTo>
                  <a:cubicBezTo>
                    <a:pt x="281273" y="1128427"/>
                    <a:pt x="283940" y="1117759"/>
                    <a:pt x="288703" y="1109091"/>
                  </a:cubicBezTo>
                  <a:cubicBezTo>
                    <a:pt x="293465" y="1100423"/>
                    <a:pt x="299752" y="1093375"/>
                    <a:pt x="307658" y="1087946"/>
                  </a:cubicBezTo>
                  <a:cubicBezTo>
                    <a:pt x="315563" y="1082516"/>
                    <a:pt x="324612" y="1078611"/>
                    <a:pt x="334709" y="1076325"/>
                  </a:cubicBezTo>
                  <a:cubicBezTo>
                    <a:pt x="344805" y="1073944"/>
                    <a:pt x="355663" y="1072801"/>
                    <a:pt x="367284" y="1072801"/>
                  </a:cubicBezTo>
                  <a:cubicBezTo>
                    <a:pt x="376523" y="1072801"/>
                    <a:pt x="385667" y="1073468"/>
                    <a:pt x="394716" y="1074801"/>
                  </a:cubicBezTo>
                  <a:cubicBezTo>
                    <a:pt x="403765" y="1076135"/>
                    <a:pt x="412052" y="1078802"/>
                    <a:pt x="419386" y="1082897"/>
                  </a:cubicBezTo>
                  <a:cubicBezTo>
                    <a:pt x="426720" y="1086993"/>
                    <a:pt x="432721" y="1092708"/>
                    <a:pt x="437198" y="1100042"/>
                  </a:cubicBezTo>
                  <a:cubicBezTo>
                    <a:pt x="441674" y="1107377"/>
                    <a:pt x="443865" y="1116997"/>
                    <a:pt x="443865" y="1128808"/>
                  </a:cubicBezTo>
                  <a:lnTo>
                    <a:pt x="443865" y="1233678"/>
                  </a:lnTo>
                  <a:cubicBezTo>
                    <a:pt x="443865" y="1241584"/>
                    <a:pt x="444341" y="1247299"/>
                    <a:pt x="445294" y="1251014"/>
                  </a:cubicBezTo>
                  <a:cubicBezTo>
                    <a:pt x="446246" y="1254728"/>
                    <a:pt x="449294" y="1256538"/>
                    <a:pt x="454533" y="1256538"/>
                  </a:cubicBezTo>
                  <a:cubicBezTo>
                    <a:pt x="457391" y="1256538"/>
                    <a:pt x="460820" y="1255966"/>
                    <a:pt x="464820" y="1254919"/>
                  </a:cubicBezTo>
                  <a:lnTo>
                    <a:pt x="464820" y="1281017"/>
                  </a:lnTo>
                  <a:close/>
                  <a:moveTo>
                    <a:pt x="410337" y="1176147"/>
                  </a:moveTo>
                  <a:cubicBezTo>
                    <a:pt x="406146" y="1179290"/>
                    <a:pt x="400621" y="1181576"/>
                    <a:pt x="393763" y="1183005"/>
                  </a:cubicBezTo>
                  <a:cubicBezTo>
                    <a:pt x="386905" y="1184434"/>
                    <a:pt x="379762" y="1185672"/>
                    <a:pt x="372237" y="1186529"/>
                  </a:cubicBezTo>
                  <a:cubicBezTo>
                    <a:pt x="364712" y="1187387"/>
                    <a:pt x="357188" y="1188530"/>
                    <a:pt x="349567" y="1189673"/>
                  </a:cubicBezTo>
                  <a:cubicBezTo>
                    <a:pt x="341948" y="1190816"/>
                    <a:pt x="335090" y="1192721"/>
                    <a:pt x="329089" y="1195388"/>
                  </a:cubicBezTo>
                  <a:cubicBezTo>
                    <a:pt x="322993" y="1197959"/>
                    <a:pt x="318040" y="1201769"/>
                    <a:pt x="314230" y="1206532"/>
                  </a:cubicBezTo>
                  <a:cubicBezTo>
                    <a:pt x="310420" y="1211390"/>
                    <a:pt x="308515" y="1217962"/>
                    <a:pt x="308515" y="1226344"/>
                  </a:cubicBezTo>
                  <a:cubicBezTo>
                    <a:pt x="308515" y="1231868"/>
                    <a:pt x="309658" y="1236536"/>
                    <a:pt x="311849" y="1240250"/>
                  </a:cubicBezTo>
                  <a:cubicBezTo>
                    <a:pt x="314039" y="1244060"/>
                    <a:pt x="316992" y="1247108"/>
                    <a:pt x="320516" y="1249490"/>
                  </a:cubicBezTo>
                  <a:cubicBezTo>
                    <a:pt x="324041" y="1251871"/>
                    <a:pt x="328232" y="1253585"/>
                    <a:pt x="332994" y="1254633"/>
                  </a:cubicBezTo>
                  <a:cubicBezTo>
                    <a:pt x="337757" y="1255681"/>
                    <a:pt x="342709" y="1256252"/>
                    <a:pt x="348044" y="1256252"/>
                  </a:cubicBezTo>
                  <a:cubicBezTo>
                    <a:pt x="359092" y="1256252"/>
                    <a:pt x="368522" y="1254728"/>
                    <a:pt x="376428" y="1251776"/>
                  </a:cubicBezTo>
                  <a:cubicBezTo>
                    <a:pt x="384334" y="1248728"/>
                    <a:pt x="390811" y="1244918"/>
                    <a:pt x="395764" y="1240346"/>
                  </a:cubicBezTo>
                  <a:cubicBezTo>
                    <a:pt x="400717" y="1235774"/>
                    <a:pt x="404432" y="1230821"/>
                    <a:pt x="406813" y="1225391"/>
                  </a:cubicBezTo>
                  <a:cubicBezTo>
                    <a:pt x="409194" y="1220057"/>
                    <a:pt x="410337" y="1215009"/>
                    <a:pt x="410337" y="1210247"/>
                  </a:cubicBezTo>
                  <a:lnTo>
                    <a:pt x="410337" y="1176052"/>
                  </a:lnTo>
                  <a:close/>
                  <a:moveTo>
                    <a:pt x="514541" y="1077468"/>
                  </a:moveTo>
                  <a:lnTo>
                    <a:pt x="514541" y="1120521"/>
                  </a:lnTo>
                  <a:lnTo>
                    <a:pt x="515303" y="1120521"/>
                  </a:lnTo>
                  <a:cubicBezTo>
                    <a:pt x="523494" y="1103948"/>
                    <a:pt x="533495" y="1091660"/>
                    <a:pt x="545306" y="1083755"/>
                  </a:cubicBezTo>
                  <a:cubicBezTo>
                    <a:pt x="557117" y="1075849"/>
                    <a:pt x="572167" y="1072134"/>
                    <a:pt x="590360" y="1072706"/>
                  </a:cubicBezTo>
                  <a:lnTo>
                    <a:pt x="590360" y="1108234"/>
                  </a:lnTo>
                  <a:cubicBezTo>
                    <a:pt x="576929" y="1108234"/>
                    <a:pt x="565499" y="1110044"/>
                    <a:pt x="555974" y="1113758"/>
                  </a:cubicBezTo>
                  <a:cubicBezTo>
                    <a:pt x="546545" y="1117473"/>
                    <a:pt x="538829" y="1122807"/>
                    <a:pt x="533114" y="1129951"/>
                  </a:cubicBezTo>
                  <a:cubicBezTo>
                    <a:pt x="527399" y="1137095"/>
                    <a:pt x="523113" y="1145667"/>
                    <a:pt x="520446" y="1155764"/>
                  </a:cubicBezTo>
                  <a:cubicBezTo>
                    <a:pt x="517779" y="1165860"/>
                    <a:pt x="516446" y="1177576"/>
                    <a:pt x="516446" y="1190720"/>
                  </a:cubicBezTo>
                  <a:lnTo>
                    <a:pt x="516446" y="1281589"/>
                  </a:lnTo>
                  <a:lnTo>
                    <a:pt x="482917" y="1281589"/>
                  </a:lnTo>
                  <a:lnTo>
                    <a:pt x="482917" y="1077468"/>
                  </a:lnTo>
                  <a:lnTo>
                    <a:pt x="514541" y="1077468"/>
                  </a:lnTo>
                  <a:close/>
                  <a:moveTo>
                    <a:pt x="641128" y="1077468"/>
                  </a:moveTo>
                  <a:lnTo>
                    <a:pt x="641128" y="1120521"/>
                  </a:lnTo>
                  <a:lnTo>
                    <a:pt x="641890" y="1120521"/>
                  </a:lnTo>
                  <a:cubicBezTo>
                    <a:pt x="650081" y="1103948"/>
                    <a:pt x="660082" y="1091660"/>
                    <a:pt x="671894" y="1083755"/>
                  </a:cubicBezTo>
                  <a:cubicBezTo>
                    <a:pt x="683705" y="1075849"/>
                    <a:pt x="698754" y="1072134"/>
                    <a:pt x="716947" y="1072706"/>
                  </a:cubicBezTo>
                  <a:lnTo>
                    <a:pt x="716947" y="1108234"/>
                  </a:lnTo>
                  <a:cubicBezTo>
                    <a:pt x="703517" y="1108234"/>
                    <a:pt x="692087" y="1110044"/>
                    <a:pt x="682562" y="1113758"/>
                  </a:cubicBezTo>
                  <a:cubicBezTo>
                    <a:pt x="673132" y="1117473"/>
                    <a:pt x="665417" y="1122807"/>
                    <a:pt x="659702" y="1129951"/>
                  </a:cubicBezTo>
                  <a:cubicBezTo>
                    <a:pt x="653987" y="1137095"/>
                    <a:pt x="649700" y="1145667"/>
                    <a:pt x="647033" y="1155764"/>
                  </a:cubicBezTo>
                  <a:cubicBezTo>
                    <a:pt x="644366" y="1165860"/>
                    <a:pt x="643033" y="1177576"/>
                    <a:pt x="643033" y="1190720"/>
                  </a:cubicBezTo>
                  <a:lnTo>
                    <a:pt x="643033" y="1281589"/>
                  </a:lnTo>
                  <a:lnTo>
                    <a:pt x="609505" y="1281589"/>
                  </a:lnTo>
                  <a:lnTo>
                    <a:pt x="609505" y="1077468"/>
                  </a:lnTo>
                  <a:lnTo>
                    <a:pt x="641128" y="1077468"/>
                  </a:lnTo>
                  <a:close/>
                  <a:moveTo>
                    <a:pt x="732377" y="1040702"/>
                  </a:moveTo>
                  <a:lnTo>
                    <a:pt x="732377" y="999649"/>
                  </a:lnTo>
                  <a:lnTo>
                    <a:pt x="765905" y="999649"/>
                  </a:lnTo>
                  <a:lnTo>
                    <a:pt x="765905" y="1040702"/>
                  </a:lnTo>
                  <a:lnTo>
                    <a:pt x="732377" y="1040702"/>
                  </a:lnTo>
                  <a:close/>
                  <a:moveTo>
                    <a:pt x="765905" y="1077468"/>
                  </a:moveTo>
                  <a:lnTo>
                    <a:pt x="765905" y="1281589"/>
                  </a:lnTo>
                  <a:lnTo>
                    <a:pt x="732377" y="1281589"/>
                  </a:lnTo>
                  <a:lnTo>
                    <a:pt x="732377" y="1077468"/>
                  </a:lnTo>
                  <a:lnTo>
                    <a:pt x="765905" y="1077468"/>
                  </a:lnTo>
                  <a:close/>
                  <a:moveTo>
                    <a:pt x="831913" y="1235964"/>
                  </a:moveTo>
                  <a:cubicBezTo>
                    <a:pt x="835057" y="1241108"/>
                    <a:pt x="839248" y="1245203"/>
                    <a:pt x="844391" y="1248251"/>
                  </a:cubicBezTo>
                  <a:cubicBezTo>
                    <a:pt x="849535" y="1251299"/>
                    <a:pt x="855345" y="1253490"/>
                    <a:pt x="861727" y="1254728"/>
                  </a:cubicBezTo>
                  <a:cubicBezTo>
                    <a:pt x="868204" y="1256062"/>
                    <a:pt x="874776" y="1256729"/>
                    <a:pt x="881634" y="1256729"/>
                  </a:cubicBezTo>
                  <a:cubicBezTo>
                    <a:pt x="886873" y="1256729"/>
                    <a:pt x="892397" y="1256348"/>
                    <a:pt x="898207" y="1255586"/>
                  </a:cubicBezTo>
                  <a:cubicBezTo>
                    <a:pt x="904018" y="1254824"/>
                    <a:pt x="909352" y="1253395"/>
                    <a:pt x="914210" y="1251204"/>
                  </a:cubicBezTo>
                  <a:cubicBezTo>
                    <a:pt x="919067" y="1249109"/>
                    <a:pt x="923068" y="1245965"/>
                    <a:pt x="926211" y="1241965"/>
                  </a:cubicBezTo>
                  <a:cubicBezTo>
                    <a:pt x="929354" y="1237964"/>
                    <a:pt x="930973" y="1232726"/>
                    <a:pt x="930973" y="1226344"/>
                  </a:cubicBezTo>
                  <a:cubicBezTo>
                    <a:pt x="930973" y="1217676"/>
                    <a:pt x="927640" y="1211104"/>
                    <a:pt x="921068" y="1206627"/>
                  </a:cubicBezTo>
                  <a:cubicBezTo>
                    <a:pt x="914495" y="1202150"/>
                    <a:pt x="906304" y="1198531"/>
                    <a:pt x="896398" y="1195769"/>
                  </a:cubicBezTo>
                  <a:cubicBezTo>
                    <a:pt x="886492" y="1193006"/>
                    <a:pt x="875824" y="1190530"/>
                    <a:pt x="864203" y="1188244"/>
                  </a:cubicBezTo>
                  <a:cubicBezTo>
                    <a:pt x="852583" y="1186053"/>
                    <a:pt x="841915" y="1182815"/>
                    <a:pt x="832009" y="1178814"/>
                  </a:cubicBezTo>
                  <a:cubicBezTo>
                    <a:pt x="822103" y="1174718"/>
                    <a:pt x="813911" y="1169003"/>
                    <a:pt x="807339" y="1161669"/>
                  </a:cubicBezTo>
                  <a:cubicBezTo>
                    <a:pt x="800767" y="1154335"/>
                    <a:pt x="797433" y="1144048"/>
                    <a:pt x="797433" y="1130903"/>
                  </a:cubicBezTo>
                  <a:cubicBezTo>
                    <a:pt x="797433" y="1120616"/>
                    <a:pt x="799719" y="1111853"/>
                    <a:pt x="804291" y="1104424"/>
                  </a:cubicBezTo>
                  <a:cubicBezTo>
                    <a:pt x="808863" y="1097090"/>
                    <a:pt x="814864" y="1091089"/>
                    <a:pt x="822103" y="1086422"/>
                  </a:cubicBezTo>
                  <a:cubicBezTo>
                    <a:pt x="829342" y="1081850"/>
                    <a:pt x="837533" y="1078421"/>
                    <a:pt x="846582" y="1076135"/>
                  </a:cubicBezTo>
                  <a:cubicBezTo>
                    <a:pt x="855631" y="1073944"/>
                    <a:pt x="864680" y="1072801"/>
                    <a:pt x="873633" y="1072801"/>
                  </a:cubicBezTo>
                  <a:cubicBezTo>
                    <a:pt x="885254" y="1072801"/>
                    <a:pt x="895922" y="1073753"/>
                    <a:pt x="905637" y="1075754"/>
                  </a:cubicBezTo>
                  <a:cubicBezTo>
                    <a:pt x="915353" y="1077754"/>
                    <a:pt x="924020" y="1081183"/>
                    <a:pt x="931545" y="1086041"/>
                  </a:cubicBezTo>
                  <a:cubicBezTo>
                    <a:pt x="939070" y="1090898"/>
                    <a:pt x="945071" y="1097471"/>
                    <a:pt x="949547" y="1105757"/>
                  </a:cubicBezTo>
                  <a:cubicBezTo>
                    <a:pt x="954024" y="1114044"/>
                    <a:pt x="956691" y="1124426"/>
                    <a:pt x="957453" y="1136714"/>
                  </a:cubicBezTo>
                  <a:lnTo>
                    <a:pt x="923925" y="1136714"/>
                  </a:lnTo>
                  <a:cubicBezTo>
                    <a:pt x="923354" y="1130141"/>
                    <a:pt x="921639" y="1124712"/>
                    <a:pt x="918781" y="1120331"/>
                  </a:cubicBezTo>
                  <a:cubicBezTo>
                    <a:pt x="915924" y="1115949"/>
                    <a:pt x="912209" y="1112520"/>
                    <a:pt x="907732" y="1109853"/>
                  </a:cubicBezTo>
                  <a:cubicBezTo>
                    <a:pt x="903256" y="1107186"/>
                    <a:pt x="898303" y="1105281"/>
                    <a:pt x="892873" y="1104138"/>
                  </a:cubicBezTo>
                  <a:cubicBezTo>
                    <a:pt x="887444" y="1102995"/>
                    <a:pt x="882015" y="1102328"/>
                    <a:pt x="876490" y="1102328"/>
                  </a:cubicBezTo>
                  <a:cubicBezTo>
                    <a:pt x="871442" y="1102328"/>
                    <a:pt x="866394" y="1102709"/>
                    <a:pt x="861251" y="1103471"/>
                  </a:cubicBezTo>
                  <a:cubicBezTo>
                    <a:pt x="856107" y="1104233"/>
                    <a:pt x="851440" y="1105662"/>
                    <a:pt x="847249" y="1107662"/>
                  </a:cubicBezTo>
                  <a:cubicBezTo>
                    <a:pt x="843058" y="1109663"/>
                    <a:pt x="839629" y="1112234"/>
                    <a:pt x="836962" y="1115568"/>
                  </a:cubicBezTo>
                  <a:cubicBezTo>
                    <a:pt x="834295" y="1118902"/>
                    <a:pt x="833056" y="1123093"/>
                    <a:pt x="833056" y="1128427"/>
                  </a:cubicBezTo>
                  <a:cubicBezTo>
                    <a:pt x="833056" y="1134237"/>
                    <a:pt x="835057" y="1139000"/>
                    <a:pt x="839153" y="1142810"/>
                  </a:cubicBezTo>
                  <a:cubicBezTo>
                    <a:pt x="843248" y="1146620"/>
                    <a:pt x="848392" y="1149763"/>
                    <a:pt x="854773" y="1152335"/>
                  </a:cubicBezTo>
                  <a:cubicBezTo>
                    <a:pt x="861155" y="1154906"/>
                    <a:pt x="868204" y="1156907"/>
                    <a:pt x="876110" y="1158621"/>
                  </a:cubicBezTo>
                  <a:cubicBezTo>
                    <a:pt x="884015" y="1160336"/>
                    <a:pt x="891921" y="1162145"/>
                    <a:pt x="899827" y="1163955"/>
                  </a:cubicBezTo>
                  <a:cubicBezTo>
                    <a:pt x="908209" y="1165765"/>
                    <a:pt x="916496" y="1168051"/>
                    <a:pt x="924497" y="1170718"/>
                  </a:cubicBezTo>
                  <a:cubicBezTo>
                    <a:pt x="932497" y="1173385"/>
                    <a:pt x="939641" y="1176814"/>
                    <a:pt x="945832" y="1181195"/>
                  </a:cubicBezTo>
                  <a:cubicBezTo>
                    <a:pt x="952024" y="1185577"/>
                    <a:pt x="956977" y="1191006"/>
                    <a:pt x="960882" y="1197578"/>
                  </a:cubicBezTo>
                  <a:cubicBezTo>
                    <a:pt x="964692" y="1204151"/>
                    <a:pt x="966597" y="1212342"/>
                    <a:pt x="966597" y="1222058"/>
                  </a:cubicBezTo>
                  <a:cubicBezTo>
                    <a:pt x="966597" y="1234440"/>
                    <a:pt x="964025" y="1244727"/>
                    <a:pt x="958882" y="1252823"/>
                  </a:cubicBezTo>
                  <a:cubicBezTo>
                    <a:pt x="953738" y="1261015"/>
                    <a:pt x="947071" y="1267587"/>
                    <a:pt x="938784" y="1272540"/>
                  </a:cubicBezTo>
                  <a:cubicBezTo>
                    <a:pt x="930497" y="1277493"/>
                    <a:pt x="921163" y="1281017"/>
                    <a:pt x="910780" y="1283018"/>
                  </a:cubicBezTo>
                  <a:cubicBezTo>
                    <a:pt x="900398" y="1285018"/>
                    <a:pt x="890016" y="1285970"/>
                    <a:pt x="879824" y="1285970"/>
                  </a:cubicBezTo>
                  <a:cubicBezTo>
                    <a:pt x="868489" y="1285970"/>
                    <a:pt x="857726" y="1284827"/>
                    <a:pt x="847439" y="1282446"/>
                  </a:cubicBezTo>
                  <a:cubicBezTo>
                    <a:pt x="837152" y="1280065"/>
                    <a:pt x="828104" y="1276160"/>
                    <a:pt x="820198" y="1270826"/>
                  </a:cubicBezTo>
                  <a:cubicBezTo>
                    <a:pt x="812292" y="1265396"/>
                    <a:pt x="806005" y="1258348"/>
                    <a:pt x="801243" y="1249490"/>
                  </a:cubicBezTo>
                  <a:cubicBezTo>
                    <a:pt x="796480" y="1240631"/>
                    <a:pt x="793909" y="1229963"/>
                    <a:pt x="793337" y="1217295"/>
                  </a:cubicBezTo>
                  <a:lnTo>
                    <a:pt x="826865" y="1217295"/>
                  </a:lnTo>
                  <a:cubicBezTo>
                    <a:pt x="827151" y="1224629"/>
                    <a:pt x="828865" y="1230916"/>
                    <a:pt x="832009" y="1236059"/>
                  </a:cubicBezTo>
                  <a:close/>
                  <a:moveTo>
                    <a:pt x="1079087" y="1077468"/>
                  </a:moveTo>
                  <a:lnTo>
                    <a:pt x="1079087" y="1107091"/>
                  </a:lnTo>
                  <a:lnTo>
                    <a:pt x="1038415" y="1107091"/>
                  </a:lnTo>
                  <a:lnTo>
                    <a:pt x="1038415" y="1233869"/>
                  </a:lnTo>
                  <a:cubicBezTo>
                    <a:pt x="1038415" y="1237774"/>
                    <a:pt x="1038797" y="1241012"/>
                    <a:pt x="1039368" y="1243394"/>
                  </a:cubicBezTo>
                  <a:cubicBezTo>
                    <a:pt x="1040035" y="1245775"/>
                    <a:pt x="1041273" y="1247585"/>
                    <a:pt x="1043083" y="1248918"/>
                  </a:cubicBezTo>
                  <a:cubicBezTo>
                    <a:pt x="1044893" y="1250252"/>
                    <a:pt x="1047464" y="1251109"/>
                    <a:pt x="1050798" y="1251490"/>
                  </a:cubicBezTo>
                  <a:cubicBezTo>
                    <a:pt x="1054132" y="1251871"/>
                    <a:pt x="1058323" y="1252061"/>
                    <a:pt x="1063657" y="1252061"/>
                  </a:cubicBezTo>
                  <a:lnTo>
                    <a:pt x="1079087" y="1252061"/>
                  </a:lnTo>
                  <a:lnTo>
                    <a:pt x="1079087" y="1281684"/>
                  </a:lnTo>
                  <a:lnTo>
                    <a:pt x="1053465" y="1281684"/>
                  </a:lnTo>
                  <a:cubicBezTo>
                    <a:pt x="1044797" y="1281684"/>
                    <a:pt x="1037368" y="1281113"/>
                    <a:pt x="1031177" y="1279874"/>
                  </a:cubicBezTo>
                  <a:cubicBezTo>
                    <a:pt x="1024985" y="1278636"/>
                    <a:pt x="1020032" y="1276541"/>
                    <a:pt x="1016127" y="1273397"/>
                  </a:cubicBezTo>
                  <a:cubicBezTo>
                    <a:pt x="1012317" y="1270254"/>
                    <a:pt x="1009460" y="1265777"/>
                    <a:pt x="1007650" y="1259967"/>
                  </a:cubicBezTo>
                  <a:cubicBezTo>
                    <a:pt x="1005840" y="1254157"/>
                    <a:pt x="1004888" y="1246537"/>
                    <a:pt x="1004888" y="1237107"/>
                  </a:cubicBezTo>
                  <a:lnTo>
                    <a:pt x="1004888" y="1107186"/>
                  </a:lnTo>
                  <a:lnTo>
                    <a:pt x="970121" y="1107186"/>
                  </a:lnTo>
                  <a:lnTo>
                    <a:pt x="970121" y="1077563"/>
                  </a:lnTo>
                  <a:lnTo>
                    <a:pt x="1004888" y="1077563"/>
                  </a:lnTo>
                  <a:lnTo>
                    <a:pt x="1004888" y="1016318"/>
                  </a:lnTo>
                  <a:lnTo>
                    <a:pt x="1038415" y="1016318"/>
                  </a:lnTo>
                  <a:lnTo>
                    <a:pt x="1038415" y="1077563"/>
                  </a:lnTo>
                  <a:lnTo>
                    <a:pt x="1079087" y="1077563"/>
                  </a:lnTo>
                  <a:close/>
                  <a:moveTo>
                    <a:pt x="1248918" y="1268540"/>
                  </a:moveTo>
                  <a:cubicBezTo>
                    <a:pt x="1233678" y="1280160"/>
                    <a:pt x="1214438" y="1285875"/>
                    <a:pt x="1191292" y="1285875"/>
                  </a:cubicBezTo>
                  <a:cubicBezTo>
                    <a:pt x="1175004" y="1285875"/>
                    <a:pt x="1160812" y="1283208"/>
                    <a:pt x="1148810" y="1277969"/>
                  </a:cubicBezTo>
                  <a:cubicBezTo>
                    <a:pt x="1136809" y="1272731"/>
                    <a:pt x="1126807" y="1265301"/>
                    <a:pt x="1118616" y="1255871"/>
                  </a:cubicBezTo>
                  <a:cubicBezTo>
                    <a:pt x="1110425" y="1246346"/>
                    <a:pt x="1104329" y="1235107"/>
                    <a:pt x="1100233" y="1221867"/>
                  </a:cubicBezTo>
                  <a:cubicBezTo>
                    <a:pt x="1096137" y="1208627"/>
                    <a:pt x="1093851" y="1194340"/>
                    <a:pt x="1093280" y="1178814"/>
                  </a:cubicBezTo>
                  <a:cubicBezTo>
                    <a:pt x="1093280" y="1163288"/>
                    <a:pt x="1095661" y="1149096"/>
                    <a:pt x="1100423" y="1136142"/>
                  </a:cubicBezTo>
                  <a:cubicBezTo>
                    <a:pt x="1105186" y="1123283"/>
                    <a:pt x="1111853" y="1112044"/>
                    <a:pt x="1120331" y="1102614"/>
                  </a:cubicBezTo>
                  <a:cubicBezTo>
                    <a:pt x="1128808" y="1093184"/>
                    <a:pt x="1139000" y="1085755"/>
                    <a:pt x="1150715" y="1080516"/>
                  </a:cubicBezTo>
                  <a:cubicBezTo>
                    <a:pt x="1162431" y="1075277"/>
                    <a:pt x="1175290" y="1072610"/>
                    <a:pt x="1189196" y="1072610"/>
                  </a:cubicBezTo>
                  <a:cubicBezTo>
                    <a:pt x="1207389" y="1072610"/>
                    <a:pt x="1222439" y="1076325"/>
                    <a:pt x="1234440" y="1083850"/>
                  </a:cubicBezTo>
                  <a:cubicBezTo>
                    <a:pt x="1246442" y="1091375"/>
                    <a:pt x="1256062" y="1100900"/>
                    <a:pt x="1263301" y="1112520"/>
                  </a:cubicBezTo>
                  <a:cubicBezTo>
                    <a:pt x="1270540" y="1124141"/>
                    <a:pt x="1275493" y="1136714"/>
                    <a:pt x="1278255" y="1150430"/>
                  </a:cubicBezTo>
                  <a:cubicBezTo>
                    <a:pt x="1281017" y="1164146"/>
                    <a:pt x="1282160" y="1177100"/>
                    <a:pt x="1281589" y="1189482"/>
                  </a:cubicBezTo>
                  <a:lnTo>
                    <a:pt x="1128808" y="1189482"/>
                  </a:lnTo>
                  <a:cubicBezTo>
                    <a:pt x="1128522" y="1198436"/>
                    <a:pt x="1129570" y="1206913"/>
                    <a:pt x="1131951" y="1214914"/>
                  </a:cubicBezTo>
                  <a:cubicBezTo>
                    <a:pt x="1134332" y="1222915"/>
                    <a:pt x="1138142" y="1230059"/>
                    <a:pt x="1143381" y="1236250"/>
                  </a:cubicBezTo>
                  <a:cubicBezTo>
                    <a:pt x="1148620" y="1242441"/>
                    <a:pt x="1155382" y="1247394"/>
                    <a:pt x="1163479" y="1251014"/>
                  </a:cubicBezTo>
                  <a:cubicBezTo>
                    <a:pt x="1171670" y="1254728"/>
                    <a:pt x="1181290" y="1256538"/>
                    <a:pt x="1192339" y="1256538"/>
                  </a:cubicBezTo>
                  <a:cubicBezTo>
                    <a:pt x="1206532" y="1256538"/>
                    <a:pt x="1218248" y="1253300"/>
                    <a:pt x="1227296" y="1246632"/>
                  </a:cubicBezTo>
                  <a:cubicBezTo>
                    <a:pt x="1236345" y="1240060"/>
                    <a:pt x="1242346" y="1230059"/>
                    <a:pt x="1245298" y="1216628"/>
                  </a:cubicBezTo>
                  <a:lnTo>
                    <a:pt x="1278446" y="1216628"/>
                  </a:lnTo>
                  <a:cubicBezTo>
                    <a:pt x="1273969" y="1239488"/>
                    <a:pt x="1264063" y="1256729"/>
                    <a:pt x="1248823" y="1268349"/>
                  </a:cubicBezTo>
                  <a:close/>
                  <a:moveTo>
                    <a:pt x="1240822" y="1137476"/>
                  </a:moveTo>
                  <a:cubicBezTo>
                    <a:pt x="1237774" y="1130332"/>
                    <a:pt x="1233678" y="1124236"/>
                    <a:pt x="1228630" y="1119092"/>
                  </a:cubicBezTo>
                  <a:cubicBezTo>
                    <a:pt x="1223486" y="1113949"/>
                    <a:pt x="1217390" y="1109853"/>
                    <a:pt x="1210437" y="1106805"/>
                  </a:cubicBezTo>
                  <a:cubicBezTo>
                    <a:pt x="1203484" y="1103757"/>
                    <a:pt x="1195769" y="1102233"/>
                    <a:pt x="1187291" y="1102233"/>
                  </a:cubicBezTo>
                  <a:cubicBezTo>
                    <a:pt x="1178814" y="1102233"/>
                    <a:pt x="1170813" y="1103757"/>
                    <a:pt x="1163764" y="1106805"/>
                  </a:cubicBezTo>
                  <a:cubicBezTo>
                    <a:pt x="1156716" y="1109853"/>
                    <a:pt x="1150811" y="1113949"/>
                    <a:pt x="1145762" y="1119283"/>
                  </a:cubicBezTo>
                  <a:cubicBezTo>
                    <a:pt x="1140714" y="1124522"/>
                    <a:pt x="1136809" y="1130713"/>
                    <a:pt x="1133951" y="1137666"/>
                  </a:cubicBezTo>
                  <a:cubicBezTo>
                    <a:pt x="1131094" y="1144619"/>
                    <a:pt x="1129379" y="1152049"/>
                    <a:pt x="1128808" y="1159955"/>
                  </a:cubicBezTo>
                  <a:lnTo>
                    <a:pt x="1246061" y="1159955"/>
                  </a:lnTo>
                  <a:cubicBezTo>
                    <a:pt x="1245489" y="1152049"/>
                    <a:pt x="1243775" y="1144524"/>
                    <a:pt x="1240727" y="1137476"/>
                  </a:cubicBezTo>
                  <a:close/>
                  <a:moveTo>
                    <a:pt x="1335024" y="1077468"/>
                  </a:moveTo>
                  <a:lnTo>
                    <a:pt x="1335024" y="1120521"/>
                  </a:lnTo>
                  <a:lnTo>
                    <a:pt x="1335786" y="1120521"/>
                  </a:lnTo>
                  <a:cubicBezTo>
                    <a:pt x="1343978" y="1103948"/>
                    <a:pt x="1353979" y="1091660"/>
                    <a:pt x="1365790" y="1083755"/>
                  </a:cubicBezTo>
                  <a:cubicBezTo>
                    <a:pt x="1377601" y="1075849"/>
                    <a:pt x="1392650" y="1072134"/>
                    <a:pt x="1410843" y="1072706"/>
                  </a:cubicBezTo>
                  <a:lnTo>
                    <a:pt x="1410843" y="1108234"/>
                  </a:lnTo>
                  <a:cubicBezTo>
                    <a:pt x="1397413" y="1108234"/>
                    <a:pt x="1385983" y="1110044"/>
                    <a:pt x="1376458" y="1113758"/>
                  </a:cubicBezTo>
                  <a:cubicBezTo>
                    <a:pt x="1367028" y="1117473"/>
                    <a:pt x="1359313" y="1122807"/>
                    <a:pt x="1353598" y="1129951"/>
                  </a:cubicBezTo>
                  <a:cubicBezTo>
                    <a:pt x="1347883" y="1137095"/>
                    <a:pt x="1343597" y="1145667"/>
                    <a:pt x="1340930" y="1155764"/>
                  </a:cubicBezTo>
                  <a:cubicBezTo>
                    <a:pt x="1338263" y="1165860"/>
                    <a:pt x="1336929" y="1177576"/>
                    <a:pt x="1336929" y="1190720"/>
                  </a:cubicBezTo>
                  <a:lnTo>
                    <a:pt x="1336929" y="1281589"/>
                  </a:lnTo>
                  <a:lnTo>
                    <a:pt x="1303401" y="1281589"/>
                  </a:lnTo>
                  <a:lnTo>
                    <a:pt x="1303401" y="1077468"/>
                  </a:lnTo>
                  <a:lnTo>
                    <a:pt x="1335024" y="1077468"/>
                  </a:lnTo>
                  <a:close/>
                  <a:moveTo>
                    <a:pt x="1456849" y="1235964"/>
                  </a:moveTo>
                  <a:cubicBezTo>
                    <a:pt x="1459992" y="1241108"/>
                    <a:pt x="1464183" y="1245203"/>
                    <a:pt x="1469327" y="1248251"/>
                  </a:cubicBezTo>
                  <a:cubicBezTo>
                    <a:pt x="1474470" y="1251299"/>
                    <a:pt x="1480280" y="1253490"/>
                    <a:pt x="1486662" y="1254728"/>
                  </a:cubicBezTo>
                  <a:cubicBezTo>
                    <a:pt x="1493139" y="1256062"/>
                    <a:pt x="1499711" y="1256729"/>
                    <a:pt x="1506569" y="1256729"/>
                  </a:cubicBezTo>
                  <a:cubicBezTo>
                    <a:pt x="1511808" y="1256729"/>
                    <a:pt x="1517332" y="1256348"/>
                    <a:pt x="1523143" y="1255586"/>
                  </a:cubicBezTo>
                  <a:cubicBezTo>
                    <a:pt x="1528953" y="1254824"/>
                    <a:pt x="1534287" y="1253395"/>
                    <a:pt x="1539145" y="1251204"/>
                  </a:cubicBezTo>
                  <a:cubicBezTo>
                    <a:pt x="1544003" y="1249109"/>
                    <a:pt x="1548003" y="1245965"/>
                    <a:pt x="1551146" y="1241965"/>
                  </a:cubicBezTo>
                  <a:cubicBezTo>
                    <a:pt x="1554289" y="1237964"/>
                    <a:pt x="1555909" y="1232726"/>
                    <a:pt x="1555909" y="1226344"/>
                  </a:cubicBezTo>
                  <a:cubicBezTo>
                    <a:pt x="1555909" y="1217676"/>
                    <a:pt x="1552575" y="1211104"/>
                    <a:pt x="1546003" y="1206627"/>
                  </a:cubicBezTo>
                  <a:cubicBezTo>
                    <a:pt x="1539431" y="1202150"/>
                    <a:pt x="1531239" y="1198531"/>
                    <a:pt x="1521333" y="1195769"/>
                  </a:cubicBezTo>
                  <a:cubicBezTo>
                    <a:pt x="1511427" y="1193006"/>
                    <a:pt x="1500759" y="1190530"/>
                    <a:pt x="1489139" y="1188244"/>
                  </a:cubicBezTo>
                  <a:cubicBezTo>
                    <a:pt x="1477518" y="1186053"/>
                    <a:pt x="1466850" y="1182815"/>
                    <a:pt x="1456944" y="1178814"/>
                  </a:cubicBezTo>
                  <a:cubicBezTo>
                    <a:pt x="1447038" y="1174718"/>
                    <a:pt x="1438847" y="1169003"/>
                    <a:pt x="1432274" y="1161669"/>
                  </a:cubicBezTo>
                  <a:cubicBezTo>
                    <a:pt x="1425702" y="1154335"/>
                    <a:pt x="1422368" y="1144048"/>
                    <a:pt x="1422368" y="1130903"/>
                  </a:cubicBezTo>
                  <a:cubicBezTo>
                    <a:pt x="1422368" y="1120616"/>
                    <a:pt x="1424654" y="1111853"/>
                    <a:pt x="1429226" y="1104424"/>
                  </a:cubicBezTo>
                  <a:cubicBezTo>
                    <a:pt x="1433798" y="1097090"/>
                    <a:pt x="1439799" y="1091089"/>
                    <a:pt x="1447038" y="1086422"/>
                  </a:cubicBezTo>
                  <a:cubicBezTo>
                    <a:pt x="1454277" y="1081850"/>
                    <a:pt x="1462469" y="1078421"/>
                    <a:pt x="1471517" y="1076135"/>
                  </a:cubicBezTo>
                  <a:cubicBezTo>
                    <a:pt x="1480566" y="1073944"/>
                    <a:pt x="1489615" y="1072801"/>
                    <a:pt x="1498568" y="1072801"/>
                  </a:cubicBezTo>
                  <a:cubicBezTo>
                    <a:pt x="1510189" y="1072801"/>
                    <a:pt x="1520857" y="1073753"/>
                    <a:pt x="1530572" y="1075754"/>
                  </a:cubicBezTo>
                  <a:cubicBezTo>
                    <a:pt x="1540288" y="1077754"/>
                    <a:pt x="1548956" y="1081183"/>
                    <a:pt x="1556480" y="1086041"/>
                  </a:cubicBezTo>
                  <a:cubicBezTo>
                    <a:pt x="1564005" y="1090898"/>
                    <a:pt x="1570006" y="1097471"/>
                    <a:pt x="1574482" y="1105757"/>
                  </a:cubicBezTo>
                  <a:cubicBezTo>
                    <a:pt x="1578959" y="1114044"/>
                    <a:pt x="1581626" y="1124426"/>
                    <a:pt x="1582388" y="1136714"/>
                  </a:cubicBezTo>
                  <a:lnTo>
                    <a:pt x="1548860" y="1136714"/>
                  </a:lnTo>
                  <a:cubicBezTo>
                    <a:pt x="1548289" y="1130141"/>
                    <a:pt x="1546574" y="1124712"/>
                    <a:pt x="1543717" y="1120331"/>
                  </a:cubicBezTo>
                  <a:cubicBezTo>
                    <a:pt x="1540859" y="1115949"/>
                    <a:pt x="1537145" y="1112520"/>
                    <a:pt x="1532668" y="1109853"/>
                  </a:cubicBezTo>
                  <a:cubicBezTo>
                    <a:pt x="1528191" y="1107186"/>
                    <a:pt x="1523238" y="1105281"/>
                    <a:pt x="1517809" y="1104138"/>
                  </a:cubicBezTo>
                  <a:cubicBezTo>
                    <a:pt x="1512380" y="1102995"/>
                    <a:pt x="1506950" y="1102328"/>
                    <a:pt x="1501426" y="1102328"/>
                  </a:cubicBezTo>
                  <a:cubicBezTo>
                    <a:pt x="1496378" y="1102328"/>
                    <a:pt x="1491329" y="1102709"/>
                    <a:pt x="1486186" y="1103471"/>
                  </a:cubicBezTo>
                  <a:cubicBezTo>
                    <a:pt x="1481042" y="1104233"/>
                    <a:pt x="1476375" y="1105662"/>
                    <a:pt x="1472184" y="1107662"/>
                  </a:cubicBezTo>
                  <a:cubicBezTo>
                    <a:pt x="1467993" y="1109663"/>
                    <a:pt x="1464564" y="1112234"/>
                    <a:pt x="1461897" y="1115568"/>
                  </a:cubicBezTo>
                  <a:cubicBezTo>
                    <a:pt x="1459230" y="1118902"/>
                    <a:pt x="1457992" y="1123093"/>
                    <a:pt x="1457992" y="1128427"/>
                  </a:cubicBezTo>
                  <a:cubicBezTo>
                    <a:pt x="1457992" y="1134237"/>
                    <a:pt x="1459992" y="1139000"/>
                    <a:pt x="1464088" y="1142810"/>
                  </a:cubicBezTo>
                  <a:cubicBezTo>
                    <a:pt x="1468184" y="1146620"/>
                    <a:pt x="1473327" y="1149763"/>
                    <a:pt x="1479709" y="1152335"/>
                  </a:cubicBezTo>
                  <a:cubicBezTo>
                    <a:pt x="1486090" y="1154906"/>
                    <a:pt x="1493139" y="1156907"/>
                    <a:pt x="1501045" y="1158621"/>
                  </a:cubicBezTo>
                  <a:cubicBezTo>
                    <a:pt x="1508951" y="1160336"/>
                    <a:pt x="1516856" y="1162145"/>
                    <a:pt x="1524762" y="1163955"/>
                  </a:cubicBezTo>
                  <a:cubicBezTo>
                    <a:pt x="1533144" y="1165765"/>
                    <a:pt x="1541431" y="1168051"/>
                    <a:pt x="1549432" y="1170718"/>
                  </a:cubicBezTo>
                  <a:cubicBezTo>
                    <a:pt x="1557433" y="1173385"/>
                    <a:pt x="1564577" y="1176814"/>
                    <a:pt x="1570768" y="1181195"/>
                  </a:cubicBezTo>
                  <a:cubicBezTo>
                    <a:pt x="1576959" y="1185577"/>
                    <a:pt x="1581912" y="1191006"/>
                    <a:pt x="1585817" y="1197578"/>
                  </a:cubicBezTo>
                  <a:cubicBezTo>
                    <a:pt x="1589627" y="1204151"/>
                    <a:pt x="1591532" y="1212342"/>
                    <a:pt x="1591532" y="1222058"/>
                  </a:cubicBezTo>
                  <a:cubicBezTo>
                    <a:pt x="1591532" y="1234440"/>
                    <a:pt x="1588961" y="1244727"/>
                    <a:pt x="1583817" y="1252823"/>
                  </a:cubicBezTo>
                  <a:cubicBezTo>
                    <a:pt x="1578673" y="1261015"/>
                    <a:pt x="1572006" y="1267587"/>
                    <a:pt x="1563719" y="1272540"/>
                  </a:cubicBezTo>
                  <a:cubicBezTo>
                    <a:pt x="1555432" y="1277493"/>
                    <a:pt x="1546098" y="1281017"/>
                    <a:pt x="1535716" y="1283018"/>
                  </a:cubicBezTo>
                  <a:cubicBezTo>
                    <a:pt x="1525334" y="1285018"/>
                    <a:pt x="1514951" y="1285970"/>
                    <a:pt x="1504760" y="1285970"/>
                  </a:cubicBezTo>
                  <a:cubicBezTo>
                    <a:pt x="1493425" y="1285970"/>
                    <a:pt x="1482662" y="1284827"/>
                    <a:pt x="1472375" y="1282446"/>
                  </a:cubicBezTo>
                  <a:cubicBezTo>
                    <a:pt x="1462088" y="1280065"/>
                    <a:pt x="1453039" y="1276160"/>
                    <a:pt x="1445133" y="1270826"/>
                  </a:cubicBezTo>
                  <a:cubicBezTo>
                    <a:pt x="1437227" y="1265396"/>
                    <a:pt x="1430941" y="1258348"/>
                    <a:pt x="1426178" y="1249490"/>
                  </a:cubicBezTo>
                  <a:cubicBezTo>
                    <a:pt x="1421416" y="1240631"/>
                    <a:pt x="1418844" y="1229963"/>
                    <a:pt x="1418273" y="1217295"/>
                  </a:cubicBezTo>
                  <a:lnTo>
                    <a:pt x="1451801" y="1217295"/>
                  </a:lnTo>
                  <a:cubicBezTo>
                    <a:pt x="1452086" y="1224629"/>
                    <a:pt x="1453801" y="1230916"/>
                    <a:pt x="1456944" y="1236059"/>
                  </a:cubicBezTo>
                  <a:close/>
                </a:path>
              </a:pathLst>
            </a:custGeom>
            <a:grpFill/>
            <a:ln w="9525" cap="flat">
              <a:noFill/>
              <a:prstDash val="solid"/>
              <a:miter/>
            </a:ln>
          </p:spPr>
          <p:txBody>
            <a:bodyPr rtlCol="0" anchor="ctr"/>
            <a:lstStyle/>
            <a:p>
              <a:endParaRPr lang="en-GB"/>
            </a:p>
          </p:txBody>
        </p:sp>
        <p:sp>
          <p:nvSpPr>
            <p:cNvPr id="4" name="Circle">
              <a:extLst>
                <a:ext uri="{FF2B5EF4-FFF2-40B4-BE49-F238E27FC236}">
                  <a16:creationId xmlns:a16="http://schemas.microsoft.com/office/drawing/2014/main" id="{BECFE10C-FC82-2F30-6614-2711833624C4}"/>
                </a:ext>
              </a:extLst>
            </p:cNvPr>
            <p:cNvSpPr/>
            <p:nvPr/>
          </p:nvSpPr>
          <p:spPr>
            <a:xfrm>
              <a:off x="2493279" y="-970730"/>
              <a:ext cx="1698688" cy="1698688"/>
            </a:xfrm>
            <a:custGeom>
              <a:avLst/>
              <a:gdLst>
                <a:gd name="connsiteX0" fmla="*/ 849344 w 1698688"/>
                <a:gd name="connsiteY0" fmla="*/ 0 h 1698688"/>
                <a:gd name="connsiteX1" fmla="*/ 0 w 1698688"/>
                <a:gd name="connsiteY1" fmla="*/ 849344 h 1698688"/>
                <a:gd name="connsiteX2" fmla="*/ 849344 w 1698688"/>
                <a:gd name="connsiteY2" fmla="*/ 1698689 h 1698688"/>
                <a:gd name="connsiteX3" fmla="*/ 1698689 w 1698688"/>
                <a:gd name="connsiteY3" fmla="*/ 849344 h 1698688"/>
                <a:gd name="connsiteX4" fmla="*/ 849344 w 1698688"/>
                <a:gd name="connsiteY4" fmla="*/ 0 h 1698688"/>
                <a:gd name="connsiteX5" fmla="*/ 377476 w 1698688"/>
                <a:gd name="connsiteY5" fmla="*/ 1162717 h 1698688"/>
                <a:gd name="connsiteX6" fmla="*/ 287084 w 1698688"/>
                <a:gd name="connsiteY6" fmla="*/ 1148620 h 1698688"/>
                <a:gd name="connsiteX7" fmla="*/ 218408 w 1698688"/>
                <a:gd name="connsiteY7" fmla="*/ 1107091 h 1698688"/>
                <a:gd name="connsiteX8" fmla="*/ 176308 w 1698688"/>
                <a:gd name="connsiteY8" fmla="*/ 1039940 h 1698688"/>
                <a:gd name="connsiteX9" fmla="*/ 165164 w 1698688"/>
                <a:gd name="connsiteY9" fmla="*/ 949166 h 1698688"/>
                <a:gd name="connsiteX10" fmla="*/ 165544 w 1698688"/>
                <a:gd name="connsiteY10" fmla="*/ 942689 h 1698688"/>
                <a:gd name="connsiteX11" fmla="*/ 211836 w 1698688"/>
                <a:gd name="connsiteY11" fmla="*/ 942689 h 1698688"/>
                <a:gd name="connsiteX12" fmla="*/ 211550 w 1698688"/>
                <a:gd name="connsiteY12" fmla="*/ 949833 h 1698688"/>
                <a:gd name="connsiteX13" fmla="*/ 221075 w 1698688"/>
                <a:gd name="connsiteY13" fmla="*/ 1021652 h 1698688"/>
                <a:gd name="connsiteX14" fmla="*/ 253460 w 1698688"/>
                <a:gd name="connsiteY14" fmla="*/ 1074992 h 1698688"/>
                <a:gd name="connsiteX15" fmla="*/ 306038 w 1698688"/>
                <a:gd name="connsiteY15" fmla="*/ 1108615 h 1698688"/>
                <a:gd name="connsiteX16" fmla="*/ 377476 w 1698688"/>
                <a:gd name="connsiteY16" fmla="*/ 1120616 h 1698688"/>
                <a:gd name="connsiteX17" fmla="*/ 439103 w 1698688"/>
                <a:gd name="connsiteY17" fmla="*/ 1111472 h 1698688"/>
                <a:gd name="connsiteX18" fmla="*/ 491490 w 1698688"/>
                <a:gd name="connsiteY18" fmla="*/ 1084707 h 1698688"/>
                <a:gd name="connsiteX19" fmla="*/ 527495 w 1698688"/>
                <a:gd name="connsiteY19" fmla="*/ 1040987 h 1698688"/>
                <a:gd name="connsiteX20" fmla="*/ 540925 w 1698688"/>
                <a:gd name="connsiteY20" fmla="*/ 981361 h 1698688"/>
                <a:gd name="connsiteX21" fmla="*/ 524732 w 1698688"/>
                <a:gd name="connsiteY21" fmla="*/ 914876 h 1698688"/>
                <a:gd name="connsiteX22" fmla="*/ 481679 w 1698688"/>
                <a:gd name="connsiteY22" fmla="*/ 873919 h 1698688"/>
                <a:gd name="connsiteX23" fmla="*/ 419957 w 1698688"/>
                <a:gd name="connsiteY23" fmla="*/ 854012 h 1698688"/>
                <a:gd name="connsiteX24" fmla="*/ 348806 w 1698688"/>
                <a:gd name="connsiteY24" fmla="*/ 851535 h 1698688"/>
                <a:gd name="connsiteX25" fmla="*/ 341471 w 1698688"/>
                <a:gd name="connsiteY25" fmla="*/ 852011 h 1698688"/>
                <a:gd name="connsiteX26" fmla="*/ 341471 w 1698688"/>
                <a:gd name="connsiteY26" fmla="*/ 809054 h 1698688"/>
                <a:gd name="connsiteX27" fmla="*/ 348710 w 1698688"/>
                <a:gd name="connsiteY27" fmla="*/ 809435 h 1698688"/>
                <a:gd name="connsiteX28" fmla="*/ 413099 w 1698688"/>
                <a:gd name="connsiteY28" fmla="*/ 806482 h 1698688"/>
                <a:gd name="connsiteX29" fmla="*/ 470630 w 1698688"/>
                <a:gd name="connsiteY29" fmla="*/ 788289 h 1698688"/>
                <a:gd name="connsiteX30" fmla="*/ 511588 w 1698688"/>
                <a:gd name="connsiteY30" fmla="*/ 751427 h 1698688"/>
                <a:gd name="connsiteX31" fmla="*/ 527209 w 1698688"/>
                <a:gd name="connsiteY31" fmla="*/ 691610 h 1698688"/>
                <a:gd name="connsiteX32" fmla="*/ 514064 w 1698688"/>
                <a:gd name="connsiteY32" fmla="*/ 641033 h 1698688"/>
                <a:gd name="connsiteX33" fmla="*/ 479298 w 1698688"/>
                <a:gd name="connsiteY33" fmla="*/ 605409 h 1698688"/>
                <a:gd name="connsiteX34" fmla="*/ 430530 w 1698688"/>
                <a:gd name="connsiteY34" fmla="*/ 584359 h 1698688"/>
                <a:gd name="connsiteX35" fmla="*/ 377666 w 1698688"/>
                <a:gd name="connsiteY35" fmla="*/ 577310 h 1698688"/>
                <a:gd name="connsiteX36" fmla="*/ 312515 w 1698688"/>
                <a:gd name="connsiteY36" fmla="*/ 589598 h 1698688"/>
                <a:gd name="connsiteX37" fmla="*/ 266319 w 1698688"/>
                <a:gd name="connsiteY37" fmla="*/ 623030 h 1698688"/>
                <a:gd name="connsiteX38" fmla="*/ 237935 w 1698688"/>
                <a:gd name="connsiteY38" fmla="*/ 673989 h 1698688"/>
                <a:gd name="connsiteX39" fmla="*/ 226219 w 1698688"/>
                <a:gd name="connsiteY39" fmla="*/ 740093 h 1698688"/>
                <a:gd name="connsiteX40" fmla="*/ 225933 w 1698688"/>
                <a:gd name="connsiteY40" fmla="*/ 746665 h 1698688"/>
                <a:gd name="connsiteX41" fmla="*/ 179832 w 1698688"/>
                <a:gd name="connsiteY41" fmla="*/ 746665 h 1698688"/>
                <a:gd name="connsiteX42" fmla="*/ 179832 w 1698688"/>
                <a:gd name="connsiteY42" fmla="*/ 739807 h 1698688"/>
                <a:gd name="connsiteX43" fmla="*/ 193548 w 1698688"/>
                <a:gd name="connsiteY43" fmla="*/ 657035 h 1698688"/>
                <a:gd name="connsiteX44" fmla="*/ 233363 w 1698688"/>
                <a:gd name="connsiteY44" fmla="*/ 592265 h 1698688"/>
                <a:gd name="connsiteX45" fmla="*/ 295847 w 1698688"/>
                <a:gd name="connsiteY45" fmla="*/ 550259 h 1698688"/>
                <a:gd name="connsiteX46" fmla="*/ 377571 w 1698688"/>
                <a:gd name="connsiteY46" fmla="*/ 535115 h 1698688"/>
                <a:gd name="connsiteX47" fmla="*/ 449294 w 1698688"/>
                <a:gd name="connsiteY47" fmla="*/ 543878 h 1698688"/>
                <a:gd name="connsiteX48" fmla="*/ 511683 w 1698688"/>
                <a:gd name="connsiteY48" fmla="*/ 571500 h 1698688"/>
                <a:gd name="connsiteX49" fmla="*/ 556260 w 1698688"/>
                <a:gd name="connsiteY49" fmla="*/ 620173 h 1698688"/>
                <a:gd name="connsiteX50" fmla="*/ 573500 w 1698688"/>
                <a:gd name="connsiteY50" fmla="*/ 691515 h 1698688"/>
                <a:gd name="connsiteX51" fmla="*/ 564928 w 1698688"/>
                <a:gd name="connsiteY51" fmla="*/ 743617 h 1698688"/>
                <a:gd name="connsiteX52" fmla="*/ 540068 w 1698688"/>
                <a:gd name="connsiteY52" fmla="*/ 787051 h 1698688"/>
                <a:gd name="connsiteX53" fmla="*/ 501110 w 1698688"/>
                <a:gd name="connsiteY53" fmla="*/ 818293 h 1698688"/>
                <a:gd name="connsiteX54" fmla="*/ 479298 w 1698688"/>
                <a:gd name="connsiteY54" fmla="*/ 827723 h 1698688"/>
                <a:gd name="connsiteX55" fmla="*/ 507968 w 1698688"/>
                <a:gd name="connsiteY55" fmla="*/ 839343 h 1698688"/>
                <a:gd name="connsiteX56" fmla="*/ 550831 w 1698688"/>
                <a:gd name="connsiteY56" fmla="*/ 874109 h 1698688"/>
                <a:gd name="connsiteX57" fmla="*/ 577787 w 1698688"/>
                <a:gd name="connsiteY57" fmla="*/ 922687 h 1698688"/>
                <a:gd name="connsiteX58" fmla="*/ 587216 w 1698688"/>
                <a:gd name="connsiteY58" fmla="*/ 981265 h 1698688"/>
                <a:gd name="connsiteX59" fmla="*/ 570167 w 1698688"/>
                <a:gd name="connsiteY59" fmla="*/ 1060799 h 1698688"/>
                <a:gd name="connsiteX60" fmla="*/ 524447 w 1698688"/>
                <a:gd name="connsiteY60" fmla="*/ 1117664 h 1698688"/>
                <a:gd name="connsiteX61" fmla="*/ 457581 w 1698688"/>
                <a:gd name="connsiteY61" fmla="*/ 1151573 h 1698688"/>
                <a:gd name="connsiteX62" fmla="*/ 377476 w 1698688"/>
                <a:gd name="connsiteY62" fmla="*/ 1162622 h 1698688"/>
                <a:gd name="connsiteX63" fmla="*/ 874395 w 1698688"/>
                <a:gd name="connsiteY63" fmla="*/ 1156240 h 1698688"/>
                <a:gd name="connsiteX64" fmla="*/ 821912 w 1698688"/>
                <a:gd name="connsiteY64" fmla="*/ 1156240 h 1698688"/>
                <a:gd name="connsiteX65" fmla="*/ 592646 w 1698688"/>
                <a:gd name="connsiteY65" fmla="*/ 540734 h 1698688"/>
                <a:gd name="connsiteX66" fmla="*/ 646081 w 1698688"/>
                <a:gd name="connsiteY66" fmla="*/ 540734 h 1698688"/>
                <a:gd name="connsiteX67" fmla="*/ 848678 w 1698688"/>
                <a:gd name="connsiteY67" fmla="*/ 1099661 h 1698688"/>
                <a:gd name="connsiteX68" fmla="*/ 1052894 w 1698688"/>
                <a:gd name="connsiteY68" fmla="*/ 540734 h 1698688"/>
                <a:gd name="connsiteX69" fmla="*/ 1104710 w 1698688"/>
                <a:gd name="connsiteY69" fmla="*/ 540734 h 1698688"/>
                <a:gd name="connsiteX70" fmla="*/ 874490 w 1698688"/>
                <a:gd name="connsiteY70" fmla="*/ 1156240 h 1698688"/>
                <a:gd name="connsiteX71" fmla="*/ 1344168 w 1698688"/>
                <a:gd name="connsiteY71" fmla="*/ 1156240 h 1698688"/>
                <a:gd name="connsiteX72" fmla="*/ 1154525 w 1698688"/>
                <a:gd name="connsiteY72" fmla="*/ 1156240 h 1698688"/>
                <a:gd name="connsiteX73" fmla="*/ 1154525 w 1698688"/>
                <a:gd name="connsiteY73" fmla="*/ 540734 h 1698688"/>
                <a:gd name="connsiteX74" fmla="*/ 1344168 w 1698688"/>
                <a:gd name="connsiteY74" fmla="*/ 540734 h 1698688"/>
                <a:gd name="connsiteX75" fmla="*/ 1436751 w 1698688"/>
                <a:gd name="connsiteY75" fmla="*/ 554641 h 1698688"/>
                <a:gd name="connsiteX76" fmla="*/ 1497330 w 1698688"/>
                <a:gd name="connsiteY76" fmla="*/ 591598 h 1698688"/>
                <a:gd name="connsiteX77" fmla="*/ 1530572 w 1698688"/>
                <a:gd name="connsiteY77" fmla="*/ 644366 h 1698688"/>
                <a:gd name="connsiteX78" fmla="*/ 1540669 w 1698688"/>
                <a:gd name="connsiteY78" fmla="*/ 703517 h 1698688"/>
                <a:gd name="connsiteX79" fmla="*/ 1531811 w 1698688"/>
                <a:gd name="connsiteY79" fmla="*/ 752285 h 1698688"/>
                <a:gd name="connsiteX80" fmla="*/ 1506379 w 1698688"/>
                <a:gd name="connsiteY80" fmla="*/ 793242 h 1698688"/>
                <a:gd name="connsiteX81" fmla="*/ 1467517 w 1698688"/>
                <a:gd name="connsiteY81" fmla="*/ 822865 h 1698688"/>
                <a:gd name="connsiteX82" fmla="*/ 1447419 w 1698688"/>
                <a:gd name="connsiteY82" fmla="*/ 831533 h 1698688"/>
                <a:gd name="connsiteX83" fmla="*/ 1447991 w 1698688"/>
                <a:gd name="connsiteY83" fmla="*/ 831723 h 1698688"/>
                <a:gd name="connsiteX84" fmla="*/ 1495997 w 1698688"/>
                <a:gd name="connsiteY84" fmla="*/ 855059 h 1698688"/>
                <a:gd name="connsiteX85" fmla="*/ 1540859 w 1698688"/>
                <a:gd name="connsiteY85" fmla="*/ 902494 h 1698688"/>
                <a:gd name="connsiteX86" fmla="*/ 1560957 w 1698688"/>
                <a:gd name="connsiteY86" fmla="*/ 980789 h 1698688"/>
                <a:gd name="connsiteX87" fmla="*/ 1545050 w 1698688"/>
                <a:gd name="connsiteY87" fmla="*/ 1056227 h 1698688"/>
                <a:gd name="connsiteX88" fmla="*/ 1500568 w 1698688"/>
                <a:gd name="connsiteY88" fmla="*/ 1111282 h 1698688"/>
                <a:gd name="connsiteX89" fmla="*/ 1431989 w 1698688"/>
                <a:gd name="connsiteY89" fmla="*/ 1144905 h 1698688"/>
                <a:gd name="connsiteX90" fmla="*/ 1344168 w 1698688"/>
                <a:gd name="connsiteY90" fmla="*/ 1156145 h 1698688"/>
                <a:gd name="connsiteX91" fmla="*/ 1205389 w 1698688"/>
                <a:gd name="connsiteY91" fmla="*/ 1110520 h 1698688"/>
                <a:gd name="connsiteX92" fmla="*/ 1344168 w 1698688"/>
                <a:gd name="connsiteY92" fmla="*/ 1110520 h 1698688"/>
                <a:gd name="connsiteX93" fmla="*/ 1466945 w 1698688"/>
                <a:gd name="connsiteY93" fmla="*/ 1077754 h 1698688"/>
                <a:gd name="connsiteX94" fmla="*/ 1510093 w 1698688"/>
                <a:gd name="connsiteY94" fmla="*/ 980885 h 1698688"/>
                <a:gd name="connsiteX95" fmla="*/ 1495139 w 1698688"/>
                <a:gd name="connsiteY95" fmla="*/ 920972 h 1698688"/>
                <a:gd name="connsiteX96" fmla="*/ 1456563 w 1698688"/>
                <a:gd name="connsiteY96" fmla="*/ 884015 h 1698688"/>
                <a:gd name="connsiteX97" fmla="*/ 1403128 w 1698688"/>
                <a:gd name="connsiteY97" fmla="*/ 865061 h 1698688"/>
                <a:gd name="connsiteX98" fmla="*/ 1344073 w 1698688"/>
                <a:gd name="connsiteY98" fmla="*/ 859727 h 1698688"/>
                <a:gd name="connsiteX99" fmla="*/ 1205294 w 1698688"/>
                <a:gd name="connsiteY99" fmla="*/ 859727 h 1698688"/>
                <a:gd name="connsiteX100" fmla="*/ 1205294 w 1698688"/>
                <a:gd name="connsiteY100" fmla="*/ 1110710 h 1698688"/>
                <a:gd name="connsiteX101" fmla="*/ 1205389 w 1698688"/>
                <a:gd name="connsiteY101" fmla="*/ 813816 h 1698688"/>
                <a:gd name="connsiteX102" fmla="*/ 1344168 w 1698688"/>
                <a:gd name="connsiteY102" fmla="*/ 813816 h 1698688"/>
                <a:gd name="connsiteX103" fmla="*/ 1454182 w 1698688"/>
                <a:gd name="connsiteY103" fmla="*/ 781431 h 1698688"/>
                <a:gd name="connsiteX104" fmla="*/ 1489805 w 1698688"/>
                <a:gd name="connsiteY104" fmla="*/ 696754 h 1698688"/>
                <a:gd name="connsiteX105" fmla="*/ 1478089 w 1698688"/>
                <a:gd name="connsiteY105" fmla="*/ 644938 h 1698688"/>
                <a:gd name="connsiteX106" fmla="*/ 1446562 w 1698688"/>
                <a:gd name="connsiteY106" fmla="*/ 611029 h 1698688"/>
                <a:gd name="connsiteX107" fmla="*/ 1400461 w 1698688"/>
                <a:gd name="connsiteY107" fmla="*/ 592169 h 1698688"/>
                <a:gd name="connsiteX108" fmla="*/ 1344168 w 1698688"/>
                <a:gd name="connsiteY108" fmla="*/ 586454 h 1698688"/>
                <a:gd name="connsiteX109" fmla="*/ 1205389 w 1698688"/>
                <a:gd name="connsiteY109" fmla="*/ 586454 h 1698688"/>
                <a:gd name="connsiteX110" fmla="*/ 1205389 w 1698688"/>
                <a:gd name="connsiteY110" fmla="*/ 813816 h 169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98688" h="1698688">
                  <a:moveTo>
                    <a:pt x="849344" y="0"/>
                  </a:moveTo>
                  <a:cubicBezTo>
                    <a:pt x="380238" y="0"/>
                    <a:pt x="0" y="380238"/>
                    <a:pt x="0" y="849344"/>
                  </a:cubicBezTo>
                  <a:cubicBezTo>
                    <a:pt x="0" y="1318451"/>
                    <a:pt x="380238" y="1698689"/>
                    <a:pt x="849344" y="1698689"/>
                  </a:cubicBezTo>
                  <a:cubicBezTo>
                    <a:pt x="1318451" y="1698689"/>
                    <a:pt x="1698689" y="1318451"/>
                    <a:pt x="1698689" y="849344"/>
                  </a:cubicBezTo>
                  <a:cubicBezTo>
                    <a:pt x="1698689" y="380238"/>
                    <a:pt x="1318355" y="0"/>
                    <a:pt x="849344" y="0"/>
                  </a:cubicBezTo>
                  <a:close/>
                  <a:moveTo>
                    <a:pt x="377476" y="1162717"/>
                  </a:moveTo>
                  <a:cubicBezTo>
                    <a:pt x="344234" y="1162717"/>
                    <a:pt x="313754" y="1157954"/>
                    <a:pt x="287084" y="1148620"/>
                  </a:cubicBezTo>
                  <a:cubicBezTo>
                    <a:pt x="260223" y="1139190"/>
                    <a:pt x="237077" y="1125188"/>
                    <a:pt x="218408" y="1107091"/>
                  </a:cubicBezTo>
                  <a:cubicBezTo>
                    <a:pt x="199644" y="1088898"/>
                    <a:pt x="185452" y="1066324"/>
                    <a:pt x="176308" y="1039940"/>
                  </a:cubicBezTo>
                  <a:cubicBezTo>
                    <a:pt x="167164" y="1013746"/>
                    <a:pt x="163449" y="983171"/>
                    <a:pt x="165164" y="949166"/>
                  </a:cubicBezTo>
                  <a:lnTo>
                    <a:pt x="165544" y="942689"/>
                  </a:lnTo>
                  <a:lnTo>
                    <a:pt x="211836" y="942689"/>
                  </a:lnTo>
                  <a:lnTo>
                    <a:pt x="211550" y="949833"/>
                  </a:lnTo>
                  <a:cubicBezTo>
                    <a:pt x="210407" y="976313"/>
                    <a:pt x="213646" y="1000506"/>
                    <a:pt x="221075" y="1021652"/>
                  </a:cubicBezTo>
                  <a:cubicBezTo>
                    <a:pt x="228410" y="1042702"/>
                    <a:pt x="239363" y="1060609"/>
                    <a:pt x="253460" y="1074992"/>
                  </a:cubicBezTo>
                  <a:cubicBezTo>
                    <a:pt x="267557" y="1089374"/>
                    <a:pt x="285274" y="1100709"/>
                    <a:pt x="306038" y="1108615"/>
                  </a:cubicBezTo>
                  <a:cubicBezTo>
                    <a:pt x="326898" y="1116616"/>
                    <a:pt x="350996" y="1120616"/>
                    <a:pt x="377476" y="1120616"/>
                  </a:cubicBezTo>
                  <a:cubicBezTo>
                    <a:pt x="398526" y="1120616"/>
                    <a:pt x="419291" y="1117568"/>
                    <a:pt x="439103" y="1111472"/>
                  </a:cubicBezTo>
                  <a:cubicBezTo>
                    <a:pt x="458819" y="1105472"/>
                    <a:pt x="476441" y="1096423"/>
                    <a:pt x="491490" y="1084707"/>
                  </a:cubicBezTo>
                  <a:cubicBezTo>
                    <a:pt x="506444" y="1073087"/>
                    <a:pt x="518541" y="1058323"/>
                    <a:pt x="527495" y="1040987"/>
                  </a:cubicBezTo>
                  <a:cubicBezTo>
                    <a:pt x="536448" y="1023747"/>
                    <a:pt x="540925" y="1003649"/>
                    <a:pt x="540925" y="981361"/>
                  </a:cubicBezTo>
                  <a:cubicBezTo>
                    <a:pt x="540925" y="954691"/>
                    <a:pt x="535496" y="932307"/>
                    <a:pt x="524732" y="914876"/>
                  </a:cubicBezTo>
                  <a:cubicBezTo>
                    <a:pt x="513969" y="897350"/>
                    <a:pt x="499491" y="883539"/>
                    <a:pt x="481679" y="873919"/>
                  </a:cubicBezTo>
                  <a:cubicBezTo>
                    <a:pt x="463582" y="864013"/>
                    <a:pt x="442817" y="857345"/>
                    <a:pt x="419957" y="854012"/>
                  </a:cubicBezTo>
                  <a:cubicBezTo>
                    <a:pt x="396716" y="850678"/>
                    <a:pt x="372809" y="849821"/>
                    <a:pt x="348806" y="851535"/>
                  </a:cubicBezTo>
                  <a:lnTo>
                    <a:pt x="341471" y="852011"/>
                  </a:lnTo>
                  <a:lnTo>
                    <a:pt x="341471" y="809054"/>
                  </a:lnTo>
                  <a:lnTo>
                    <a:pt x="348710" y="809435"/>
                  </a:lnTo>
                  <a:cubicBezTo>
                    <a:pt x="369951" y="810578"/>
                    <a:pt x="391573" y="809530"/>
                    <a:pt x="413099" y="806482"/>
                  </a:cubicBezTo>
                  <a:cubicBezTo>
                    <a:pt x="434245" y="803434"/>
                    <a:pt x="453581" y="797338"/>
                    <a:pt x="470630" y="788289"/>
                  </a:cubicBezTo>
                  <a:cubicBezTo>
                    <a:pt x="487299" y="779431"/>
                    <a:pt x="501110" y="766953"/>
                    <a:pt x="511588" y="751427"/>
                  </a:cubicBezTo>
                  <a:cubicBezTo>
                    <a:pt x="521970" y="735997"/>
                    <a:pt x="527209" y="715899"/>
                    <a:pt x="527209" y="691610"/>
                  </a:cubicBezTo>
                  <a:cubicBezTo>
                    <a:pt x="527209" y="672370"/>
                    <a:pt x="522732" y="655320"/>
                    <a:pt x="514064" y="641033"/>
                  </a:cubicBezTo>
                  <a:cubicBezTo>
                    <a:pt x="505206" y="626555"/>
                    <a:pt x="493490" y="614553"/>
                    <a:pt x="479298" y="605409"/>
                  </a:cubicBezTo>
                  <a:cubicBezTo>
                    <a:pt x="464820" y="596075"/>
                    <a:pt x="448437" y="589026"/>
                    <a:pt x="430530" y="584359"/>
                  </a:cubicBezTo>
                  <a:cubicBezTo>
                    <a:pt x="412528" y="579692"/>
                    <a:pt x="394716" y="577310"/>
                    <a:pt x="377666" y="577310"/>
                  </a:cubicBezTo>
                  <a:cubicBezTo>
                    <a:pt x="352997" y="577310"/>
                    <a:pt x="330994" y="581406"/>
                    <a:pt x="312515" y="589598"/>
                  </a:cubicBezTo>
                  <a:cubicBezTo>
                    <a:pt x="294037" y="597694"/>
                    <a:pt x="278511" y="609029"/>
                    <a:pt x="266319" y="623030"/>
                  </a:cubicBezTo>
                  <a:cubicBezTo>
                    <a:pt x="254032" y="637223"/>
                    <a:pt x="244507" y="654368"/>
                    <a:pt x="237935" y="673989"/>
                  </a:cubicBezTo>
                  <a:cubicBezTo>
                    <a:pt x="231267" y="693896"/>
                    <a:pt x="227362" y="716185"/>
                    <a:pt x="226219" y="740093"/>
                  </a:cubicBezTo>
                  <a:lnTo>
                    <a:pt x="225933" y="746665"/>
                  </a:lnTo>
                  <a:lnTo>
                    <a:pt x="179832" y="746665"/>
                  </a:lnTo>
                  <a:lnTo>
                    <a:pt x="179832" y="739807"/>
                  </a:lnTo>
                  <a:cubicBezTo>
                    <a:pt x="179832" y="709898"/>
                    <a:pt x="184499" y="682085"/>
                    <a:pt x="193548" y="657035"/>
                  </a:cubicBezTo>
                  <a:cubicBezTo>
                    <a:pt x="202692" y="631888"/>
                    <a:pt x="216122" y="610076"/>
                    <a:pt x="233363" y="592265"/>
                  </a:cubicBezTo>
                  <a:cubicBezTo>
                    <a:pt x="250508" y="574453"/>
                    <a:pt x="271558" y="560356"/>
                    <a:pt x="295847" y="550259"/>
                  </a:cubicBezTo>
                  <a:cubicBezTo>
                    <a:pt x="320040" y="540258"/>
                    <a:pt x="347567" y="535115"/>
                    <a:pt x="377571" y="535115"/>
                  </a:cubicBezTo>
                  <a:cubicBezTo>
                    <a:pt x="402050" y="535115"/>
                    <a:pt x="426244" y="538067"/>
                    <a:pt x="449294" y="543878"/>
                  </a:cubicBezTo>
                  <a:cubicBezTo>
                    <a:pt x="472631" y="549783"/>
                    <a:pt x="493586" y="559118"/>
                    <a:pt x="511683" y="571500"/>
                  </a:cubicBezTo>
                  <a:cubicBezTo>
                    <a:pt x="529971" y="584073"/>
                    <a:pt x="544925" y="600456"/>
                    <a:pt x="556260" y="620173"/>
                  </a:cubicBezTo>
                  <a:cubicBezTo>
                    <a:pt x="567690" y="640080"/>
                    <a:pt x="573500" y="664083"/>
                    <a:pt x="573500" y="691515"/>
                  </a:cubicBezTo>
                  <a:cubicBezTo>
                    <a:pt x="573500" y="709994"/>
                    <a:pt x="570643" y="727520"/>
                    <a:pt x="564928" y="743617"/>
                  </a:cubicBezTo>
                  <a:cubicBezTo>
                    <a:pt x="559213" y="759809"/>
                    <a:pt x="550831" y="774478"/>
                    <a:pt x="540068" y="787051"/>
                  </a:cubicBezTo>
                  <a:cubicBezTo>
                    <a:pt x="529209" y="799719"/>
                    <a:pt x="516160" y="810197"/>
                    <a:pt x="501110" y="818293"/>
                  </a:cubicBezTo>
                  <a:cubicBezTo>
                    <a:pt x="494157" y="822008"/>
                    <a:pt x="486918" y="825151"/>
                    <a:pt x="479298" y="827723"/>
                  </a:cubicBezTo>
                  <a:cubicBezTo>
                    <a:pt x="489490" y="830675"/>
                    <a:pt x="499015" y="834485"/>
                    <a:pt x="507968" y="839343"/>
                  </a:cubicBezTo>
                  <a:cubicBezTo>
                    <a:pt x="524732" y="848297"/>
                    <a:pt x="539115" y="860012"/>
                    <a:pt x="550831" y="874109"/>
                  </a:cubicBezTo>
                  <a:cubicBezTo>
                    <a:pt x="562451" y="888111"/>
                    <a:pt x="571595" y="904494"/>
                    <a:pt x="577787" y="922687"/>
                  </a:cubicBezTo>
                  <a:cubicBezTo>
                    <a:pt x="584073" y="940880"/>
                    <a:pt x="587216" y="960501"/>
                    <a:pt x="587216" y="981265"/>
                  </a:cubicBezTo>
                  <a:cubicBezTo>
                    <a:pt x="587216" y="1011365"/>
                    <a:pt x="581501" y="1038225"/>
                    <a:pt x="570167" y="1060799"/>
                  </a:cubicBezTo>
                  <a:cubicBezTo>
                    <a:pt x="558927" y="1083374"/>
                    <a:pt x="543497" y="1102519"/>
                    <a:pt x="524447" y="1117664"/>
                  </a:cubicBezTo>
                  <a:cubicBezTo>
                    <a:pt x="505492" y="1132808"/>
                    <a:pt x="483013" y="1144238"/>
                    <a:pt x="457581" y="1151573"/>
                  </a:cubicBezTo>
                  <a:cubicBezTo>
                    <a:pt x="432435" y="1158907"/>
                    <a:pt x="405479" y="1162622"/>
                    <a:pt x="377476" y="1162622"/>
                  </a:cubicBezTo>
                  <a:close/>
                  <a:moveTo>
                    <a:pt x="874395" y="1156240"/>
                  </a:moveTo>
                  <a:lnTo>
                    <a:pt x="821912" y="1156240"/>
                  </a:lnTo>
                  <a:lnTo>
                    <a:pt x="592646" y="540734"/>
                  </a:lnTo>
                  <a:lnTo>
                    <a:pt x="646081" y="540734"/>
                  </a:lnTo>
                  <a:lnTo>
                    <a:pt x="848678" y="1099661"/>
                  </a:lnTo>
                  <a:lnTo>
                    <a:pt x="1052894" y="540734"/>
                  </a:lnTo>
                  <a:lnTo>
                    <a:pt x="1104710" y="540734"/>
                  </a:lnTo>
                  <a:lnTo>
                    <a:pt x="874490" y="1156240"/>
                  </a:lnTo>
                  <a:close/>
                  <a:moveTo>
                    <a:pt x="1344168" y="1156240"/>
                  </a:moveTo>
                  <a:lnTo>
                    <a:pt x="1154525" y="1156240"/>
                  </a:lnTo>
                  <a:lnTo>
                    <a:pt x="1154525" y="540734"/>
                  </a:lnTo>
                  <a:lnTo>
                    <a:pt x="1344168" y="540734"/>
                  </a:lnTo>
                  <a:cubicBezTo>
                    <a:pt x="1380744" y="540734"/>
                    <a:pt x="1411891" y="545402"/>
                    <a:pt x="1436751" y="554641"/>
                  </a:cubicBezTo>
                  <a:cubicBezTo>
                    <a:pt x="1461707" y="563975"/>
                    <a:pt x="1482090" y="576358"/>
                    <a:pt x="1497330" y="591598"/>
                  </a:cubicBezTo>
                  <a:cubicBezTo>
                    <a:pt x="1512570" y="606838"/>
                    <a:pt x="1523810" y="624650"/>
                    <a:pt x="1530572" y="644366"/>
                  </a:cubicBezTo>
                  <a:cubicBezTo>
                    <a:pt x="1537240" y="663893"/>
                    <a:pt x="1540669" y="683800"/>
                    <a:pt x="1540669" y="703517"/>
                  </a:cubicBezTo>
                  <a:cubicBezTo>
                    <a:pt x="1540669" y="720566"/>
                    <a:pt x="1537716" y="736949"/>
                    <a:pt x="1531811" y="752285"/>
                  </a:cubicBezTo>
                  <a:cubicBezTo>
                    <a:pt x="1525905" y="767620"/>
                    <a:pt x="1517333" y="781431"/>
                    <a:pt x="1506379" y="793242"/>
                  </a:cubicBezTo>
                  <a:cubicBezTo>
                    <a:pt x="1495520" y="804958"/>
                    <a:pt x="1482471" y="814959"/>
                    <a:pt x="1467517" y="822865"/>
                  </a:cubicBezTo>
                  <a:cubicBezTo>
                    <a:pt x="1461135" y="826294"/>
                    <a:pt x="1454372" y="829151"/>
                    <a:pt x="1447419" y="831533"/>
                  </a:cubicBezTo>
                  <a:lnTo>
                    <a:pt x="1447991" y="831723"/>
                  </a:lnTo>
                  <a:cubicBezTo>
                    <a:pt x="1463326" y="835819"/>
                    <a:pt x="1479423" y="843725"/>
                    <a:pt x="1495997" y="855059"/>
                  </a:cubicBezTo>
                  <a:cubicBezTo>
                    <a:pt x="1512665" y="866489"/>
                    <a:pt x="1527715" y="882396"/>
                    <a:pt x="1540859" y="902494"/>
                  </a:cubicBezTo>
                  <a:cubicBezTo>
                    <a:pt x="1554194" y="922877"/>
                    <a:pt x="1560957" y="949262"/>
                    <a:pt x="1560957" y="980789"/>
                  </a:cubicBezTo>
                  <a:cubicBezTo>
                    <a:pt x="1560957" y="1009269"/>
                    <a:pt x="1555623" y="1034606"/>
                    <a:pt x="1545050" y="1056227"/>
                  </a:cubicBezTo>
                  <a:cubicBezTo>
                    <a:pt x="1534573" y="1077849"/>
                    <a:pt x="1519618" y="1096328"/>
                    <a:pt x="1500568" y="1111282"/>
                  </a:cubicBezTo>
                  <a:cubicBezTo>
                    <a:pt x="1481614" y="1126141"/>
                    <a:pt x="1458563" y="1137476"/>
                    <a:pt x="1431989" y="1144905"/>
                  </a:cubicBezTo>
                  <a:cubicBezTo>
                    <a:pt x="1405700" y="1152335"/>
                    <a:pt x="1376077" y="1156145"/>
                    <a:pt x="1344168" y="1156145"/>
                  </a:cubicBezTo>
                  <a:close/>
                  <a:moveTo>
                    <a:pt x="1205389" y="1110520"/>
                  </a:moveTo>
                  <a:lnTo>
                    <a:pt x="1344168" y="1110520"/>
                  </a:lnTo>
                  <a:cubicBezTo>
                    <a:pt x="1396365" y="1110520"/>
                    <a:pt x="1437608" y="1099471"/>
                    <a:pt x="1466945" y="1077754"/>
                  </a:cubicBezTo>
                  <a:cubicBezTo>
                    <a:pt x="1495997" y="1056132"/>
                    <a:pt x="1510093" y="1024509"/>
                    <a:pt x="1510093" y="980885"/>
                  </a:cubicBezTo>
                  <a:cubicBezTo>
                    <a:pt x="1510093" y="956501"/>
                    <a:pt x="1505045" y="936308"/>
                    <a:pt x="1495139" y="920972"/>
                  </a:cubicBezTo>
                  <a:cubicBezTo>
                    <a:pt x="1485138" y="905447"/>
                    <a:pt x="1472089" y="892969"/>
                    <a:pt x="1456563" y="884015"/>
                  </a:cubicBezTo>
                  <a:cubicBezTo>
                    <a:pt x="1440752" y="874871"/>
                    <a:pt x="1422749" y="868490"/>
                    <a:pt x="1403128" y="865061"/>
                  </a:cubicBezTo>
                  <a:cubicBezTo>
                    <a:pt x="1383125" y="861536"/>
                    <a:pt x="1363218" y="859727"/>
                    <a:pt x="1344073" y="859727"/>
                  </a:cubicBezTo>
                  <a:lnTo>
                    <a:pt x="1205294" y="859727"/>
                  </a:lnTo>
                  <a:lnTo>
                    <a:pt x="1205294" y="1110710"/>
                  </a:lnTo>
                  <a:close/>
                  <a:moveTo>
                    <a:pt x="1205389" y="813816"/>
                  </a:moveTo>
                  <a:lnTo>
                    <a:pt x="1344168" y="813816"/>
                  </a:lnTo>
                  <a:cubicBezTo>
                    <a:pt x="1393317" y="813816"/>
                    <a:pt x="1430369" y="802958"/>
                    <a:pt x="1454182" y="781431"/>
                  </a:cubicBezTo>
                  <a:cubicBezTo>
                    <a:pt x="1478185" y="759809"/>
                    <a:pt x="1489805" y="732092"/>
                    <a:pt x="1489805" y="696754"/>
                  </a:cubicBezTo>
                  <a:cubicBezTo>
                    <a:pt x="1489805" y="676085"/>
                    <a:pt x="1485805" y="658654"/>
                    <a:pt x="1478089" y="644938"/>
                  </a:cubicBezTo>
                  <a:cubicBezTo>
                    <a:pt x="1470279" y="631031"/>
                    <a:pt x="1459611" y="619697"/>
                    <a:pt x="1446562" y="611029"/>
                  </a:cubicBezTo>
                  <a:cubicBezTo>
                    <a:pt x="1433322" y="602266"/>
                    <a:pt x="1417796" y="595979"/>
                    <a:pt x="1400461" y="592169"/>
                  </a:cubicBezTo>
                  <a:cubicBezTo>
                    <a:pt x="1382744" y="588359"/>
                    <a:pt x="1363789" y="586454"/>
                    <a:pt x="1344168" y="586454"/>
                  </a:cubicBezTo>
                  <a:lnTo>
                    <a:pt x="1205389" y="586454"/>
                  </a:lnTo>
                  <a:lnTo>
                    <a:pt x="1205389" y="813816"/>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508836945"/>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0315FCE-3B74-4382-97FB-0BD451F15859}"/>
              </a:ext>
            </a:extLst>
          </p:cNvPr>
          <p:cNvSpPr>
            <a:spLocks noGrp="1"/>
          </p:cNvSpPr>
          <p:nvPr>
            <p:ph type="sldNum" sz="quarter" idx="12"/>
          </p:nvPr>
        </p:nvSpPr>
        <p:spPr>
          <a:xfrm>
            <a:off x="8351520" y="4807269"/>
            <a:ext cx="598170" cy="273844"/>
          </a:xfrm>
          <a:prstGeom prst="rect">
            <a:avLst/>
          </a:prstGeom>
        </p:spPr>
        <p:txBody>
          <a:bodyPr/>
          <a:lstStyle>
            <a:lvl1pPr>
              <a:defRPr sz="675">
                <a:solidFill>
                  <a:schemeClr val="bg2"/>
                </a:solidFill>
              </a:defRPr>
            </a:lvl1pPr>
          </a:lstStyle>
          <a:p>
            <a:fld id="{375A5551-8D38-450D-9456-AA8FB3888142}" type="slidenum">
              <a:rPr lang="en-GB" smtClean="0"/>
              <a:pPr/>
              <a:t>‹#›</a:t>
            </a:fld>
            <a:endParaRPr lang="en-GB"/>
          </a:p>
        </p:txBody>
      </p:sp>
      <p:sp>
        <p:nvSpPr>
          <p:cNvPr id="8" name="Title 1">
            <a:extLst>
              <a:ext uri="{FF2B5EF4-FFF2-40B4-BE49-F238E27FC236}">
                <a16:creationId xmlns:a16="http://schemas.microsoft.com/office/drawing/2014/main" id="{C0069489-EBE8-4C77-BBF9-DD7EF0B3B104}"/>
              </a:ext>
            </a:extLst>
          </p:cNvPr>
          <p:cNvSpPr>
            <a:spLocks noGrp="1"/>
          </p:cNvSpPr>
          <p:nvPr>
            <p:ph type="title" hasCustomPrompt="1"/>
          </p:nvPr>
        </p:nvSpPr>
        <p:spPr>
          <a:xfrm>
            <a:off x="258255" y="1073700"/>
            <a:ext cx="7886700" cy="679848"/>
          </a:xfrm>
        </p:spPr>
        <p:txBody>
          <a:bodyPr vert="horz" lIns="91440" tIns="45720" rIns="91440" bIns="0" rtlCol="0" anchor="b" anchorCtr="0">
            <a:normAutofit/>
          </a:bodyPr>
          <a:lstStyle>
            <a:lvl1pPr>
              <a:defRPr lang="en-US" sz="4400">
                <a:solidFill>
                  <a:schemeClr val="bg1"/>
                </a:solidFill>
                <a:latin typeface="Arial" panose="020B0604020202020204" pitchFamily="34" charset="0"/>
                <a:cs typeface="Arial" panose="020B0604020202020204" pitchFamily="34" charset="0"/>
              </a:defRPr>
            </a:lvl1pPr>
          </a:lstStyle>
          <a:p>
            <a:pPr lvl="0" defTabSz="914400"/>
            <a:r>
              <a:rPr lang="en-US" dirty="0"/>
              <a:t>Section title</a:t>
            </a:r>
          </a:p>
        </p:txBody>
      </p:sp>
      <p:sp>
        <p:nvSpPr>
          <p:cNvPr id="11" name="Content Placeholder 2">
            <a:extLst>
              <a:ext uri="{FF2B5EF4-FFF2-40B4-BE49-F238E27FC236}">
                <a16:creationId xmlns:a16="http://schemas.microsoft.com/office/drawing/2014/main" id="{4623D88A-9DD6-452D-91F1-9FF26B77C105}"/>
              </a:ext>
            </a:extLst>
          </p:cNvPr>
          <p:cNvSpPr>
            <a:spLocks noGrp="1"/>
          </p:cNvSpPr>
          <p:nvPr>
            <p:ph idx="1" hasCustomPrompt="1"/>
          </p:nvPr>
        </p:nvSpPr>
        <p:spPr>
          <a:xfrm>
            <a:off x="258255" y="1742261"/>
            <a:ext cx="7886700" cy="2921319"/>
          </a:xfrm>
        </p:spPr>
        <p:txBody>
          <a:bodyPr tIns="0">
            <a:normAutofit/>
          </a:bodyPr>
          <a:lstStyle>
            <a:lvl1pPr marL="0" indent="0">
              <a:buNone/>
              <a:defRPr sz="3300">
                <a:solidFill>
                  <a:srgbClr val="9BBFC6"/>
                </a:solidFill>
              </a:defRPr>
            </a:lvl1pPr>
            <a:lvl2pPr marL="342892" indent="0">
              <a:buNone/>
              <a:defRPr sz="1800">
                <a:solidFill>
                  <a:schemeClr val="bg1"/>
                </a:solidFill>
              </a:defRPr>
            </a:lvl2pPr>
            <a:lvl3pPr marL="685783" indent="0">
              <a:buNone/>
              <a:defRPr sz="1650">
                <a:solidFill>
                  <a:schemeClr val="bg1"/>
                </a:solidFill>
              </a:defRPr>
            </a:lvl3pPr>
            <a:lvl4pPr marL="1028675" indent="0">
              <a:buNone/>
              <a:defRPr sz="1200">
                <a:solidFill>
                  <a:schemeClr val="bg1"/>
                </a:solidFill>
              </a:defRPr>
            </a:lvl4pPr>
            <a:lvl5pPr marL="1371566" indent="0">
              <a:buNone/>
              <a:defRPr sz="1200">
                <a:solidFill>
                  <a:schemeClr val="bg1"/>
                </a:solidFill>
              </a:defRPr>
            </a:lvl5pPr>
          </a:lstStyle>
          <a:p>
            <a:pPr lvl="0"/>
            <a:r>
              <a:rPr lang="en-US" dirty="0"/>
              <a:t>Subtitle</a:t>
            </a:r>
          </a:p>
        </p:txBody>
      </p:sp>
      <p:grpSp>
        <p:nvGrpSpPr>
          <p:cNvPr id="2" name="3VB logo">
            <a:extLst>
              <a:ext uri="{FF2B5EF4-FFF2-40B4-BE49-F238E27FC236}">
                <a16:creationId xmlns:a16="http://schemas.microsoft.com/office/drawing/2014/main" id="{A6795014-DCE2-B4FB-1BA3-3FF36F549C40}"/>
              </a:ext>
            </a:extLst>
          </p:cNvPr>
          <p:cNvGrpSpPr>
            <a:grpSpLocks noChangeAspect="1"/>
          </p:cNvGrpSpPr>
          <p:nvPr userDrawn="1"/>
        </p:nvGrpSpPr>
        <p:grpSpPr>
          <a:xfrm>
            <a:off x="375871" y="275711"/>
            <a:ext cx="1051884" cy="514800"/>
            <a:chOff x="2493279" y="-970730"/>
            <a:chExt cx="3470909" cy="1698688"/>
          </a:xfrm>
          <a:solidFill>
            <a:schemeClr val="bg1"/>
          </a:solidFill>
        </p:grpSpPr>
        <p:sp>
          <p:nvSpPr>
            <p:cNvPr id="3" name="Text">
              <a:extLst>
                <a:ext uri="{FF2B5EF4-FFF2-40B4-BE49-F238E27FC236}">
                  <a16:creationId xmlns:a16="http://schemas.microsoft.com/office/drawing/2014/main" id="{305182D4-4194-1239-6B9B-8A70AAFCB21D}"/>
                </a:ext>
              </a:extLst>
            </p:cNvPr>
            <p:cNvSpPr/>
            <p:nvPr/>
          </p:nvSpPr>
          <p:spPr>
            <a:xfrm>
              <a:off x="4372656" y="-762894"/>
              <a:ext cx="1591532" cy="1285970"/>
            </a:xfrm>
            <a:custGeom>
              <a:avLst/>
              <a:gdLst>
                <a:gd name="connsiteX0" fmla="*/ 7429 w 1591532"/>
                <a:gd name="connsiteY0" fmla="*/ 31623 h 1285970"/>
                <a:gd name="connsiteX1" fmla="*/ 7429 w 1591532"/>
                <a:gd name="connsiteY1" fmla="*/ 0 h 1285970"/>
                <a:gd name="connsiteX2" fmla="*/ 232886 w 1591532"/>
                <a:gd name="connsiteY2" fmla="*/ 0 h 1285970"/>
                <a:gd name="connsiteX3" fmla="*/ 232886 w 1591532"/>
                <a:gd name="connsiteY3" fmla="*/ 31623 h 1285970"/>
                <a:gd name="connsiteX4" fmla="*/ 138875 w 1591532"/>
                <a:gd name="connsiteY4" fmla="*/ 31623 h 1285970"/>
                <a:gd name="connsiteX5" fmla="*/ 138875 w 1591532"/>
                <a:gd name="connsiteY5" fmla="*/ 282035 h 1285970"/>
                <a:gd name="connsiteX6" fmla="*/ 101346 w 1591532"/>
                <a:gd name="connsiteY6" fmla="*/ 282035 h 1285970"/>
                <a:gd name="connsiteX7" fmla="*/ 101346 w 1591532"/>
                <a:gd name="connsiteY7" fmla="*/ 31623 h 1285970"/>
                <a:gd name="connsiteX8" fmla="*/ 7334 w 1591532"/>
                <a:gd name="connsiteY8" fmla="*/ 31623 h 1285970"/>
                <a:gd name="connsiteX9" fmla="*/ 286988 w 1591532"/>
                <a:gd name="connsiteY9" fmla="*/ 0 h 1285970"/>
                <a:gd name="connsiteX10" fmla="*/ 286988 w 1591532"/>
                <a:gd name="connsiteY10" fmla="*/ 107823 h 1285970"/>
                <a:gd name="connsiteX11" fmla="*/ 287750 w 1591532"/>
                <a:gd name="connsiteY11" fmla="*/ 107823 h 1285970"/>
                <a:gd name="connsiteX12" fmla="*/ 298799 w 1591532"/>
                <a:gd name="connsiteY12" fmla="*/ 91821 h 1285970"/>
                <a:gd name="connsiteX13" fmla="*/ 314801 w 1591532"/>
                <a:gd name="connsiteY13" fmla="*/ 81153 h 1285970"/>
                <a:gd name="connsiteX14" fmla="*/ 333375 w 1591532"/>
                <a:gd name="connsiteY14" fmla="*/ 75057 h 1285970"/>
                <a:gd name="connsiteX15" fmla="*/ 352139 w 1591532"/>
                <a:gd name="connsiteY15" fmla="*/ 73057 h 1285970"/>
                <a:gd name="connsiteX16" fmla="*/ 385667 w 1591532"/>
                <a:gd name="connsiteY16" fmla="*/ 78581 h 1285970"/>
                <a:gd name="connsiteX17" fmla="*/ 407384 w 1591532"/>
                <a:gd name="connsiteY17" fmla="*/ 94012 h 1285970"/>
                <a:gd name="connsiteX18" fmla="*/ 419005 w 1591532"/>
                <a:gd name="connsiteY18" fmla="*/ 117539 h 1285970"/>
                <a:gd name="connsiteX19" fmla="*/ 422338 w 1591532"/>
                <a:gd name="connsiteY19" fmla="*/ 147733 h 1285970"/>
                <a:gd name="connsiteX20" fmla="*/ 422338 w 1591532"/>
                <a:gd name="connsiteY20" fmla="*/ 282035 h 1285970"/>
                <a:gd name="connsiteX21" fmla="*/ 388811 w 1591532"/>
                <a:gd name="connsiteY21" fmla="*/ 282035 h 1285970"/>
                <a:gd name="connsiteX22" fmla="*/ 388811 w 1591532"/>
                <a:gd name="connsiteY22" fmla="*/ 143827 h 1285970"/>
                <a:gd name="connsiteX23" fmla="*/ 377762 w 1591532"/>
                <a:gd name="connsiteY23" fmla="*/ 113824 h 1285970"/>
                <a:gd name="connsiteX24" fmla="*/ 347377 w 1591532"/>
                <a:gd name="connsiteY24" fmla="*/ 102775 h 1285970"/>
                <a:gd name="connsiteX25" fmla="*/ 320707 w 1591532"/>
                <a:gd name="connsiteY25" fmla="*/ 107537 h 1285970"/>
                <a:gd name="connsiteX26" fmla="*/ 301942 w 1591532"/>
                <a:gd name="connsiteY26" fmla="*/ 120968 h 1285970"/>
                <a:gd name="connsiteX27" fmla="*/ 290703 w 1591532"/>
                <a:gd name="connsiteY27" fmla="*/ 141351 h 1285970"/>
                <a:gd name="connsiteX28" fmla="*/ 286988 w 1591532"/>
                <a:gd name="connsiteY28" fmla="*/ 166783 h 1285970"/>
                <a:gd name="connsiteX29" fmla="*/ 286988 w 1591532"/>
                <a:gd name="connsiteY29" fmla="*/ 282131 h 1285970"/>
                <a:gd name="connsiteX30" fmla="*/ 253460 w 1591532"/>
                <a:gd name="connsiteY30" fmla="*/ 282131 h 1285970"/>
                <a:gd name="connsiteX31" fmla="*/ 253460 w 1591532"/>
                <a:gd name="connsiteY31" fmla="*/ 191 h 1285970"/>
                <a:gd name="connsiteX32" fmla="*/ 286988 w 1591532"/>
                <a:gd name="connsiteY32" fmla="*/ 191 h 1285970"/>
                <a:gd name="connsiteX33" fmla="*/ 484918 w 1591532"/>
                <a:gd name="connsiteY33" fmla="*/ 77819 h 1285970"/>
                <a:gd name="connsiteX34" fmla="*/ 484918 w 1591532"/>
                <a:gd name="connsiteY34" fmla="*/ 120872 h 1285970"/>
                <a:gd name="connsiteX35" fmla="*/ 485680 w 1591532"/>
                <a:gd name="connsiteY35" fmla="*/ 120872 h 1285970"/>
                <a:gd name="connsiteX36" fmla="*/ 515684 w 1591532"/>
                <a:gd name="connsiteY36" fmla="*/ 84106 h 1285970"/>
                <a:gd name="connsiteX37" fmla="*/ 560737 w 1591532"/>
                <a:gd name="connsiteY37" fmla="*/ 73057 h 1285970"/>
                <a:gd name="connsiteX38" fmla="*/ 560737 w 1591532"/>
                <a:gd name="connsiteY38" fmla="*/ 108585 h 1285970"/>
                <a:gd name="connsiteX39" fmla="*/ 526352 w 1591532"/>
                <a:gd name="connsiteY39" fmla="*/ 114109 h 1285970"/>
                <a:gd name="connsiteX40" fmla="*/ 503492 w 1591532"/>
                <a:gd name="connsiteY40" fmla="*/ 130302 h 1285970"/>
                <a:gd name="connsiteX41" fmla="*/ 490823 w 1591532"/>
                <a:gd name="connsiteY41" fmla="*/ 156210 h 1285970"/>
                <a:gd name="connsiteX42" fmla="*/ 486823 w 1591532"/>
                <a:gd name="connsiteY42" fmla="*/ 191167 h 1285970"/>
                <a:gd name="connsiteX43" fmla="*/ 486823 w 1591532"/>
                <a:gd name="connsiteY43" fmla="*/ 282035 h 1285970"/>
                <a:gd name="connsiteX44" fmla="*/ 453295 w 1591532"/>
                <a:gd name="connsiteY44" fmla="*/ 282035 h 1285970"/>
                <a:gd name="connsiteX45" fmla="*/ 453295 w 1591532"/>
                <a:gd name="connsiteY45" fmla="*/ 77819 h 1285970"/>
                <a:gd name="connsiteX46" fmla="*/ 484918 w 1591532"/>
                <a:gd name="connsiteY46" fmla="*/ 77819 h 1285970"/>
                <a:gd name="connsiteX47" fmla="*/ 718471 w 1591532"/>
                <a:gd name="connsiteY47" fmla="*/ 268986 h 1285970"/>
                <a:gd name="connsiteX48" fmla="*/ 653891 w 1591532"/>
                <a:gd name="connsiteY48" fmla="*/ 286322 h 1285970"/>
                <a:gd name="connsiteX49" fmla="*/ 618363 w 1591532"/>
                <a:gd name="connsiteY49" fmla="*/ 278416 h 1285970"/>
                <a:gd name="connsiteX50" fmla="*/ 588169 w 1591532"/>
                <a:gd name="connsiteY50" fmla="*/ 256318 h 1285970"/>
                <a:gd name="connsiteX51" fmla="*/ 569786 w 1591532"/>
                <a:gd name="connsiteY51" fmla="*/ 222314 h 1285970"/>
                <a:gd name="connsiteX52" fmla="*/ 562832 w 1591532"/>
                <a:gd name="connsiteY52" fmla="*/ 179261 h 1285970"/>
                <a:gd name="connsiteX53" fmla="*/ 569976 w 1591532"/>
                <a:gd name="connsiteY53" fmla="*/ 136589 h 1285970"/>
                <a:gd name="connsiteX54" fmla="*/ 589883 w 1591532"/>
                <a:gd name="connsiteY54" fmla="*/ 103061 h 1285970"/>
                <a:gd name="connsiteX55" fmla="*/ 620268 w 1591532"/>
                <a:gd name="connsiteY55" fmla="*/ 80963 h 1285970"/>
                <a:gd name="connsiteX56" fmla="*/ 658749 w 1591532"/>
                <a:gd name="connsiteY56" fmla="*/ 73057 h 1285970"/>
                <a:gd name="connsiteX57" fmla="*/ 703993 w 1591532"/>
                <a:gd name="connsiteY57" fmla="*/ 84296 h 1285970"/>
                <a:gd name="connsiteX58" fmla="*/ 732854 w 1591532"/>
                <a:gd name="connsiteY58" fmla="*/ 112967 h 1285970"/>
                <a:gd name="connsiteX59" fmla="*/ 747808 w 1591532"/>
                <a:gd name="connsiteY59" fmla="*/ 150876 h 1285970"/>
                <a:gd name="connsiteX60" fmla="*/ 751142 w 1591532"/>
                <a:gd name="connsiteY60" fmla="*/ 189928 h 1285970"/>
                <a:gd name="connsiteX61" fmla="*/ 598361 w 1591532"/>
                <a:gd name="connsiteY61" fmla="*/ 189928 h 1285970"/>
                <a:gd name="connsiteX62" fmla="*/ 601504 w 1591532"/>
                <a:gd name="connsiteY62" fmla="*/ 215360 h 1285970"/>
                <a:gd name="connsiteX63" fmla="*/ 612934 w 1591532"/>
                <a:gd name="connsiteY63" fmla="*/ 236696 h 1285970"/>
                <a:gd name="connsiteX64" fmla="*/ 633031 w 1591532"/>
                <a:gd name="connsiteY64" fmla="*/ 251555 h 1285970"/>
                <a:gd name="connsiteX65" fmla="*/ 661892 w 1591532"/>
                <a:gd name="connsiteY65" fmla="*/ 257080 h 1285970"/>
                <a:gd name="connsiteX66" fmla="*/ 696849 w 1591532"/>
                <a:gd name="connsiteY66" fmla="*/ 247174 h 1285970"/>
                <a:gd name="connsiteX67" fmla="*/ 714851 w 1591532"/>
                <a:gd name="connsiteY67" fmla="*/ 217170 h 1285970"/>
                <a:gd name="connsiteX68" fmla="*/ 747998 w 1591532"/>
                <a:gd name="connsiteY68" fmla="*/ 217170 h 1285970"/>
                <a:gd name="connsiteX69" fmla="*/ 718376 w 1591532"/>
                <a:gd name="connsiteY69" fmla="*/ 268891 h 1285970"/>
                <a:gd name="connsiteX70" fmla="*/ 710375 w 1591532"/>
                <a:gd name="connsiteY70" fmla="*/ 137827 h 1285970"/>
                <a:gd name="connsiteX71" fmla="*/ 698182 w 1591532"/>
                <a:gd name="connsiteY71" fmla="*/ 119444 h 1285970"/>
                <a:gd name="connsiteX72" fmla="*/ 679990 w 1591532"/>
                <a:gd name="connsiteY72" fmla="*/ 107156 h 1285970"/>
                <a:gd name="connsiteX73" fmla="*/ 656844 w 1591532"/>
                <a:gd name="connsiteY73" fmla="*/ 102584 h 1285970"/>
                <a:gd name="connsiteX74" fmla="*/ 633317 w 1591532"/>
                <a:gd name="connsiteY74" fmla="*/ 107156 h 1285970"/>
                <a:gd name="connsiteX75" fmla="*/ 615315 w 1591532"/>
                <a:gd name="connsiteY75" fmla="*/ 119634 h 1285970"/>
                <a:gd name="connsiteX76" fmla="*/ 603504 w 1591532"/>
                <a:gd name="connsiteY76" fmla="*/ 138017 h 1285970"/>
                <a:gd name="connsiteX77" fmla="*/ 598361 w 1591532"/>
                <a:gd name="connsiteY77" fmla="*/ 160306 h 1285970"/>
                <a:gd name="connsiteX78" fmla="*/ 715613 w 1591532"/>
                <a:gd name="connsiteY78" fmla="*/ 160306 h 1285970"/>
                <a:gd name="connsiteX79" fmla="*/ 710279 w 1591532"/>
                <a:gd name="connsiteY79" fmla="*/ 137827 h 1285970"/>
                <a:gd name="connsiteX80" fmla="*/ 925639 w 1591532"/>
                <a:gd name="connsiteY80" fmla="*/ 268986 h 1285970"/>
                <a:gd name="connsiteX81" fmla="*/ 861060 w 1591532"/>
                <a:gd name="connsiteY81" fmla="*/ 286322 h 1285970"/>
                <a:gd name="connsiteX82" fmla="*/ 825532 w 1591532"/>
                <a:gd name="connsiteY82" fmla="*/ 278416 h 1285970"/>
                <a:gd name="connsiteX83" fmla="*/ 795338 w 1591532"/>
                <a:gd name="connsiteY83" fmla="*/ 256318 h 1285970"/>
                <a:gd name="connsiteX84" fmla="*/ 776954 w 1591532"/>
                <a:gd name="connsiteY84" fmla="*/ 222314 h 1285970"/>
                <a:gd name="connsiteX85" fmla="*/ 770001 w 1591532"/>
                <a:gd name="connsiteY85" fmla="*/ 179261 h 1285970"/>
                <a:gd name="connsiteX86" fmla="*/ 777145 w 1591532"/>
                <a:gd name="connsiteY86" fmla="*/ 136589 h 1285970"/>
                <a:gd name="connsiteX87" fmla="*/ 797052 w 1591532"/>
                <a:gd name="connsiteY87" fmla="*/ 103061 h 1285970"/>
                <a:gd name="connsiteX88" fmla="*/ 827437 w 1591532"/>
                <a:gd name="connsiteY88" fmla="*/ 80963 h 1285970"/>
                <a:gd name="connsiteX89" fmla="*/ 865918 w 1591532"/>
                <a:gd name="connsiteY89" fmla="*/ 73057 h 1285970"/>
                <a:gd name="connsiteX90" fmla="*/ 911162 w 1591532"/>
                <a:gd name="connsiteY90" fmla="*/ 84296 h 1285970"/>
                <a:gd name="connsiteX91" fmla="*/ 940022 w 1591532"/>
                <a:gd name="connsiteY91" fmla="*/ 112967 h 1285970"/>
                <a:gd name="connsiteX92" fmla="*/ 954977 w 1591532"/>
                <a:gd name="connsiteY92" fmla="*/ 150876 h 1285970"/>
                <a:gd name="connsiteX93" fmla="*/ 958310 w 1591532"/>
                <a:gd name="connsiteY93" fmla="*/ 189928 h 1285970"/>
                <a:gd name="connsiteX94" fmla="*/ 805529 w 1591532"/>
                <a:gd name="connsiteY94" fmla="*/ 189928 h 1285970"/>
                <a:gd name="connsiteX95" fmla="*/ 808672 w 1591532"/>
                <a:gd name="connsiteY95" fmla="*/ 215360 h 1285970"/>
                <a:gd name="connsiteX96" fmla="*/ 820103 w 1591532"/>
                <a:gd name="connsiteY96" fmla="*/ 236696 h 1285970"/>
                <a:gd name="connsiteX97" fmla="*/ 840200 w 1591532"/>
                <a:gd name="connsiteY97" fmla="*/ 251555 h 1285970"/>
                <a:gd name="connsiteX98" fmla="*/ 869061 w 1591532"/>
                <a:gd name="connsiteY98" fmla="*/ 257080 h 1285970"/>
                <a:gd name="connsiteX99" fmla="*/ 904018 w 1591532"/>
                <a:gd name="connsiteY99" fmla="*/ 247174 h 1285970"/>
                <a:gd name="connsiteX100" fmla="*/ 922020 w 1591532"/>
                <a:gd name="connsiteY100" fmla="*/ 217170 h 1285970"/>
                <a:gd name="connsiteX101" fmla="*/ 955167 w 1591532"/>
                <a:gd name="connsiteY101" fmla="*/ 217170 h 1285970"/>
                <a:gd name="connsiteX102" fmla="*/ 925544 w 1591532"/>
                <a:gd name="connsiteY102" fmla="*/ 268891 h 1285970"/>
                <a:gd name="connsiteX103" fmla="*/ 917543 w 1591532"/>
                <a:gd name="connsiteY103" fmla="*/ 137827 h 1285970"/>
                <a:gd name="connsiteX104" fmla="*/ 905351 w 1591532"/>
                <a:gd name="connsiteY104" fmla="*/ 119444 h 1285970"/>
                <a:gd name="connsiteX105" fmla="*/ 887159 w 1591532"/>
                <a:gd name="connsiteY105" fmla="*/ 107156 h 1285970"/>
                <a:gd name="connsiteX106" fmla="*/ 864013 w 1591532"/>
                <a:gd name="connsiteY106" fmla="*/ 102584 h 1285970"/>
                <a:gd name="connsiteX107" fmla="*/ 840486 w 1591532"/>
                <a:gd name="connsiteY107" fmla="*/ 107156 h 1285970"/>
                <a:gd name="connsiteX108" fmla="*/ 822484 w 1591532"/>
                <a:gd name="connsiteY108" fmla="*/ 119634 h 1285970"/>
                <a:gd name="connsiteX109" fmla="*/ 810673 w 1591532"/>
                <a:gd name="connsiteY109" fmla="*/ 138017 h 1285970"/>
                <a:gd name="connsiteX110" fmla="*/ 805529 w 1591532"/>
                <a:gd name="connsiteY110" fmla="*/ 160306 h 1285970"/>
                <a:gd name="connsiteX111" fmla="*/ 922782 w 1591532"/>
                <a:gd name="connsiteY111" fmla="*/ 160306 h 1285970"/>
                <a:gd name="connsiteX112" fmla="*/ 917448 w 1591532"/>
                <a:gd name="connsiteY112" fmla="*/ 137827 h 1285970"/>
                <a:gd name="connsiteX113" fmla="*/ 99155 w 1591532"/>
                <a:gd name="connsiteY113" fmla="*/ 615220 h 1285970"/>
                <a:gd name="connsiteX114" fmla="*/ 0 w 1591532"/>
                <a:gd name="connsiteY114" fmla="*/ 333280 h 1285970"/>
                <a:gd name="connsiteX115" fmla="*/ 40291 w 1591532"/>
                <a:gd name="connsiteY115" fmla="*/ 333280 h 1285970"/>
                <a:gd name="connsiteX116" fmla="*/ 120872 w 1591532"/>
                <a:gd name="connsiteY116" fmla="*/ 577787 h 1285970"/>
                <a:gd name="connsiteX117" fmla="*/ 121634 w 1591532"/>
                <a:gd name="connsiteY117" fmla="*/ 577787 h 1285970"/>
                <a:gd name="connsiteX118" fmla="*/ 202978 w 1591532"/>
                <a:gd name="connsiteY118" fmla="*/ 333280 h 1285970"/>
                <a:gd name="connsiteX119" fmla="*/ 242030 w 1591532"/>
                <a:gd name="connsiteY119" fmla="*/ 333280 h 1285970"/>
                <a:gd name="connsiteX120" fmla="*/ 141732 w 1591532"/>
                <a:gd name="connsiteY120" fmla="*/ 615220 h 1285970"/>
                <a:gd name="connsiteX121" fmla="*/ 99060 w 1591532"/>
                <a:gd name="connsiteY121" fmla="*/ 615220 h 1285970"/>
                <a:gd name="connsiteX122" fmla="*/ 370808 w 1591532"/>
                <a:gd name="connsiteY122" fmla="*/ 602171 h 1285970"/>
                <a:gd name="connsiteX123" fmla="*/ 313182 w 1591532"/>
                <a:gd name="connsiteY123" fmla="*/ 619506 h 1285970"/>
                <a:gd name="connsiteX124" fmla="*/ 270700 w 1591532"/>
                <a:gd name="connsiteY124" fmla="*/ 611600 h 1285970"/>
                <a:gd name="connsiteX125" fmla="*/ 240506 w 1591532"/>
                <a:gd name="connsiteY125" fmla="*/ 589502 h 1285970"/>
                <a:gd name="connsiteX126" fmla="*/ 222123 w 1591532"/>
                <a:gd name="connsiteY126" fmla="*/ 555498 h 1285970"/>
                <a:gd name="connsiteX127" fmla="*/ 215170 w 1591532"/>
                <a:gd name="connsiteY127" fmla="*/ 512445 h 1285970"/>
                <a:gd name="connsiteX128" fmla="*/ 222313 w 1591532"/>
                <a:gd name="connsiteY128" fmla="*/ 469773 h 1285970"/>
                <a:gd name="connsiteX129" fmla="*/ 242221 w 1591532"/>
                <a:gd name="connsiteY129" fmla="*/ 436245 h 1285970"/>
                <a:gd name="connsiteX130" fmla="*/ 272605 w 1591532"/>
                <a:gd name="connsiteY130" fmla="*/ 414147 h 1285970"/>
                <a:gd name="connsiteX131" fmla="*/ 311087 w 1591532"/>
                <a:gd name="connsiteY131" fmla="*/ 406241 h 1285970"/>
                <a:gd name="connsiteX132" fmla="*/ 356330 w 1591532"/>
                <a:gd name="connsiteY132" fmla="*/ 417481 h 1285970"/>
                <a:gd name="connsiteX133" fmla="*/ 385191 w 1591532"/>
                <a:gd name="connsiteY133" fmla="*/ 446151 h 1285970"/>
                <a:gd name="connsiteX134" fmla="*/ 400145 w 1591532"/>
                <a:gd name="connsiteY134" fmla="*/ 484061 h 1285970"/>
                <a:gd name="connsiteX135" fmla="*/ 403479 w 1591532"/>
                <a:gd name="connsiteY135" fmla="*/ 523113 h 1285970"/>
                <a:gd name="connsiteX136" fmla="*/ 250698 w 1591532"/>
                <a:gd name="connsiteY136" fmla="*/ 523113 h 1285970"/>
                <a:gd name="connsiteX137" fmla="*/ 253841 w 1591532"/>
                <a:gd name="connsiteY137" fmla="*/ 548545 h 1285970"/>
                <a:gd name="connsiteX138" fmla="*/ 265271 w 1591532"/>
                <a:gd name="connsiteY138" fmla="*/ 569881 h 1285970"/>
                <a:gd name="connsiteX139" fmla="*/ 285369 w 1591532"/>
                <a:gd name="connsiteY139" fmla="*/ 584740 h 1285970"/>
                <a:gd name="connsiteX140" fmla="*/ 314230 w 1591532"/>
                <a:gd name="connsiteY140" fmla="*/ 590264 h 1285970"/>
                <a:gd name="connsiteX141" fmla="*/ 349187 w 1591532"/>
                <a:gd name="connsiteY141" fmla="*/ 580358 h 1285970"/>
                <a:gd name="connsiteX142" fmla="*/ 367189 w 1591532"/>
                <a:gd name="connsiteY142" fmla="*/ 550355 h 1285970"/>
                <a:gd name="connsiteX143" fmla="*/ 400336 w 1591532"/>
                <a:gd name="connsiteY143" fmla="*/ 550355 h 1285970"/>
                <a:gd name="connsiteX144" fmla="*/ 370713 w 1591532"/>
                <a:gd name="connsiteY144" fmla="*/ 602075 h 1285970"/>
                <a:gd name="connsiteX145" fmla="*/ 362712 w 1591532"/>
                <a:gd name="connsiteY145" fmla="*/ 471011 h 1285970"/>
                <a:gd name="connsiteX146" fmla="*/ 350520 w 1591532"/>
                <a:gd name="connsiteY146" fmla="*/ 452628 h 1285970"/>
                <a:gd name="connsiteX147" fmla="*/ 332327 w 1591532"/>
                <a:gd name="connsiteY147" fmla="*/ 440341 h 1285970"/>
                <a:gd name="connsiteX148" fmla="*/ 309182 w 1591532"/>
                <a:gd name="connsiteY148" fmla="*/ 435769 h 1285970"/>
                <a:gd name="connsiteX149" fmla="*/ 285655 w 1591532"/>
                <a:gd name="connsiteY149" fmla="*/ 440341 h 1285970"/>
                <a:gd name="connsiteX150" fmla="*/ 267653 w 1591532"/>
                <a:gd name="connsiteY150" fmla="*/ 452819 h 1285970"/>
                <a:gd name="connsiteX151" fmla="*/ 255842 w 1591532"/>
                <a:gd name="connsiteY151" fmla="*/ 471202 h 1285970"/>
                <a:gd name="connsiteX152" fmla="*/ 250698 w 1591532"/>
                <a:gd name="connsiteY152" fmla="*/ 493490 h 1285970"/>
                <a:gd name="connsiteX153" fmla="*/ 367951 w 1591532"/>
                <a:gd name="connsiteY153" fmla="*/ 493490 h 1285970"/>
                <a:gd name="connsiteX154" fmla="*/ 362617 w 1591532"/>
                <a:gd name="connsiteY154" fmla="*/ 471011 h 1285970"/>
                <a:gd name="connsiteX155" fmla="*/ 463677 w 1591532"/>
                <a:gd name="connsiteY155" fmla="*/ 411004 h 1285970"/>
                <a:gd name="connsiteX156" fmla="*/ 463677 w 1591532"/>
                <a:gd name="connsiteY156" fmla="*/ 454057 h 1285970"/>
                <a:gd name="connsiteX157" fmla="*/ 464439 w 1591532"/>
                <a:gd name="connsiteY157" fmla="*/ 454057 h 1285970"/>
                <a:gd name="connsiteX158" fmla="*/ 494443 w 1591532"/>
                <a:gd name="connsiteY158" fmla="*/ 417290 h 1285970"/>
                <a:gd name="connsiteX159" fmla="*/ 539496 w 1591532"/>
                <a:gd name="connsiteY159" fmla="*/ 406241 h 1285970"/>
                <a:gd name="connsiteX160" fmla="*/ 539496 w 1591532"/>
                <a:gd name="connsiteY160" fmla="*/ 441769 h 1285970"/>
                <a:gd name="connsiteX161" fmla="*/ 505111 w 1591532"/>
                <a:gd name="connsiteY161" fmla="*/ 447294 h 1285970"/>
                <a:gd name="connsiteX162" fmla="*/ 482251 w 1591532"/>
                <a:gd name="connsiteY162" fmla="*/ 463487 h 1285970"/>
                <a:gd name="connsiteX163" fmla="*/ 469583 w 1591532"/>
                <a:gd name="connsiteY163" fmla="*/ 489394 h 1285970"/>
                <a:gd name="connsiteX164" fmla="*/ 465582 w 1591532"/>
                <a:gd name="connsiteY164" fmla="*/ 524351 h 1285970"/>
                <a:gd name="connsiteX165" fmla="*/ 465582 w 1591532"/>
                <a:gd name="connsiteY165" fmla="*/ 615220 h 1285970"/>
                <a:gd name="connsiteX166" fmla="*/ 432054 w 1591532"/>
                <a:gd name="connsiteY166" fmla="*/ 615220 h 1285970"/>
                <a:gd name="connsiteX167" fmla="*/ 432054 w 1591532"/>
                <a:gd name="connsiteY167" fmla="*/ 411004 h 1285970"/>
                <a:gd name="connsiteX168" fmla="*/ 463677 w 1591532"/>
                <a:gd name="connsiteY168" fmla="*/ 411004 h 1285970"/>
                <a:gd name="connsiteX169" fmla="*/ 703326 w 1591532"/>
                <a:gd name="connsiteY169" fmla="*/ 615220 h 1285970"/>
                <a:gd name="connsiteX170" fmla="*/ 703326 w 1591532"/>
                <a:gd name="connsiteY170" fmla="*/ 582835 h 1285970"/>
                <a:gd name="connsiteX171" fmla="*/ 702564 w 1591532"/>
                <a:gd name="connsiteY171" fmla="*/ 582835 h 1285970"/>
                <a:gd name="connsiteX172" fmla="*/ 675322 w 1591532"/>
                <a:gd name="connsiteY172" fmla="*/ 610648 h 1285970"/>
                <a:gd name="connsiteX173" fmla="*/ 636270 w 1591532"/>
                <a:gd name="connsiteY173" fmla="*/ 619506 h 1285970"/>
                <a:gd name="connsiteX174" fmla="*/ 602742 w 1591532"/>
                <a:gd name="connsiteY174" fmla="*/ 614172 h 1285970"/>
                <a:gd name="connsiteX175" fmla="*/ 581025 w 1591532"/>
                <a:gd name="connsiteY175" fmla="*/ 598932 h 1285970"/>
                <a:gd name="connsiteX176" fmla="*/ 569405 w 1591532"/>
                <a:gd name="connsiteY176" fmla="*/ 575405 h 1285970"/>
                <a:gd name="connsiteX177" fmla="*/ 566071 w 1591532"/>
                <a:gd name="connsiteY177" fmla="*/ 545211 h 1285970"/>
                <a:gd name="connsiteX178" fmla="*/ 566071 w 1591532"/>
                <a:gd name="connsiteY178" fmla="*/ 410909 h 1285970"/>
                <a:gd name="connsiteX179" fmla="*/ 599599 w 1591532"/>
                <a:gd name="connsiteY179" fmla="*/ 410909 h 1285970"/>
                <a:gd name="connsiteX180" fmla="*/ 599599 w 1591532"/>
                <a:gd name="connsiteY180" fmla="*/ 549116 h 1285970"/>
                <a:gd name="connsiteX181" fmla="*/ 610648 w 1591532"/>
                <a:gd name="connsiteY181" fmla="*/ 579120 h 1285970"/>
                <a:gd name="connsiteX182" fmla="*/ 641032 w 1591532"/>
                <a:gd name="connsiteY182" fmla="*/ 590169 h 1285970"/>
                <a:gd name="connsiteX183" fmla="*/ 667703 w 1591532"/>
                <a:gd name="connsiteY183" fmla="*/ 585407 h 1285970"/>
                <a:gd name="connsiteX184" fmla="*/ 686467 w 1591532"/>
                <a:gd name="connsiteY184" fmla="*/ 571976 h 1285970"/>
                <a:gd name="connsiteX185" fmla="*/ 697706 w 1591532"/>
                <a:gd name="connsiteY185" fmla="*/ 551593 h 1285970"/>
                <a:gd name="connsiteX186" fmla="*/ 701421 w 1591532"/>
                <a:gd name="connsiteY186" fmla="*/ 526161 h 1285970"/>
                <a:gd name="connsiteX187" fmla="*/ 701421 w 1591532"/>
                <a:gd name="connsiteY187" fmla="*/ 410813 h 1285970"/>
                <a:gd name="connsiteX188" fmla="*/ 734949 w 1591532"/>
                <a:gd name="connsiteY188" fmla="*/ 410813 h 1285970"/>
                <a:gd name="connsiteX189" fmla="*/ 734949 w 1591532"/>
                <a:gd name="connsiteY189" fmla="*/ 615029 h 1285970"/>
                <a:gd name="connsiteX190" fmla="*/ 703326 w 1591532"/>
                <a:gd name="connsiteY190" fmla="*/ 615029 h 1285970"/>
                <a:gd name="connsiteX191" fmla="*/ 803053 w 1591532"/>
                <a:gd name="connsiteY191" fmla="*/ 333280 h 1285970"/>
                <a:gd name="connsiteX192" fmla="*/ 803053 w 1591532"/>
                <a:gd name="connsiteY192" fmla="*/ 615220 h 1285970"/>
                <a:gd name="connsiteX193" fmla="*/ 769525 w 1591532"/>
                <a:gd name="connsiteY193" fmla="*/ 615220 h 1285970"/>
                <a:gd name="connsiteX194" fmla="*/ 769525 w 1591532"/>
                <a:gd name="connsiteY194" fmla="*/ 333280 h 1285970"/>
                <a:gd name="connsiteX195" fmla="*/ 803053 w 1591532"/>
                <a:gd name="connsiteY195" fmla="*/ 333280 h 1285970"/>
                <a:gd name="connsiteX196" fmla="*/ 1024223 w 1591532"/>
                <a:gd name="connsiteY196" fmla="*/ 614458 h 1285970"/>
                <a:gd name="connsiteX197" fmla="*/ 1000125 w 1591532"/>
                <a:gd name="connsiteY197" fmla="*/ 619601 h 1285970"/>
                <a:gd name="connsiteX198" fmla="*/ 979361 w 1591532"/>
                <a:gd name="connsiteY198" fmla="*/ 612267 h 1285970"/>
                <a:gd name="connsiteX199" fmla="*/ 971645 w 1591532"/>
                <a:gd name="connsiteY199" fmla="*/ 588359 h 1285970"/>
                <a:gd name="connsiteX200" fmla="*/ 939451 w 1591532"/>
                <a:gd name="connsiteY200" fmla="*/ 612267 h 1285970"/>
                <a:gd name="connsiteX201" fmla="*/ 899731 w 1591532"/>
                <a:gd name="connsiteY201" fmla="*/ 619601 h 1285970"/>
                <a:gd name="connsiteX202" fmla="*/ 873443 w 1591532"/>
                <a:gd name="connsiteY202" fmla="*/ 616458 h 1285970"/>
                <a:gd name="connsiteX203" fmla="*/ 851916 w 1591532"/>
                <a:gd name="connsiteY203" fmla="*/ 606552 h 1285970"/>
                <a:gd name="connsiteX204" fmla="*/ 837533 w 1591532"/>
                <a:gd name="connsiteY204" fmla="*/ 588931 h 1285970"/>
                <a:gd name="connsiteX205" fmla="*/ 832199 w 1591532"/>
                <a:gd name="connsiteY205" fmla="*/ 562642 h 1285970"/>
                <a:gd name="connsiteX206" fmla="*/ 838105 w 1591532"/>
                <a:gd name="connsiteY206" fmla="*/ 534162 h 1285970"/>
                <a:gd name="connsiteX207" fmla="*/ 853726 w 1591532"/>
                <a:gd name="connsiteY207" fmla="*/ 516160 h 1285970"/>
                <a:gd name="connsiteX208" fmla="*/ 875824 w 1591532"/>
                <a:gd name="connsiteY208" fmla="*/ 505682 h 1285970"/>
                <a:gd name="connsiteX209" fmla="*/ 901255 w 1591532"/>
                <a:gd name="connsiteY209" fmla="*/ 499777 h 1285970"/>
                <a:gd name="connsiteX210" fmla="*/ 927545 w 1591532"/>
                <a:gd name="connsiteY210" fmla="*/ 495586 h 1285970"/>
                <a:gd name="connsiteX211" fmla="*/ 949452 w 1591532"/>
                <a:gd name="connsiteY211" fmla="*/ 491681 h 1285970"/>
                <a:gd name="connsiteX212" fmla="*/ 964502 w 1591532"/>
                <a:gd name="connsiteY212" fmla="*/ 484156 h 1285970"/>
                <a:gd name="connsiteX213" fmla="*/ 970026 w 1591532"/>
                <a:gd name="connsiteY213" fmla="*/ 469773 h 1285970"/>
                <a:gd name="connsiteX214" fmla="*/ 965930 w 1591532"/>
                <a:gd name="connsiteY214" fmla="*/ 451961 h 1285970"/>
                <a:gd name="connsiteX215" fmla="*/ 955262 w 1591532"/>
                <a:gd name="connsiteY215" fmla="*/ 441674 h 1285970"/>
                <a:gd name="connsiteX216" fmla="*/ 940689 w 1591532"/>
                <a:gd name="connsiteY216" fmla="*/ 436912 h 1285970"/>
                <a:gd name="connsiteX217" fmla="*/ 924687 w 1591532"/>
                <a:gd name="connsiteY217" fmla="*/ 435769 h 1285970"/>
                <a:gd name="connsiteX218" fmla="*/ 889159 w 1591532"/>
                <a:gd name="connsiteY218" fmla="*/ 443865 h 1285970"/>
                <a:gd name="connsiteX219" fmla="*/ 873728 w 1591532"/>
                <a:gd name="connsiteY219" fmla="*/ 474440 h 1285970"/>
                <a:gd name="connsiteX220" fmla="*/ 840200 w 1591532"/>
                <a:gd name="connsiteY220" fmla="*/ 474440 h 1285970"/>
                <a:gd name="connsiteX221" fmla="*/ 848106 w 1591532"/>
                <a:gd name="connsiteY221" fmla="*/ 442436 h 1285970"/>
                <a:gd name="connsiteX222" fmla="*/ 867061 w 1591532"/>
                <a:gd name="connsiteY222" fmla="*/ 421291 h 1285970"/>
                <a:gd name="connsiteX223" fmla="*/ 894112 w 1591532"/>
                <a:gd name="connsiteY223" fmla="*/ 409670 h 1285970"/>
                <a:gd name="connsiteX224" fmla="*/ 926687 w 1591532"/>
                <a:gd name="connsiteY224" fmla="*/ 406146 h 1285970"/>
                <a:gd name="connsiteX225" fmla="*/ 954119 w 1591532"/>
                <a:gd name="connsiteY225" fmla="*/ 408146 h 1285970"/>
                <a:gd name="connsiteX226" fmla="*/ 978789 w 1591532"/>
                <a:gd name="connsiteY226" fmla="*/ 416242 h 1285970"/>
                <a:gd name="connsiteX227" fmla="*/ 996601 w 1591532"/>
                <a:gd name="connsiteY227" fmla="*/ 433388 h 1285970"/>
                <a:gd name="connsiteX228" fmla="*/ 1003268 w 1591532"/>
                <a:gd name="connsiteY228" fmla="*/ 462153 h 1285970"/>
                <a:gd name="connsiteX229" fmla="*/ 1003268 w 1591532"/>
                <a:gd name="connsiteY229" fmla="*/ 567023 h 1285970"/>
                <a:gd name="connsiteX230" fmla="*/ 1004697 w 1591532"/>
                <a:gd name="connsiteY230" fmla="*/ 584359 h 1285970"/>
                <a:gd name="connsiteX231" fmla="*/ 1013936 w 1591532"/>
                <a:gd name="connsiteY231" fmla="*/ 589883 h 1285970"/>
                <a:gd name="connsiteX232" fmla="*/ 1024223 w 1591532"/>
                <a:gd name="connsiteY232" fmla="*/ 588264 h 1285970"/>
                <a:gd name="connsiteX233" fmla="*/ 1024223 w 1591532"/>
                <a:gd name="connsiteY233" fmla="*/ 614363 h 1285970"/>
                <a:gd name="connsiteX234" fmla="*/ 969740 w 1591532"/>
                <a:gd name="connsiteY234" fmla="*/ 509778 h 1285970"/>
                <a:gd name="connsiteX235" fmla="*/ 953167 w 1591532"/>
                <a:gd name="connsiteY235" fmla="*/ 516636 h 1285970"/>
                <a:gd name="connsiteX236" fmla="*/ 931640 w 1591532"/>
                <a:gd name="connsiteY236" fmla="*/ 520160 h 1285970"/>
                <a:gd name="connsiteX237" fmla="*/ 908971 w 1591532"/>
                <a:gd name="connsiteY237" fmla="*/ 523304 h 1285970"/>
                <a:gd name="connsiteX238" fmla="*/ 888492 w 1591532"/>
                <a:gd name="connsiteY238" fmla="*/ 529019 h 1285970"/>
                <a:gd name="connsiteX239" fmla="*/ 873633 w 1591532"/>
                <a:gd name="connsiteY239" fmla="*/ 540258 h 1285970"/>
                <a:gd name="connsiteX240" fmla="*/ 867918 w 1591532"/>
                <a:gd name="connsiteY240" fmla="*/ 560070 h 1285970"/>
                <a:gd name="connsiteX241" fmla="*/ 871252 w 1591532"/>
                <a:gd name="connsiteY241" fmla="*/ 573977 h 1285970"/>
                <a:gd name="connsiteX242" fmla="*/ 879920 w 1591532"/>
                <a:gd name="connsiteY242" fmla="*/ 583216 h 1285970"/>
                <a:gd name="connsiteX243" fmla="*/ 892397 w 1591532"/>
                <a:gd name="connsiteY243" fmla="*/ 588359 h 1285970"/>
                <a:gd name="connsiteX244" fmla="*/ 907447 w 1591532"/>
                <a:gd name="connsiteY244" fmla="*/ 589979 h 1285970"/>
                <a:gd name="connsiteX245" fmla="*/ 935831 w 1591532"/>
                <a:gd name="connsiteY245" fmla="*/ 585502 h 1285970"/>
                <a:gd name="connsiteX246" fmla="*/ 955167 w 1591532"/>
                <a:gd name="connsiteY246" fmla="*/ 574072 h 1285970"/>
                <a:gd name="connsiteX247" fmla="*/ 966216 w 1591532"/>
                <a:gd name="connsiteY247" fmla="*/ 559118 h 1285970"/>
                <a:gd name="connsiteX248" fmla="*/ 969740 w 1591532"/>
                <a:gd name="connsiteY248" fmla="*/ 543973 h 1285970"/>
                <a:gd name="connsiteX249" fmla="*/ 969740 w 1591532"/>
                <a:gd name="connsiteY249" fmla="*/ 509778 h 1285970"/>
                <a:gd name="connsiteX250" fmla="*/ 1075182 w 1591532"/>
                <a:gd name="connsiteY250" fmla="*/ 411004 h 1285970"/>
                <a:gd name="connsiteX251" fmla="*/ 1075182 w 1591532"/>
                <a:gd name="connsiteY251" fmla="*/ 441008 h 1285970"/>
                <a:gd name="connsiteX252" fmla="*/ 1075944 w 1591532"/>
                <a:gd name="connsiteY252" fmla="*/ 441008 h 1285970"/>
                <a:gd name="connsiteX253" fmla="*/ 1141857 w 1591532"/>
                <a:gd name="connsiteY253" fmla="*/ 406241 h 1285970"/>
                <a:gd name="connsiteX254" fmla="*/ 1176242 w 1591532"/>
                <a:gd name="connsiteY254" fmla="*/ 414147 h 1285970"/>
                <a:gd name="connsiteX255" fmla="*/ 1197959 w 1591532"/>
                <a:gd name="connsiteY255" fmla="*/ 441008 h 1285970"/>
                <a:gd name="connsiteX256" fmla="*/ 1225010 w 1591532"/>
                <a:gd name="connsiteY256" fmla="*/ 415290 h 1285970"/>
                <a:gd name="connsiteX257" fmla="*/ 1261967 w 1591532"/>
                <a:gd name="connsiteY257" fmla="*/ 406241 h 1285970"/>
                <a:gd name="connsiteX258" fmla="*/ 1289780 w 1591532"/>
                <a:gd name="connsiteY258" fmla="*/ 409575 h 1285970"/>
                <a:gd name="connsiteX259" fmla="*/ 1311116 w 1591532"/>
                <a:gd name="connsiteY259" fmla="*/ 420053 h 1285970"/>
                <a:gd name="connsiteX260" fmla="*/ 1324928 w 1591532"/>
                <a:gd name="connsiteY260" fmla="*/ 438436 h 1285970"/>
                <a:gd name="connsiteX261" fmla="*/ 1329881 w 1591532"/>
                <a:gd name="connsiteY261" fmla="*/ 465487 h 1285970"/>
                <a:gd name="connsiteX262" fmla="*/ 1329881 w 1591532"/>
                <a:gd name="connsiteY262" fmla="*/ 615125 h 1285970"/>
                <a:gd name="connsiteX263" fmla="*/ 1296353 w 1591532"/>
                <a:gd name="connsiteY263" fmla="*/ 615125 h 1285970"/>
                <a:gd name="connsiteX264" fmla="*/ 1296353 w 1591532"/>
                <a:gd name="connsiteY264" fmla="*/ 481203 h 1285970"/>
                <a:gd name="connsiteX265" fmla="*/ 1294829 w 1591532"/>
                <a:gd name="connsiteY265" fmla="*/ 463391 h 1285970"/>
                <a:gd name="connsiteX266" fmla="*/ 1288923 w 1591532"/>
                <a:gd name="connsiteY266" fmla="*/ 449009 h 1285970"/>
                <a:gd name="connsiteX267" fmla="*/ 1276826 w 1591532"/>
                <a:gd name="connsiteY267" fmla="*/ 439293 h 1285970"/>
                <a:gd name="connsiteX268" fmla="*/ 1256919 w 1591532"/>
                <a:gd name="connsiteY268" fmla="*/ 435769 h 1285970"/>
                <a:gd name="connsiteX269" fmla="*/ 1217867 w 1591532"/>
                <a:gd name="connsiteY269" fmla="*/ 449961 h 1285970"/>
                <a:gd name="connsiteX270" fmla="*/ 1203674 w 1591532"/>
                <a:gd name="connsiteY270" fmla="*/ 487871 h 1285970"/>
                <a:gd name="connsiteX271" fmla="*/ 1203674 w 1591532"/>
                <a:gd name="connsiteY271" fmla="*/ 615029 h 1285970"/>
                <a:gd name="connsiteX272" fmla="*/ 1170146 w 1591532"/>
                <a:gd name="connsiteY272" fmla="*/ 615029 h 1285970"/>
                <a:gd name="connsiteX273" fmla="*/ 1170146 w 1591532"/>
                <a:gd name="connsiteY273" fmla="*/ 481108 h 1285970"/>
                <a:gd name="connsiteX274" fmla="*/ 1168337 w 1591532"/>
                <a:gd name="connsiteY274" fmla="*/ 462915 h 1285970"/>
                <a:gd name="connsiteX275" fmla="*/ 1162240 w 1591532"/>
                <a:gd name="connsiteY275" fmla="*/ 448532 h 1285970"/>
                <a:gd name="connsiteX276" fmla="*/ 1150620 w 1591532"/>
                <a:gd name="connsiteY276" fmla="*/ 439007 h 1285970"/>
                <a:gd name="connsiteX277" fmla="*/ 1131856 w 1591532"/>
                <a:gd name="connsiteY277" fmla="*/ 435673 h 1285970"/>
                <a:gd name="connsiteX278" fmla="*/ 1106805 w 1591532"/>
                <a:gd name="connsiteY278" fmla="*/ 441579 h 1285970"/>
                <a:gd name="connsiteX279" fmla="*/ 1089851 w 1591532"/>
                <a:gd name="connsiteY279" fmla="*/ 455771 h 1285970"/>
                <a:gd name="connsiteX280" fmla="*/ 1080421 w 1591532"/>
                <a:gd name="connsiteY280" fmla="*/ 472916 h 1285970"/>
                <a:gd name="connsiteX281" fmla="*/ 1077468 w 1591532"/>
                <a:gd name="connsiteY281" fmla="*/ 487775 h 1285970"/>
                <a:gd name="connsiteX282" fmla="*/ 1077468 w 1591532"/>
                <a:gd name="connsiteY282" fmla="*/ 614934 h 1285970"/>
                <a:gd name="connsiteX283" fmla="*/ 1043940 w 1591532"/>
                <a:gd name="connsiteY283" fmla="*/ 614934 h 1285970"/>
                <a:gd name="connsiteX284" fmla="*/ 1043940 w 1591532"/>
                <a:gd name="connsiteY284" fmla="*/ 410718 h 1285970"/>
                <a:gd name="connsiteX285" fmla="*/ 1075563 w 1591532"/>
                <a:gd name="connsiteY285" fmla="*/ 410718 h 1285970"/>
                <a:gd name="connsiteX286" fmla="*/ 133064 w 1591532"/>
                <a:gd name="connsiteY286" fmla="*/ 666464 h 1285970"/>
                <a:gd name="connsiteX287" fmla="*/ 152591 w 1591532"/>
                <a:gd name="connsiteY287" fmla="*/ 666655 h 1285970"/>
                <a:gd name="connsiteX288" fmla="*/ 173355 w 1591532"/>
                <a:gd name="connsiteY288" fmla="*/ 667798 h 1285970"/>
                <a:gd name="connsiteX289" fmla="*/ 192500 w 1591532"/>
                <a:gd name="connsiteY289" fmla="*/ 670751 h 1285970"/>
                <a:gd name="connsiteX290" fmla="*/ 207740 w 1591532"/>
                <a:gd name="connsiteY290" fmla="*/ 676656 h 1285970"/>
                <a:gd name="connsiteX291" fmla="*/ 231267 w 1591532"/>
                <a:gd name="connsiteY291" fmla="*/ 699611 h 1285970"/>
                <a:gd name="connsiteX292" fmla="*/ 240983 w 1591532"/>
                <a:gd name="connsiteY292" fmla="*/ 735521 h 1285970"/>
                <a:gd name="connsiteX293" fmla="*/ 230124 w 1591532"/>
                <a:gd name="connsiteY293" fmla="*/ 774383 h 1285970"/>
                <a:gd name="connsiteX294" fmla="*/ 199168 w 1591532"/>
                <a:gd name="connsiteY294" fmla="*/ 798671 h 1285970"/>
                <a:gd name="connsiteX295" fmla="*/ 199168 w 1591532"/>
                <a:gd name="connsiteY295" fmla="*/ 799433 h 1285970"/>
                <a:gd name="connsiteX296" fmla="*/ 239078 w 1591532"/>
                <a:gd name="connsiteY296" fmla="*/ 823151 h 1285970"/>
                <a:gd name="connsiteX297" fmla="*/ 252889 w 1591532"/>
                <a:gd name="connsiteY297" fmla="*/ 867347 h 1285970"/>
                <a:gd name="connsiteX298" fmla="*/ 247364 w 1591532"/>
                <a:gd name="connsiteY298" fmla="*/ 897350 h 1285970"/>
                <a:gd name="connsiteX299" fmla="*/ 230981 w 1591532"/>
                <a:gd name="connsiteY299" fmla="*/ 923258 h 1285970"/>
                <a:gd name="connsiteX300" fmla="*/ 204121 w 1591532"/>
                <a:gd name="connsiteY300" fmla="*/ 941451 h 1285970"/>
                <a:gd name="connsiteX301" fmla="*/ 167164 w 1591532"/>
                <a:gd name="connsiteY301" fmla="*/ 948404 h 1285970"/>
                <a:gd name="connsiteX302" fmla="*/ 30956 w 1591532"/>
                <a:gd name="connsiteY302" fmla="*/ 948404 h 1285970"/>
                <a:gd name="connsiteX303" fmla="*/ 30956 w 1591532"/>
                <a:gd name="connsiteY303" fmla="*/ 666464 h 1285970"/>
                <a:gd name="connsiteX304" fmla="*/ 133255 w 1591532"/>
                <a:gd name="connsiteY304" fmla="*/ 666464 h 1285970"/>
                <a:gd name="connsiteX305" fmla="*/ 143351 w 1591532"/>
                <a:gd name="connsiteY305" fmla="*/ 787718 h 1285970"/>
                <a:gd name="connsiteX306" fmla="*/ 189357 w 1591532"/>
                <a:gd name="connsiteY306" fmla="*/ 776478 h 1285970"/>
                <a:gd name="connsiteX307" fmla="*/ 203359 w 1591532"/>
                <a:gd name="connsiteY307" fmla="*/ 742664 h 1285970"/>
                <a:gd name="connsiteX308" fmla="*/ 198596 w 1591532"/>
                <a:gd name="connsiteY308" fmla="*/ 718947 h 1285970"/>
                <a:gd name="connsiteX309" fmla="*/ 185547 w 1591532"/>
                <a:gd name="connsiteY309" fmla="*/ 705517 h 1285970"/>
                <a:gd name="connsiteX310" fmla="*/ 166402 w 1591532"/>
                <a:gd name="connsiteY310" fmla="*/ 699421 h 1285970"/>
                <a:gd name="connsiteX311" fmla="*/ 143256 w 1591532"/>
                <a:gd name="connsiteY311" fmla="*/ 697992 h 1285970"/>
                <a:gd name="connsiteX312" fmla="*/ 68199 w 1591532"/>
                <a:gd name="connsiteY312" fmla="*/ 697992 h 1285970"/>
                <a:gd name="connsiteX313" fmla="*/ 68199 w 1591532"/>
                <a:gd name="connsiteY313" fmla="*/ 787622 h 1285970"/>
                <a:gd name="connsiteX314" fmla="*/ 143256 w 1591532"/>
                <a:gd name="connsiteY314" fmla="*/ 787622 h 1285970"/>
                <a:gd name="connsiteX315" fmla="*/ 162306 w 1591532"/>
                <a:gd name="connsiteY315" fmla="*/ 916781 h 1285970"/>
                <a:gd name="connsiteX316" fmla="*/ 201168 w 1591532"/>
                <a:gd name="connsiteY316" fmla="*/ 903351 h 1285970"/>
                <a:gd name="connsiteX317" fmla="*/ 215170 w 1591532"/>
                <a:gd name="connsiteY317" fmla="*/ 866204 h 1285970"/>
                <a:gd name="connsiteX318" fmla="*/ 210026 w 1591532"/>
                <a:gd name="connsiteY318" fmla="*/ 843344 h 1285970"/>
                <a:gd name="connsiteX319" fmla="*/ 196405 w 1591532"/>
                <a:gd name="connsiteY319" fmla="*/ 828961 h 1285970"/>
                <a:gd name="connsiteX320" fmla="*/ 176879 w 1591532"/>
                <a:gd name="connsiteY320" fmla="*/ 821436 h 1285970"/>
                <a:gd name="connsiteX321" fmla="*/ 154019 w 1591532"/>
                <a:gd name="connsiteY321" fmla="*/ 819245 h 1285970"/>
                <a:gd name="connsiteX322" fmla="*/ 68294 w 1591532"/>
                <a:gd name="connsiteY322" fmla="*/ 819245 h 1285970"/>
                <a:gd name="connsiteX323" fmla="*/ 68294 w 1591532"/>
                <a:gd name="connsiteY323" fmla="*/ 916781 h 1285970"/>
                <a:gd name="connsiteX324" fmla="*/ 162306 w 1591532"/>
                <a:gd name="connsiteY324" fmla="*/ 916781 h 1285970"/>
                <a:gd name="connsiteX325" fmla="*/ 412623 w 1591532"/>
                <a:gd name="connsiteY325" fmla="*/ 948404 h 1285970"/>
                <a:gd name="connsiteX326" fmla="*/ 412623 w 1591532"/>
                <a:gd name="connsiteY326" fmla="*/ 916019 h 1285970"/>
                <a:gd name="connsiteX327" fmla="*/ 411861 w 1591532"/>
                <a:gd name="connsiteY327" fmla="*/ 916019 h 1285970"/>
                <a:gd name="connsiteX328" fmla="*/ 384620 w 1591532"/>
                <a:gd name="connsiteY328" fmla="*/ 943832 h 1285970"/>
                <a:gd name="connsiteX329" fmla="*/ 345567 w 1591532"/>
                <a:gd name="connsiteY329" fmla="*/ 952690 h 1285970"/>
                <a:gd name="connsiteX330" fmla="*/ 312039 w 1591532"/>
                <a:gd name="connsiteY330" fmla="*/ 947357 h 1285970"/>
                <a:gd name="connsiteX331" fmla="*/ 290322 w 1591532"/>
                <a:gd name="connsiteY331" fmla="*/ 932117 h 1285970"/>
                <a:gd name="connsiteX332" fmla="*/ 278702 w 1591532"/>
                <a:gd name="connsiteY332" fmla="*/ 908590 h 1285970"/>
                <a:gd name="connsiteX333" fmla="*/ 275368 w 1591532"/>
                <a:gd name="connsiteY333" fmla="*/ 878396 h 1285970"/>
                <a:gd name="connsiteX334" fmla="*/ 275368 w 1591532"/>
                <a:gd name="connsiteY334" fmla="*/ 744093 h 1285970"/>
                <a:gd name="connsiteX335" fmla="*/ 308896 w 1591532"/>
                <a:gd name="connsiteY335" fmla="*/ 744093 h 1285970"/>
                <a:gd name="connsiteX336" fmla="*/ 308896 w 1591532"/>
                <a:gd name="connsiteY336" fmla="*/ 882301 h 1285970"/>
                <a:gd name="connsiteX337" fmla="*/ 319945 w 1591532"/>
                <a:gd name="connsiteY337" fmla="*/ 912305 h 1285970"/>
                <a:gd name="connsiteX338" fmla="*/ 350330 w 1591532"/>
                <a:gd name="connsiteY338" fmla="*/ 923354 h 1285970"/>
                <a:gd name="connsiteX339" fmla="*/ 377000 w 1591532"/>
                <a:gd name="connsiteY339" fmla="*/ 918591 h 1285970"/>
                <a:gd name="connsiteX340" fmla="*/ 395764 w 1591532"/>
                <a:gd name="connsiteY340" fmla="*/ 905161 h 1285970"/>
                <a:gd name="connsiteX341" fmla="*/ 407003 w 1591532"/>
                <a:gd name="connsiteY341" fmla="*/ 884777 h 1285970"/>
                <a:gd name="connsiteX342" fmla="*/ 410718 w 1591532"/>
                <a:gd name="connsiteY342" fmla="*/ 859346 h 1285970"/>
                <a:gd name="connsiteX343" fmla="*/ 410718 w 1591532"/>
                <a:gd name="connsiteY343" fmla="*/ 743998 h 1285970"/>
                <a:gd name="connsiteX344" fmla="*/ 444246 w 1591532"/>
                <a:gd name="connsiteY344" fmla="*/ 743998 h 1285970"/>
                <a:gd name="connsiteX345" fmla="*/ 444246 w 1591532"/>
                <a:gd name="connsiteY345" fmla="*/ 948214 h 1285970"/>
                <a:gd name="connsiteX346" fmla="*/ 412623 w 1591532"/>
                <a:gd name="connsiteY346" fmla="*/ 948214 h 1285970"/>
                <a:gd name="connsiteX347" fmla="*/ 478822 w 1591532"/>
                <a:gd name="connsiteY347" fmla="*/ 707517 h 1285970"/>
                <a:gd name="connsiteX348" fmla="*/ 478822 w 1591532"/>
                <a:gd name="connsiteY348" fmla="*/ 666464 h 1285970"/>
                <a:gd name="connsiteX349" fmla="*/ 512350 w 1591532"/>
                <a:gd name="connsiteY349" fmla="*/ 666464 h 1285970"/>
                <a:gd name="connsiteX350" fmla="*/ 512350 w 1591532"/>
                <a:gd name="connsiteY350" fmla="*/ 707517 h 1285970"/>
                <a:gd name="connsiteX351" fmla="*/ 478822 w 1591532"/>
                <a:gd name="connsiteY351" fmla="*/ 707517 h 1285970"/>
                <a:gd name="connsiteX352" fmla="*/ 512350 w 1591532"/>
                <a:gd name="connsiteY352" fmla="*/ 744284 h 1285970"/>
                <a:gd name="connsiteX353" fmla="*/ 512350 w 1591532"/>
                <a:gd name="connsiteY353" fmla="*/ 948500 h 1285970"/>
                <a:gd name="connsiteX354" fmla="*/ 478822 w 1591532"/>
                <a:gd name="connsiteY354" fmla="*/ 948500 h 1285970"/>
                <a:gd name="connsiteX355" fmla="*/ 478822 w 1591532"/>
                <a:gd name="connsiteY355" fmla="*/ 744284 h 1285970"/>
                <a:gd name="connsiteX356" fmla="*/ 512350 w 1591532"/>
                <a:gd name="connsiteY356" fmla="*/ 744284 h 1285970"/>
                <a:gd name="connsiteX357" fmla="*/ 580454 w 1591532"/>
                <a:gd name="connsiteY357" fmla="*/ 666464 h 1285970"/>
                <a:gd name="connsiteX358" fmla="*/ 580454 w 1591532"/>
                <a:gd name="connsiteY358" fmla="*/ 948404 h 1285970"/>
                <a:gd name="connsiteX359" fmla="*/ 546926 w 1591532"/>
                <a:gd name="connsiteY359" fmla="*/ 948404 h 1285970"/>
                <a:gd name="connsiteX360" fmla="*/ 546926 w 1591532"/>
                <a:gd name="connsiteY360" fmla="*/ 666464 h 1285970"/>
                <a:gd name="connsiteX361" fmla="*/ 580454 w 1591532"/>
                <a:gd name="connsiteY361" fmla="*/ 666464 h 1285970"/>
                <a:gd name="connsiteX362" fmla="*/ 769620 w 1591532"/>
                <a:gd name="connsiteY362" fmla="*/ 948404 h 1285970"/>
                <a:gd name="connsiteX363" fmla="*/ 769620 w 1591532"/>
                <a:gd name="connsiteY363" fmla="*/ 920782 h 1285970"/>
                <a:gd name="connsiteX364" fmla="*/ 768858 w 1591532"/>
                <a:gd name="connsiteY364" fmla="*/ 920782 h 1285970"/>
                <a:gd name="connsiteX365" fmla="*/ 742760 w 1591532"/>
                <a:gd name="connsiteY365" fmla="*/ 945261 h 1285970"/>
                <a:gd name="connsiteX366" fmla="*/ 703612 w 1591532"/>
                <a:gd name="connsiteY366" fmla="*/ 952786 h 1285970"/>
                <a:gd name="connsiteX367" fmla="*/ 662369 w 1591532"/>
                <a:gd name="connsiteY367" fmla="*/ 944118 h 1285970"/>
                <a:gd name="connsiteX368" fmla="*/ 633127 w 1591532"/>
                <a:gd name="connsiteY368" fmla="*/ 920782 h 1285970"/>
                <a:gd name="connsiteX369" fmla="*/ 615505 w 1591532"/>
                <a:gd name="connsiteY369" fmla="*/ 886778 h 1285970"/>
                <a:gd name="connsiteX370" fmla="*/ 609600 w 1591532"/>
                <a:gd name="connsiteY370" fmla="*/ 845725 h 1285970"/>
                <a:gd name="connsiteX371" fmla="*/ 615315 w 1591532"/>
                <a:gd name="connsiteY371" fmla="*/ 804672 h 1285970"/>
                <a:gd name="connsiteX372" fmla="*/ 632651 w 1591532"/>
                <a:gd name="connsiteY372" fmla="*/ 770858 h 1285970"/>
                <a:gd name="connsiteX373" fmla="*/ 661892 w 1591532"/>
                <a:gd name="connsiteY373" fmla="*/ 747998 h 1285970"/>
                <a:gd name="connsiteX374" fmla="*/ 702755 w 1591532"/>
                <a:gd name="connsiteY374" fmla="*/ 739521 h 1285970"/>
                <a:gd name="connsiteX375" fmla="*/ 719709 w 1591532"/>
                <a:gd name="connsiteY375" fmla="*/ 741140 h 1285970"/>
                <a:gd name="connsiteX376" fmla="*/ 737902 w 1591532"/>
                <a:gd name="connsiteY376" fmla="*/ 746474 h 1285970"/>
                <a:gd name="connsiteX377" fmla="*/ 755047 w 1591532"/>
                <a:gd name="connsiteY377" fmla="*/ 756380 h 1285970"/>
                <a:gd name="connsiteX378" fmla="*/ 768668 w 1591532"/>
                <a:gd name="connsiteY378" fmla="*/ 771620 h 1285970"/>
                <a:gd name="connsiteX379" fmla="*/ 769430 w 1591532"/>
                <a:gd name="connsiteY379" fmla="*/ 771620 h 1285970"/>
                <a:gd name="connsiteX380" fmla="*/ 769430 w 1591532"/>
                <a:gd name="connsiteY380" fmla="*/ 666560 h 1285970"/>
                <a:gd name="connsiteX381" fmla="*/ 802957 w 1591532"/>
                <a:gd name="connsiteY381" fmla="*/ 666560 h 1285970"/>
                <a:gd name="connsiteX382" fmla="*/ 802957 w 1591532"/>
                <a:gd name="connsiteY382" fmla="*/ 948500 h 1285970"/>
                <a:gd name="connsiteX383" fmla="*/ 769430 w 1591532"/>
                <a:gd name="connsiteY383" fmla="*/ 948500 h 1285970"/>
                <a:gd name="connsiteX384" fmla="*/ 649034 w 1591532"/>
                <a:gd name="connsiteY384" fmla="*/ 875919 h 1285970"/>
                <a:gd name="connsiteX385" fmla="*/ 660463 w 1591532"/>
                <a:gd name="connsiteY385" fmla="*/ 900208 h 1285970"/>
                <a:gd name="connsiteX386" fmla="*/ 680180 w 1591532"/>
                <a:gd name="connsiteY386" fmla="*/ 917162 h 1285970"/>
                <a:gd name="connsiteX387" fmla="*/ 708374 w 1591532"/>
                <a:gd name="connsiteY387" fmla="*/ 923449 h 1285970"/>
                <a:gd name="connsiteX388" fmla="*/ 737235 w 1591532"/>
                <a:gd name="connsiteY388" fmla="*/ 916781 h 1285970"/>
                <a:gd name="connsiteX389" fmla="*/ 756571 w 1591532"/>
                <a:gd name="connsiteY389" fmla="*/ 899160 h 1285970"/>
                <a:gd name="connsiteX390" fmla="*/ 767429 w 1591532"/>
                <a:gd name="connsiteY390" fmla="*/ 874490 h 1285970"/>
                <a:gd name="connsiteX391" fmla="*/ 770763 w 1591532"/>
                <a:gd name="connsiteY391" fmla="*/ 846487 h 1285970"/>
                <a:gd name="connsiteX392" fmla="*/ 767239 w 1591532"/>
                <a:gd name="connsiteY392" fmla="*/ 817436 h 1285970"/>
                <a:gd name="connsiteX393" fmla="*/ 755999 w 1591532"/>
                <a:gd name="connsiteY393" fmla="*/ 792766 h 1285970"/>
                <a:gd name="connsiteX394" fmla="*/ 736092 w 1591532"/>
                <a:gd name="connsiteY394" fmla="*/ 775621 h 1285970"/>
                <a:gd name="connsiteX395" fmla="*/ 706469 w 1591532"/>
                <a:gd name="connsiteY395" fmla="*/ 769144 h 1285970"/>
                <a:gd name="connsiteX396" fmla="*/ 677609 w 1591532"/>
                <a:gd name="connsiteY396" fmla="*/ 775907 h 1285970"/>
                <a:gd name="connsiteX397" fmla="*/ 658654 w 1591532"/>
                <a:gd name="connsiteY397" fmla="*/ 793718 h 1285970"/>
                <a:gd name="connsiteX398" fmla="*/ 648367 w 1591532"/>
                <a:gd name="connsiteY398" fmla="*/ 818960 h 1285970"/>
                <a:gd name="connsiteX399" fmla="*/ 645223 w 1591532"/>
                <a:gd name="connsiteY399" fmla="*/ 848201 h 1285970"/>
                <a:gd name="connsiteX400" fmla="*/ 648938 w 1591532"/>
                <a:gd name="connsiteY400" fmla="*/ 876014 h 1285970"/>
                <a:gd name="connsiteX401" fmla="*/ 837724 w 1591532"/>
                <a:gd name="connsiteY401" fmla="*/ 707517 h 1285970"/>
                <a:gd name="connsiteX402" fmla="*/ 837724 w 1591532"/>
                <a:gd name="connsiteY402" fmla="*/ 666464 h 1285970"/>
                <a:gd name="connsiteX403" fmla="*/ 871252 w 1591532"/>
                <a:gd name="connsiteY403" fmla="*/ 666464 h 1285970"/>
                <a:gd name="connsiteX404" fmla="*/ 871252 w 1591532"/>
                <a:gd name="connsiteY404" fmla="*/ 707517 h 1285970"/>
                <a:gd name="connsiteX405" fmla="*/ 837724 w 1591532"/>
                <a:gd name="connsiteY405" fmla="*/ 707517 h 1285970"/>
                <a:gd name="connsiteX406" fmla="*/ 871347 w 1591532"/>
                <a:gd name="connsiteY406" fmla="*/ 744284 h 1285970"/>
                <a:gd name="connsiteX407" fmla="*/ 871347 w 1591532"/>
                <a:gd name="connsiteY407" fmla="*/ 948500 h 1285970"/>
                <a:gd name="connsiteX408" fmla="*/ 837819 w 1591532"/>
                <a:gd name="connsiteY408" fmla="*/ 948500 h 1285970"/>
                <a:gd name="connsiteX409" fmla="*/ 837819 w 1591532"/>
                <a:gd name="connsiteY409" fmla="*/ 744284 h 1285970"/>
                <a:gd name="connsiteX410" fmla="*/ 871347 w 1591532"/>
                <a:gd name="connsiteY410" fmla="*/ 744284 h 1285970"/>
                <a:gd name="connsiteX411" fmla="*/ 937451 w 1591532"/>
                <a:gd name="connsiteY411" fmla="*/ 744284 h 1285970"/>
                <a:gd name="connsiteX412" fmla="*/ 937451 w 1591532"/>
                <a:gd name="connsiteY412" fmla="*/ 776669 h 1285970"/>
                <a:gd name="connsiteX413" fmla="*/ 938213 w 1591532"/>
                <a:gd name="connsiteY413" fmla="*/ 776669 h 1285970"/>
                <a:gd name="connsiteX414" fmla="*/ 1004602 w 1591532"/>
                <a:gd name="connsiteY414" fmla="*/ 739521 h 1285970"/>
                <a:gd name="connsiteX415" fmla="*/ 1038130 w 1591532"/>
                <a:gd name="connsiteY415" fmla="*/ 745046 h 1285970"/>
                <a:gd name="connsiteX416" fmla="*/ 1059847 w 1591532"/>
                <a:gd name="connsiteY416" fmla="*/ 760476 h 1285970"/>
                <a:gd name="connsiteX417" fmla="*/ 1071467 w 1591532"/>
                <a:gd name="connsiteY417" fmla="*/ 784003 h 1285970"/>
                <a:gd name="connsiteX418" fmla="*/ 1074801 w 1591532"/>
                <a:gd name="connsiteY418" fmla="*/ 814197 h 1285970"/>
                <a:gd name="connsiteX419" fmla="*/ 1074801 w 1591532"/>
                <a:gd name="connsiteY419" fmla="*/ 948500 h 1285970"/>
                <a:gd name="connsiteX420" fmla="*/ 1041273 w 1591532"/>
                <a:gd name="connsiteY420" fmla="*/ 948500 h 1285970"/>
                <a:gd name="connsiteX421" fmla="*/ 1041273 w 1591532"/>
                <a:gd name="connsiteY421" fmla="*/ 810292 h 1285970"/>
                <a:gd name="connsiteX422" fmla="*/ 1030224 w 1591532"/>
                <a:gd name="connsiteY422" fmla="*/ 780288 h 1285970"/>
                <a:gd name="connsiteX423" fmla="*/ 999839 w 1591532"/>
                <a:gd name="connsiteY423" fmla="*/ 769239 h 1285970"/>
                <a:gd name="connsiteX424" fmla="*/ 973169 w 1591532"/>
                <a:gd name="connsiteY424" fmla="*/ 774002 h 1285970"/>
                <a:gd name="connsiteX425" fmla="*/ 954405 w 1591532"/>
                <a:gd name="connsiteY425" fmla="*/ 787432 h 1285970"/>
                <a:gd name="connsiteX426" fmla="*/ 943165 w 1591532"/>
                <a:gd name="connsiteY426" fmla="*/ 807815 h 1285970"/>
                <a:gd name="connsiteX427" fmla="*/ 939451 w 1591532"/>
                <a:gd name="connsiteY427" fmla="*/ 833247 h 1285970"/>
                <a:gd name="connsiteX428" fmla="*/ 939451 w 1591532"/>
                <a:gd name="connsiteY428" fmla="*/ 948595 h 1285970"/>
                <a:gd name="connsiteX429" fmla="*/ 905923 w 1591532"/>
                <a:gd name="connsiteY429" fmla="*/ 948595 h 1285970"/>
                <a:gd name="connsiteX430" fmla="*/ 905923 w 1591532"/>
                <a:gd name="connsiteY430" fmla="*/ 744379 h 1285970"/>
                <a:gd name="connsiteX431" fmla="*/ 937546 w 1591532"/>
                <a:gd name="connsiteY431" fmla="*/ 744379 h 1285970"/>
                <a:gd name="connsiteX432" fmla="*/ 1265492 w 1591532"/>
                <a:gd name="connsiteY432" fmla="*/ 1006031 h 1285970"/>
                <a:gd name="connsiteX433" fmla="*/ 1193673 w 1591532"/>
                <a:gd name="connsiteY433" fmla="*/ 1030891 h 1285970"/>
                <a:gd name="connsiteX434" fmla="*/ 1164622 w 1591532"/>
                <a:gd name="connsiteY434" fmla="*/ 1027748 h 1285970"/>
                <a:gd name="connsiteX435" fmla="*/ 1137761 w 1591532"/>
                <a:gd name="connsiteY435" fmla="*/ 1017461 h 1285970"/>
                <a:gd name="connsiteX436" fmla="*/ 1117854 w 1591532"/>
                <a:gd name="connsiteY436" fmla="*/ 998887 h 1285970"/>
                <a:gd name="connsiteX437" fmla="*/ 1109186 w 1591532"/>
                <a:gd name="connsiteY437" fmla="*/ 970883 h 1285970"/>
                <a:gd name="connsiteX438" fmla="*/ 1142714 w 1591532"/>
                <a:gd name="connsiteY438" fmla="*/ 970883 h 1285970"/>
                <a:gd name="connsiteX439" fmla="*/ 1148429 w 1591532"/>
                <a:gd name="connsiteY439" fmla="*/ 986314 h 1285970"/>
                <a:gd name="connsiteX440" fmla="*/ 1161479 w 1591532"/>
                <a:gd name="connsiteY440" fmla="*/ 996601 h 1285970"/>
                <a:gd name="connsiteX441" fmla="*/ 1178243 w 1591532"/>
                <a:gd name="connsiteY441" fmla="*/ 1002316 h 1285970"/>
                <a:gd name="connsiteX442" fmla="*/ 1195578 w 1591532"/>
                <a:gd name="connsiteY442" fmla="*/ 1004126 h 1285970"/>
                <a:gd name="connsiteX443" fmla="*/ 1223581 w 1591532"/>
                <a:gd name="connsiteY443" fmla="*/ 998411 h 1285970"/>
                <a:gd name="connsiteX444" fmla="*/ 1242536 w 1591532"/>
                <a:gd name="connsiteY444" fmla="*/ 982599 h 1285970"/>
                <a:gd name="connsiteX445" fmla="*/ 1253395 w 1591532"/>
                <a:gd name="connsiteY445" fmla="*/ 958310 h 1285970"/>
                <a:gd name="connsiteX446" fmla="*/ 1256729 w 1591532"/>
                <a:gd name="connsiteY446" fmla="*/ 927068 h 1285970"/>
                <a:gd name="connsiteX447" fmla="*/ 1256729 w 1591532"/>
                <a:gd name="connsiteY447" fmla="*/ 913638 h 1285970"/>
                <a:gd name="connsiteX448" fmla="*/ 1255967 w 1591532"/>
                <a:gd name="connsiteY448" fmla="*/ 913638 h 1285970"/>
                <a:gd name="connsiteX449" fmla="*/ 1229678 w 1591532"/>
                <a:gd name="connsiteY449" fmla="*/ 941451 h 1285970"/>
                <a:gd name="connsiteX450" fmla="*/ 1192339 w 1591532"/>
                <a:gd name="connsiteY450" fmla="*/ 950309 h 1285970"/>
                <a:gd name="connsiteX451" fmla="*/ 1152430 w 1591532"/>
                <a:gd name="connsiteY451" fmla="*/ 942023 h 1285970"/>
                <a:gd name="connsiteX452" fmla="*/ 1123950 w 1591532"/>
                <a:gd name="connsiteY452" fmla="*/ 919734 h 1285970"/>
                <a:gd name="connsiteX453" fmla="*/ 1106805 w 1591532"/>
                <a:gd name="connsiteY453" fmla="*/ 886968 h 1285970"/>
                <a:gd name="connsiteX454" fmla="*/ 1101090 w 1591532"/>
                <a:gd name="connsiteY454" fmla="*/ 847249 h 1285970"/>
                <a:gd name="connsiteX455" fmla="*/ 1105853 w 1591532"/>
                <a:gd name="connsiteY455" fmla="*/ 809911 h 1285970"/>
                <a:gd name="connsiteX456" fmla="*/ 1121664 w 1591532"/>
                <a:gd name="connsiteY456" fmla="*/ 775145 h 1285970"/>
                <a:gd name="connsiteX457" fmla="*/ 1150906 w 1591532"/>
                <a:gd name="connsiteY457" fmla="*/ 749522 h 1285970"/>
                <a:gd name="connsiteX458" fmla="*/ 1195483 w 1591532"/>
                <a:gd name="connsiteY458" fmla="*/ 739426 h 1285970"/>
                <a:gd name="connsiteX459" fmla="*/ 1231011 w 1591532"/>
                <a:gd name="connsiteY459" fmla="*/ 747903 h 1285970"/>
                <a:gd name="connsiteX460" fmla="*/ 1256252 w 1591532"/>
                <a:gd name="connsiteY460" fmla="*/ 773335 h 1285970"/>
                <a:gd name="connsiteX461" fmla="*/ 1256633 w 1591532"/>
                <a:gd name="connsiteY461" fmla="*/ 773335 h 1285970"/>
                <a:gd name="connsiteX462" fmla="*/ 1256633 w 1591532"/>
                <a:gd name="connsiteY462" fmla="*/ 744093 h 1285970"/>
                <a:gd name="connsiteX463" fmla="*/ 1288256 w 1591532"/>
                <a:gd name="connsiteY463" fmla="*/ 744093 h 1285970"/>
                <a:gd name="connsiteX464" fmla="*/ 1288256 w 1591532"/>
                <a:gd name="connsiteY464" fmla="*/ 930878 h 1285970"/>
                <a:gd name="connsiteX465" fmla="*/ 1265396 w 1591532"/>
                <a:gd name="connsiteY465" fmla="*/ 1005935 h 1285970"/>
                <a:gd name="connsiteX466" fmla="*/ 1222629 w 1591532"/>
                <a:gd name="connsiteY466" fmla="*/ 914210 h 1285970"/>
                <a:gd name="connsiteX467" fmla="*/ 1241393 w 1591532"/>
                <a:gd name="connsiteY467" fmla="*/ 896017 h 1285970"/>
                <a:gd name="connsiteX468" fmla="*/ 1251871 w 1591532"/>
                <a:gd name="connsiteY468" fmla="*/ 870585 h 1285970"/>
                <a:gd name="connsiteX469" fmla="*/ 1255205 w 1591532"/>
                <a:gd name="connsiteY469" fmla="*/ 842105 h 1285970"/>
                <a:gd name="connsiteX470" fmla="*/ 1252061 w 1591532"/>
                <a:gd name="connsiteY470" fmla="*/ 815626 h 1285970"/>
                <a:gd name="connsiteX471" fmla="*/ 1241965 w 1591532"/>
                <a:gd name="connsiteY471" fmla="*/ 792099 h 1285970"/>
                <a:gd name="connsiteX472" fmla="*/ 1223963 w 1591532"/>
                <a:gd name="connsiteY472" fmla="*/ 775335 h 1285970"/>
                <a:gd name="connsiteX473" fmla="*/ 1197102 w 1591532"/>
                <a:gd name="connsiteY473" fmla="*/ 769049 h 1285970"/>
                <a:gd name="connsiteX474" fmla="*/ 1169480 w 1591532"/>
                <a:gd name="connsiteY474" fmla="*/ 775145 h 1285970"/>
                <a:gd name="connsiteX475" fmla="*/ 1150715 w 1591532"/>
                <a:gd name="connsiteY475" fmla="*/ 791528 h 1285970"/>
                <a:gd name="connsiteX476" fmla="*/ 1140047 w 1591532"/>
                <a:gd name="connsiteY476" fmla="*/ 815245 h 1285970"/>
                <a:gd name="connsiteX477" fmla="*/ 1136714 w 1591532"/>
                <a:gd name="connsiteY477" fmla="*/ 843248 h 1285970"/>
                <a:gd name="connsiteX478" fmla="*/ 1139476 w 1591532"/>
                <a:gd name="connsiteY478" fmla="*/ 870871 h 1285970"/>
                <a:gd name="connsiteX479" fmla="*/ 1148906 w 1591532"/>
                <a:gd name="connsiteY479" fmla="*/ 895922 h 1285970"/>
                <a:gd name="connsiteX480" fmla="*/ 1166717 w 1591532"/>
                <a:gd name="connsiteY480" fmla="*/ 914114 h 1285970"/>
                <a:gd name="connsiteX481" fmla="*/ 1194340 w 1591532"/>
                <a:gd name="connsiteY481" fmla="*/ 921068 h 1285970"/>
                <a:gd name="connsiteX482" fmla="*/ 1222534 w 1591532"/>
                <a:gd name="connsiteY482" fmla="*/ 914114 h 1285970"/>
                <a:gd name="connsiteX483" fmla="*/ 1348359 w 1591532"/>
                <a:gd name="connsiteY483" fmla="*/ 902780 h 1285970"/>
                <a:gd name="connsiteX484" fmla="*/ 1360837 w 1591532"/>
                <a:gd name="connsiteY484" fmla="*/ 915067 h 1285970"/>
                <a:gd name="connsiteX485" fmla="*/ 1378172 w 1591532"/>
                <a:gd name="connsiteY485" fmla="*/ 921544 h 1285970"/>
                <a:gd name="connsiteX486" fmla="*/ 1398080 w 1591532"/>
                <a:gd name="connsiteY486" fmla="*/ 923544 h 1285970"/>
                <a:gd name="connsiteX487" fmla="*/ 1414653 w 1591532"/>
                <a:gd name="connsiteY487" fmla="*/ 922401 h 1285970"/>
                <a:gd name="connsiteX488" fmla="*/ 1430655 w 1591532"/>
                <a:gd name="connsiteY488" fmla="*/ 918020 h 1285970"/>
                <a:gd name="connsiteX489" fmla="*/ 1442656 w 1591532"/>
                <a:gd name="connsiteY489" fmla="*/ 908780 h 1285970"/>
                <a:gd name="connsiteX490" fmla="*/ 1447419 w 1591532"/>
                <a:gd name="connsiteY490" fmla="*/ 893159 h 1285970"/>
                <a:gd name="connsiteX491" fmla="*/ 1437513 w 1591532"/>
                <a:gd name="connsiteY491" fmla="*/ 873443 h 1285970"/>
                <a:gd name="connsiteX492" fmla="*/ 1412843 w 1591532"/>
                <a:gd name="connsiteY492" fmla="*/ 862584 h 1285970"/>
                <a:gd name="connsiteX493" fmla="*/ 1380649 w 1591532"/>
                <a:gd name="connsiteY493" fmla="*/ 855059 h 1285970"/>
                <a:gd name="connsiteX494" fmla="*/ 1348454 w 1591532"/>
                <a:gd name="connsiteY494" fmla="*/ 845534 h 1285970"/>
                <a:gd name="connsiteX495" fmla="*/ 1323785 w 1591532"/>
                <a:gd name="connsiteY495" fmla="*/ 828389 h 1285970"/>
                <a:gd name="connsiteX496" fmla="*/ 1313879 w 1591532"/>
                <a:gd name="connsiteY496" fmla="*/ 797624 h 1285970"/>
                <a:gd name="connsiteX497" fmla="*/ 1320737 w 1591532"/>
                <a:gd name="connsiteY497" fmla="*/ 771144 h 1285970"/>
                <a:gd name="connsiteX498" fmla="*/ 1338548 w 1591532"/>
                <a:gd name="connsiteY498" fmla="*/ 753142 h 1285970"/>
                <a:gd name="connsiteX499" fmla="*/ 1363028 w 1591532"/>
                <a:gd name="connsiteY499" fmla="*/ 742855 h 1285970"/>
                <a:gd name="connsiteX500" fmla="*/ 1390079 w 1591532"/>
                <a:gd name="connsiteY500" fmla="*/ 739521 h 1285970"/>
                <a:gd name="connsiteX501" fmla="*/ 1422082 w 1591532"/>
                <a:gd name="connsiteY501" fmla="*/ 742474 h 1285970"/>
                <a:gd name="connsiteX502" fmla="*/ 1447990 w 1591532"/>
                <a:gd name="connsiteY502" fmla="*/ 752761 h 1285970"/>
                <a:gd name="connsiteX503" fmla="*/ 1465993 w 1591532"/>
                <a:gd name="connsiteY503" fmla="*/ 772478 h 1285970"/>
                <a:gd name="connsiteX504" fmla="*/ 1473898 w 1591532"/>
                <a:gd name="connsiteY504" fmla="*/ 803529 h 1285970"/>
                <a:gd name="connsiteX505" fmla="*/ 1440371 w 1591532"/>
                <a:gd name="connsiteY505" fmla="*/ 803529 h 1285970"/>
                <a:gd name="connsiteX506" fmla="*/ 1435227 w 1591532"/>
                <a:gd name="connsiteY506" fmla="*/ 787146 h 1285970"/>
                <a:gd name="connsiteX507" fmla="*/ 1424178 w 1591532"/>
                <a:gd name="connsiteY507" fmla="*/ 776669 h 1285970"/>
                <a:gd name="connsiteX508" fmla="*/ 1409319 w 1591532"/>
                <a:gd name="connsiteY508" fmla="*/ 770954 h 1285970"/>
                <a:gd name="connsiteX509" fmla="*/ 1392936 w 1591532"/>
                <a:gd name="connsiteY509" fmla="*/ 769144 h 1285970"/>
                <a:gd name="connsiteX510" fmla="*/ 1377696 w 1591532"/>
                <a:gd name="connsiteY510" fmla="*/ 770287 h 1285970"/>
                <a:gd name="connsiteX511" fmla="*/ 1363694 w 1591532"/>
                <a:gd name="connsiteY511" fmla="*/ 774478 h 1285970"/>
                <a:gd name="connsiteX512" fmla="*/ 1353407 w 1591532"/>
                <a:gd name="connsiteY512" fmla="*/ 782384 h 1285970"/>
                <a:gd name="connsiteX513" fmla="*/ 1349502 w 1591532"/>
                <a:gd name="connsiteY513" fmla="*/ 795242 h 1285970"/>
                <a:gd name="connsiteX514" fmla="*/ 1355598 w 1591532"/>
                <a:gd name="connsiteY514" fmla="*/ 809625 h 1285970"/>
                <a:gd name="connsiteX515" fmla="*/ 1371219 w 1591532"/>
                <a:gd name="connsiteY515" fmla="*/ 819150 h 1285970"/>
                <a:gd name="connsiteX516" fmla="*/ 1392555 w 1591532"/>
                <a:gd name="connsiteY516" fmla="*/ 825437 h 1285970"/>
                <a:gd name="connsiteX517" fmla="*/ 1416272 w 1591532"/>
                <a:gd name="connsiteY517" fmla="*/ 830771 h 1285970"/>
                <a:gd name="connsiteX518" fmla="*/ 1440942 w 1591532"/>
                <a:gd name="connsiteY518" fmla="*/ 837533 h 1285970"/>
                <a:gd name="connsiteX519" fmla="*/ 1462278 w 1591532"/>
                <a:gd name="connsiteY519" fmla="*/ 848011 h 1285970"/>
                <a:gd name="connsiteX520" fmla="*/ 1477328 w 1591532"/>
                <a:gd name="connsiteY520" fmla="*/ 864394 h 1285970"/>
                <a:gd name="connsiteX521" fmla="*/ 1483043 w 1591532"/>
                <a:gd name="connsiteY521" fmla="*/ 888873 h 1285970"/>
                <a:gd name="connsiteX522" fmla="*/ 1475327 w 1591532"/>
                <a:gd name="connsiteY522" fmla="*/ 919639 h 1285970"/>
                <a:gd name="connsiteX523" fmla="*/ 1455230 w 1591532"/>
                <a:gd name="connsiteY523" fmla="*/ 939356 h 1285970"/>
                <a:gd name="connsiteX524" fmla="*/ 1427226 w 1591532"/>
                <a:gd name="connsiteY524" fmla="*/ 949833 h 1285970"/>
                <a:gd name="connsiteX525" fmla="*/ 1396270 w 1591532"/>
                <a:gd name="connsiteY525" fmla="*/ 952786 h 1285970"/>
                <a:gd name="connsiteX526" fmla="*/ 1363885 w 1591532"/>
                <a:gd name="connsiteY526" fmla="*/ 949262 h 1285970"/>
                <a:gd name="connsiteX527" fmla="*/ 1336643 w 1591532"/>
                <a:gd name="connsiteY527" fmla="*/ 937641 h 1285970"/>
                <a:gd name="connsiteX528" fmla="*/ 1317689 w 1591532"/>
                <a:gd name="connsiteY528" fmla="*/ 916305 h 1285970"/>
                <a:gd name="connsiteX529" fmla="*/ 1309783 w 1591532"/>
                <a:gd name="connsiteY529" fmla="*/ 884111 h 1285970"/>
                <a:gd name="connsiteX530" fmla="*/ 1343311 w 1591532"/>
                <a:gd name="connsiteY530" fmla="*/ 884111 h 1285970"/>
                <a:gd name="connsiteX531" fmla="*/ 1348454 w 1591532"/>
                <a:gd name="connsiteY531" fmla="*/ 902875 h 1285970"/>
                <a:gd name="connsiteX532" fmla="*/ 133064 w 1591532"/>
                <a:gd name="connsiteY532" fmla="*/ 999649 h 1285970"/>
                <a:gd name="connsiteX533" fmla="*/ 152591 w 1591532"/>
                <a:gd name="connsiteY533" fmla="*/ 999839 h 1285970"/>
                <a:gd name="connsiteX534" fmla="*/ 173355 w 1591532"/>
                <a:gd name="connsiteY534" fmla="*/ 1000982 h 1285970"/>
                <a:gd name="connsiteX535" fmla="*/ 192500 w 1591532"/>
                <a:gd name="connsiteY535" fmla="*/ 1003935 h 1285970"/>
                <a:gd name="connsiteX536" fmla="*/ 207740 w 1591532"/>
                <a:gd name="connsiteY536" fmla="*/ 1009840 h 1285970"/>
                <a:gd name="connsiteX537" fmla="*/ 231267 w 1591532"/>
                <a:gd name="connsiteY537" fmla="*/ 1032796 h 1285970"/>
                <a:gd name="connsiteX538" fmla="*/ 240983 w 1591532"/>
                <a:gd name="connsiteY538" fmla="*/ 1068705 h 1285970"/>
                <a:gd name="connsiteX539" fmla="*/ 230124 w 1591532"/>
                <a:gd name="connsiteY539" fmla="*/ 1107567 h 1285970"/>
                <a:gd name="connsiteX540" fmla="*/ 199168 w 1591532"/>
                <a:gd name="connsiteY540" fmla="*/ 1131856 h 1285970"/>
                <a:gd name="connsiteX541" fmla="*/ 199168 w 1591532"/>
                <a:gd name="connsiteY541" fmla="*/ 1132618 h 1285970"/>
                <a:gd name="connsiteX542" fmla="*/ 239078 w 1591532"/>
                <a:gd name="connsiteY542" fmla="*/ 1156335 h 1285970"/>
                <a:gd name="connsiteX543" fmla="*/ 252889 w 1591532"/>
                <a:gd name="connsiteY543" fmla="*/ 1200531 h 1285970"/>
                <a:gd name="connsiteX544" fmla="*/ 247364 w 1591532"/>
                <a:gd name="connsiteY544" fmla="*/ 1230535 h 1285970"/>
                <a:gd name="connsiteX545" fmla="*/ 230981 w 1591532"/>
                <a:gd name="connsiteY545" fmla="*/ 1256443 h 1285970"/>
                <a:gd name="connsiteX546" fmla="*/ 204121 w 1591532"/>
                <a:gd name="connsiteY546" fmla="*/ 1274636 h 1285970"/>
                <a:gd name="connsiteX547" fmla="*/ 167164 w 1591532"/>
                <a:gd name="connsiteY547" fmla="*/ 1281494 h 1285970"/>
                <a:gd name="connsiteX548" fmla="*/ 30956 w 1591532"/>
                <a:gd name="connsiteY548" fmla="*/ 1281494 h 1285970"/>
                <a:gd name="connsiteX549" fmla="*/ 30956 w 1591532"/>
                <a:gd name="connsiteY549" fmla="*/ 999554 h 1285970"/>
                <a:gd name="connsiteX550" fmla="*/ 133255 w 1591532"/>
                <a:gd name="connsiteY550" fmla="*/ 999554 h 1285970"/>
                <a:gd name="connsiteX551" fmla="*/ 143351 w 1591532"/>
                <a:gd name="connsiteY551" fmla="*/ 1120902 h 1285970"/>
                <a:gd name="connsiteX552" fmla="*/ 189357 w 1591532"/>
                <a:gd name="connsiteY552" fmla="*/ 1109663 h 1285970"/>
                <a:gd name="connsiteX553" fmla="*/ 203359 w 1591532"/>
                <a:gd name="connsiteY553" fmla="*/ 1075849 h 1285970"/>
                <a:gd name="connsiteX554" fmla="*/ 198596 w 1591532"/>
                <a:gd name="connsiteY554" fmla="*/ 1052132 h 1285970"/>
                <a:gd name="connsiteX555" fmla="*/ 185547 w 1591532"/>
                <a:gd name="connsiteY555" fmla="*/ 1038701 h 1285970"/>
                <a:gd name="connsiteX556" fmla="*/ 166402 w 1591532"/>
                <a:gd name="connsiteY556" fmla="*/ 1032605 h 1285970"/>
                <a:gd name="connsiteX557" fmla="*/ 143256 w 1591532"/>
                <a:gd name="connsiteY557" fmla="*/ 1031177 h 1285970"/>
                <a:gd name="connsiteX558" fmla="*/ 68199 w 1591532"/>
                <a:gd name="connsiteY558" fmla="*/ 1031177 h 1285970"/>
                <a:gd name="connsiteX559" fmla="*/ 68199 w 1591532"/>
                <a:gd name="connsiteY559" fmla="*/ 1120807 h 1285970"/>
                <a:gd name="connsiteX560" fmla="*/ 143256 w 1591532"/>
                <a:gd name="connsiteY560" fmla="*/ 1120807 h 1285970"/>
                <a:gd name="connsiteX561" fmla="*/ 162306 w 1591532"/>
                <a:gd name="connsiteY561" fmla="*/ 1250061 h 1285970"/>
                <a:gd name="connsiteX562" fmla="*/ 201168 w 1591532"/>
                <a:gd name="connsiteY562" fmla="*/ 1236631 h 1285970"/>
                <a:gd name="connsiteX563" fmla="*/ 215170 w 1591532"/>
                <a:gd name="connsiteY563" fmla="*/ 1199483 h 1285970"/>
                <a:gd name="connsiteX564" fmla="*/ 210026 w 1591532"/>
                <a:gd name="connsiteY564" fmla="*/ 1176623 h 1285970"/>
                <a:gd name="connsiteX565" fmla="*/ 196405 w 1591532"/>
                <a:gd name="connsiteY565" fmla="*/ 1162241 h 1285970"/>
                <a:gd name="connsiteX566" fmla="*/ 176879 w 1591532"/>
                <a:gd name="connsiteY566" fmla="*/ 1154716 h 1285970"/>
                <a:gd name="connsiteX567" fmla="*/ 154019 w 1591532"/>
                <a:gd name="connsiteY567" fmla="*/ 1152525 h 1285970"/>
                <a:gd name="connsiteX568" fmla="*/ 68294 w 1591532"/>
                <a:gd name="connsiteY568" fmla="*/ 1152525 h 1285970"/>
                <a:gd name="connsiteX569" fmla="*/ 68294 w 1591532"/>
                <a:gd name="connsiteY569" fmla="*/ 1250061 h 1285970"/>
                <a:gd name="connsiteX570" fmla="*/ 162306 w 1591532"/>
                <a:gd name="connsiteY570" fmla="*/ 1250061 h 1285970"/>
                <a:gd name="connsiteX571" fmla="*/ 464820 w 1591532"/>
                <a:gd name="connsiteY571" fmla="*/ 1280827 h 1285970"/>
                <a:gd name="connsiteX572" fmla="*/ 440722 w 1591532"/>
                <a:gd name="connsiteY572" fmla="*/ 1285970 h 1285970"/>
                <a:gd name="connsiteX573" fmla="*/ 419957 w 1591532"/>
                <a:gd name="connsiteY573" fmla="*/ 1278636 h 1285970"/>
                <a:gd name="connsiteX574" fmla="*/ 412242 w 1591532"/>
                <a:gd name="connsiteY574" fmla="*/ 1254728 h 1285970"/>
                <a:gd name="connsiteX575" fmla="*/ 380048 w 1591532"/>
                <a:gd name="connsiteY575" fmla="*/ 1278636 h 1285970"/>
                <a:gd name="connsiteX576" fmla="*/ 340328 w 1591532"/>
                <a:gd name="connsiteY576" fmla="*/ 1285970 h 1285970"/>
                <a:gd name="connsiteX577" fmla="*/ 314039 w 1591532"/>
                <a:gd name="connsiteY577" fmla="*/ 1282827 h 1285970"/>
                <a:gd name="connsiteX578" fmla="*/ 292513 w 1591532"/>
                <a:gd name="connsiteY578" fmla="*/ 1272921 h 1285970"/>
                <a:gd name="connsiteX579" fmla="*/ 278130 w 1591532"/>
                <a:gd name="connsiteY579" fmla="*/ 1255395 h 1285970"/>
                <a:gd name="connsiteX580" fmla="*/ 272796 w 1591532"/>
                <a:gd name="connsiteY580" fmla="*/ 1229106 h 1285970"/>
                <a:gd name="connsiteX581" fmla="*/ 278702 w 1591532"/>
                <a:gd name="connsiteY581" fmla="*/ 1200722 h 1285970"/>
                <a:gd name="connsiteX582" fmla="*/ 294323 w 1591532"/>
                <a:gd name="connsiteY582" fmla="*/ 1182719 h 1285970"/>
                <a:gd name="connsiteX583" fmla="*/ 316421 w 1591532"/>
                <a:gd name="connsiteY583" fmla="*/ 1172242 h 1285970"/>
                <a:gd name="connsiteX584" fmla="*/ 341852 w 1591532"/>
                <a:gd name="connsiteY584" fmla="*/ 1166336 h 1285970"/>
                <a:gd name="connsiteX585" fmla="*/ 368141 w 1591532"/>
                <a:gd name="connsiteY585" fmla="*/ 1162145 h 1285970"/>
                <a:gd name="connsiteX586" fmla="*/ 390049 w 1591532"/>
                <a:gd name="connsiteY586" fmla="*/ 1158240 h 1285970"/>
                <a:gd name="connsiteX587" fmla="*/ 405098 w 1591532"/>
                <a:gd name="connsiteY587" fmla="*/ 1150715 h 1285970"/>
                <a:gd name="connsiteX588" fmla="*/ 410623 w 1591532"/>
                <a:gd name="connsiteY588" fmla="*/ 1136333 h 1285970"/>
                <a:gd name="connsiteX589" fmla="*/ 406527 w 1591532"/>
                <a:gd name="connsiteY589" fmla="*/ 1118616 h 1285970"/>
                <a:gd name="connsiteX590" fmla="*/ 395859 w 1591532"/>
                <a:gd name="connsiteY590" fmla="*/ 1108329 h 1285970"/>
                <a:gd name="connsiteX591" fmla="*/ 381286 w 1591532"/>
                <a:gd name="connsiteY591" fmla="*/ 1103566 h 1285970"/>
                <a:gd name="connsiteX592" fmla="*/ 365284 w 1591532"/>
                <a:gd name="connsiteY592" fmla="*/ 1102424 h 1285970"/>
                <a:gd name="connsiteX593" fmla="*/ 329755 w 1591532"/>
                <a:gd name="connsiteY593" fmla="*/ 1110520 h 1285970"/>
                <a:gd name="connsiteX594" fmla="*/ 314325 w 1591532"/>
                <a:gd name="connsiteY594" fmla="*/ 1141095 h 1285970"/>
                <a:gd name="connsiteX595" fmla="*/ 280797 w 1591532"/>
                <a:gd name="connsiteY595" fmla="*/ 1141095 h 1285970"/>
                <a:gd name="connsiteX596" fmla="*/ 288703 w 1591532"/>
                <a:gd name="connsiteY596" fmla="*/ 1109091 h 1285970"/>
                <a:gd name="connsiteX597" fmla="*/ 307658 w 1591532"/>
                <a:gd name="connsiteY597" fmla="*/ 1087946 h 1285970"/>
                <a:gd name="connsiteX598" fmla="*/ 334709 w 1591532"/>
                <a:gd name="connsiteY598" fmla="*/ 1076325 h 1285970"/>
                <a:gd name="connsiteX599" fmla="*/ 367284 w 1591532"/>
                <a:gd name="connsiteY599" fmla="*/ 1072801 h 1285970"/>
                <a:gd name="connsiteX600" fmla="*/ 394716 w 1591532"/>
                <a:gd name="connsiteY600" fmla="*/ 1074801 h 1285970"/>
                <a:gd name="connsiteX601" fmla="*/ 419386 w 1591532"/>
                <a:gd name="connsiteY601" fmla="*/ 1082897 h 1285970"/>
                <a:gd name="connsiteX602" fmla="*/ 437198 w 1591532"/>
                <a:gd name="connsiteY602" fmla="*/ 1100042 h 1285970"/>
                <a:gd name="connsiteX603" fmla="*/ 443865 w 1591532"/>
                <a:gd name="connsiteY603" fmla="*/ 1128808 h 1285970"/>
                <a:gd name="connsiteX604" fmla="*/ 443865 w 1591532"/>
                <a:gd name="connsiteY604" fmla="*/ 1233678 h 1285970"/>
                <a:gd name="connsiteX605" fmla="*/ 445294 w 1591532"/>
                <a:gd name="connsiteY605" fmla="*/ 1251014 h 1285970"/>
                <a:gd name="connsiteX606" fmla="*/ 454533 w 1591532"/>
                <a:gd name="connsiteY606" fmla="*/ 1256538 h 1285970"/>
                <a:gd name="connsiteX607" fmla="*/ 464820 w 1591532"/>
                <a:gd name="connsiteY607" fmla="*/ 1254919 h 1285970"/>
                <a:gd name="connsiteX608" fmla="*/ 464820 w 1591532"/>
                <a:gd name="connsiteY608" fmla="*/ 1281017 h 1285970"/>
                <a:gd name="connsiteX609" fmla="*/ 410337 w 1591532"/>
                <a:gd name="connsiteY609" fmla="*/ 1176147 h 1285970"/>
                <a:gd name="connsiteX610" fmla="*/ 393763 w 1591532"/>
                <a:gd name="connsiteY610" fmla="*/ 1183005 h 1285970"/>
                <a:gd name="connsiteX611" fmla="*/ 372237 w 1591532"/>
                <a:gd name="connsiteY611" fmla="*/ 1186529 h 1285970"/>
                <a:gd name="connsiteX612" fmla="*/ 349567 w 1591532"/>
                <a:gd name="connsiteY612" fmla="*/ 1189673 h 1285970"/>
                <a:gd name="connsiteX613" fmla="*/ 329089 w 1591532"/>
                <a:gd name="connsiteY613" fmla="*/ 1195388 h 1285970"/>
                <a:gd name="connsiteX614" fmla="*/ 314230 w 1591532"/>
                <a:gd name="connsiteY614" fmla="*/ 1206532 h 1285970"/>
                <a:gd name="connsiteX615" fmla="*/ 308515 w 1591532"/>
                <a:gd name="connsiteY615" fmla="*/ 1226344 h 1285970"/>
                <a:gd name="connsiteX616" fmla="*/ 311849 w 1591532"/>
                <a:gd name="connsiteY616" fmla="*/ 1240250 h 1285970"/>
                <a:gd name="connsiteX617" fmla="*/ 320516 w 1591532"/>
                <a:gd name="connsiteY617" fmla="*/ 1249490 h 1285970"/>
                <a:gd name="connsiteX618" fmla="*/ 332994 w 1591532"/>
                <a:gd name="connsiteY618" fmla="*/ 1254633 h 1285970"/>
                <a:gd name="connsiteX619" fmla="*/ 348044 w 1591532"/>
                <a:gd name="connsiteY619" fmla="*/ 1256252 h 1285970"/>
                <a:gd name="connsiteX620" fmla="*/ 376428 w 1591532"/>
                <a:gd name="connsiteY620" fmla="*/ 1251776 h 1285970"/>
                <a:gd name="connsiteX621" fmla="*/ 395764 w 1591532"/>
                <a:gd name="connsiteY621" fmla="*/ 1240346 h 1285970"/>
                <a:gd name="connsiteX622" fmla="*/ 406813 w 1591532"/>
                <a:gd name="connsiteY622" fmla="*/ 1225391 h 1285970"/>
                <a:gd name="connsiteX623" fmla="*/ 410337 w 1591532"/>
                <a:gd name="connsiteY623" fmla="*/ 1210247 h 1285970"/>
                <a:gd name="connsiteX624" fmla="*/ 410337 w 1591532"/>
                <a:gd name="connsiteY624" fmla="*/ 1176052 h 1285970"/>
                <a:gd name="connsiteX625" fmla="*/ 514541 w 1591532"/>
                <a:gd name="connsiteY625" fmla="*/ 1077468 h 1285970"/>
                <a:gd name="connsiteX626" fmla="*/ 514541 w 1591532"/>
                <a:gd name="connsiteY626" fmla="*/ 1120521 h 1285970"/>
                <a:gd name="connsiteX627" fmla="*/ 515303 w 1591532"/>
                <a:gd name="connsiteY627" fmla="*/ 1120521 h 1285970"/>
                <a:gd name="connsiteX628" fmla="*/ 545306 w 1591532"/>
                <a:gd name="connsiteY628" fmla="*/ 1083755 h 1285970"/>
                <a:gd name="connsiteX629" fmla="*/ 590360 w 1591532"/>
                <a:gd name="connsiteY629" fmla="*/ 1072706 h 1285970"/>
                <a:gd name="connsiteX630" fmla="*/ 590360 w 1591532"/>
                <a:gd name="connsiteY630" fmla="*/ 1108234 h 1285970"/>
                <a:gd name="connsiteX631" fmla="*/ 555974 w 1591532"/>
                <a:gd name="connsiteY631" fmla="*/ 1113758 h 1285970"/>
                <a:gd name="connsiteX632" fmla="*/ 533114 w 1591532"/>
                <a:gd name="connsiteY632" fmla="*/ 1129951 h 1285970"/>
                <a:gd name="connsiteX633" fmla="*/ 520446 w 1591532"/>
                <a:gd name="connsiteY633" fmla="*/ 1155764 h 1285970"/>
                <a:gd name="connsiteX634" fmla="*/ 516446 w 1591532"/>
                <a:gd name="connsiteY634" fmla="*/ 1190720 h 1285970"/>
                <a:gd name="connsiteX635" fmla="*/ 516446 w 1591532"/>
                <a:gd name="connsiteY635" fmla="*/ 1281589 h 1285970"/>
                <a:gd name="connsiteX636" fmla="*/ 482917 w 1591532"/>
                <a:gd name="connsiteY636" fmla="*/ 1281589 h 1285970"/>
                <a:gd name="connsiteX637" fmla="*/ 482917 w 1591532"/>
                <a:gd name="connsiteY637" fmla="*/ 1077468 h 1285970"/>
                <a:gd name="connsiteX638" fmla="*/ 514541 w 1591532"/>
                <a:gd name="connsiteY638" fmla="*/ 1077468 h 1285970"/>
                <a:gd name="connsiteX639" fmla="*/ 641128 w 1591532"/>
                <a:gd name="connsiteY639" fmla="*/ 1077468 h 1285970"/>
                <a:gd name="connsiteX640" fmla="*/ 641128 w 1591532"/>
                <a:gd name="connsiteY640" fmla="*/ 1120521 h 1285970"/>
                <a:gd name="connsiteX641" fmla="*/ 641890 w 1591532"/>
                <a:gd name="connsiteY641" fmla="*/ 1120521 h 1285970"/>
                <a:gd name="connsiteX642" fmla="*/ 671894 w 1591532"/>
                <a:gd name="connsiteY642" fmla="*/ 1083755 h 1285970"/>
                <a:gd name="connsiteX643" fmla="*/ 716947 w 1591532"/>
                <a:gd name="connsiteY643" fmla="*/ 1072706 h 1285970"/>
                <a:gd name="connsiteX644" fmla="*/ 716947 w 1591532"/>
                <a:gd name="connsiteY644" fmla="*/ 1108234 h 1285970"/>
                <a:gd name="connsiteX645" fmla="*/ 682562 w 1591532"/>
                <a:gd name="connsiteY645" fmla="*/ 1113758 h 1285970"/>
                <a:gd name="connsiteX646" fmla="*/ 659702 w 1591532"/>
                <a:gd name="connsiteY646" fmla="*/ 1129951 h 1285970"/>
                <a:gd name="connsiteX647" fmla="*/ 647033 w 1591532"/>
                <a:gd name="connsiteY647" fmla="*/ 1155764 h 1285970"/>
                <a:gd name="connsiteX648" fmla="*/ 643033 w 1591532"/>
                <a:gd name="connsiteY648" fmla="*/ 1190720 h 1285970"/>
                <a:gd name="connsiteX649" fmla="*/ 643033 w 1591532"/>
                <a:gd name="connsiteY649" fmla="*/ 1281589 h 1285970"/>
                <a:gd name="connsiteX650" fmla="*/ 609505 w 1591532"/>
                <a:gd name="connsiteY650" fmla="*/ 1281589 h 1285970"/>
                <a:gd name="connsiteX651" fmla="*/ 609505 w 1591532"/>
                <a:gd name="connsiteY651" fmla="*/ 1077468 h 1285970"/>
                <a:gd name="connsiteX652" fmla="*/ 641128 w 1591532"/>
                <a:gd name="connsiteY652" fmla="*/ 1077468 h 1285970"/>
                <a:gd name="connsiteX653" fmla="*/ 732377 w 1591532"/>
                <a:gd name="connsiteY653" fmla="*/ 1040702 h 1285970"/>
                <a:gd name="connsiteX654" fmla="*/ 732377 w 1591532"/>
                <a:gd name="connsiteY654" fmla="*/ 999649 h 1285970"/>
                <a:gd name="connsiteX655" fmla="*/ 765905 w 1591532"/>
                <a:gd name="connsiteY655" fmla="*/ 999649 h 1285970"/>
                <a:gd name="connsiteX656" fmla="*/ 765905 w 1591532"/>
                <a:gd name="connsiteY656" fmla="*/ 1040702 h 1285970"/>
                <a:gd name="connsiteX657" fmla="*/ 732377 w 1591532"/>
                <a:gd name="connsiteY657" fmla="*/ 1040702 h 1285970"/>
                <a:gd name="connsiteX658" fmla="*/ 765905 w 1591532"/>
                <a:gd name="connsiteY658" fmla="*/ 1077468 h 1285970"/>
                <a:gd name="connsiteX659" fmla="*/ 765905 w 1591532"/>
                <a:gd name="connsiteY659" fmla="*/ 1281589 h 1285970"/>
                <a:gd name="connsiteX660" fmla="*/ 732377 w 1591532"/>
                <a:gd name="connsiteY660" fmla="*/ 1281589 h 1285970"/>
                <a:gd name="connsiteX661" fmla="*/ 732377 w 1591532"/>
                <a:gd name="connsiteY661" fmla="*/ 1077468 h 1285970"/>
                <a:gd name="connsiteX662" fmla="*/ 765905 w 1591532"/>
                <a:gd name="connsiteY662" fmla="*/ 1077468 h 1285970"/>
                <a:gd name="connsiteX663" fmla="*/ 831913 w 1591532"/>
                <a:gd name="connsiteY663" fmla="*/ 1235964 h 1285970"/>
                <a:gd name="connsiteX664" fmla="*/ 844391 w 1591532"/>
                <a:gd name="connsiteY664" fmla="*/ 1248251 h 1285970"/>
                <a:gd name="connsiteX665" fmla="*/ 861727 w 1591532"/>
                <a:gd name="connsiteY665" fmla="*/ 1254728 h 1285970"/>
                <a:gd name="connsiteX666" fmla="*/ 881634 w 1591532"/>
                <a:gd name="connsiteY666" fmla="*/ 1256729 h 1285970"/>
                <a:gd name="connsiteX667" fmla="*/ 898207 w 1591532"/>
                <a:gd name="connsiteY667" fmla="*/ 1255586 h 1285970"/>
                <a:gd name="connsiteX668" fmla="*/ 914210 w 1591532"/>
                <a:gd name="connsiteY668" fmla="*/ 1251204 h 1285970"/>
                <a:gd name="connsiteX669" fmla="*/ 926211 w 1591532"/>
                <a:gd name="connsiteY669" fmla="*/ 1241965 h 1285970"/>
                <a:gd name="connsiteX670" fmla="*/ 930973 w 1591532"/>
                <a:gd name="connsiteY670" fmla="*/ 1226344 h 1285970"/>
                <a:gd name="connsiteX671" fmla="*/ 921068 w 1591532"/>
                <a:gd name="connsiteY671" fmla="*/ 1206627 h 1285970"/>
                <a:gd name="connsiteX672" fmla="*/ 896398 w 1591532"/>
                <a:gd name="connsiteY672" fmla="*/ 1195769 h 1285970"/>
                <a:gd name="connsiteX673" fmla="*/ 864203 w 1591532"/>
                <a:gd name="connsiteY673" fmla="*/ 1188244 h 1285970"/>
                <a:gd name="connsiteX674" fmla="*/ 832009 w 1591532"/>
                <a:gd name="connsiteY674" fmla="*/ 1178814 h 1285970"/>
                <a:gd name="connsiteX675" fmla="*/ 807339 w 1591532"/>
                <a:gd name="connsiteY675" fmla="*/ 1161669 h 1285970"/>
                <a:gd name="connsiteX676" fmla="*/ 797433 w 1591532"/>
                <a:gd name="connsiteY676" fmla="*/ 1130903 h 1285970"/>
                <a:gd name="connsiteX677" fmla="*/ 804291 w 1591532"/>
                <a:gd name="connsiteY677" fmla="*/ 1104424 h 1285970"/>
                <a:gd name="connsiteX678" fmla="*/ 822103 w 1591532"/>
                <a:gd name="connsiteY678" fmla="*/ 1086422 h 1285970"/>
                <a:gd name="connsiteX679" fmla="*/ 846582 w 1591532"/>
                <a:gd name="connsiteY679" fmla="*/ 1076135 h 1285970"/>
                <a:gd name="connsiteX680" fmla="*/ 873633 w 1591532"/>
                <a:gd name="connsiteY680" fmla="*/ 1072801 h 1285970"/>
                <a:gd name="connsiteX681" fmla="*/ 905637 w 1591532"/>
                <a:gd name="connsiteY681" fmla="*/ 1075754 h 1285970"/>
                <a:gd name="connsiteX682" fmla="*/ 931545 w 1591532"/>
                <a:gd name="connsiteY682" fmla="*/ 1086041 h 1285970"/>
                <a:gd name="connsiteX683" fmla="*/ 949547 w 1591532"/>
                <a:gd name="connsiteY683" fmla="*/ 1105757 h 1285970"/>
                <a:gd name="connsiteX684" fmla="*/ 957453 w 1591532"/>
                <a:gd name="connsiteY684" fmla="*/ 1136714 h 1285970"/>
                <a:gd name="connsiteX685" fmla="*/ 923925 w 1591532"/>
                <a:gd name="connsiteY685" fmla="*/ 1136714 h 1285970"/>
                <a:gd name="connsiteX686" fmla="*/ 918781 w 1591532"/>
                <a:gd name="connsiteY686" fmla="*/ 1120331 h 1285970"/>
                <a:gd name="connsiteX687" fmla="*/ 907732 w 1591532"/>
                <a:gd name="connsiteY687" fmla="*/ 1109853 h 1285970"/>
                <a:gd name="connsiteX688" fmla="*/ 892873 w 1591532"/>
                <a:gd name="connsiteY688" fmla="*/ 1104138 h 1285970"/>
                <a:gd name="connsiteX689" fmla="*/ 876490 w 1591532"/>
                <a:gd name="connsiteY689" fmla="*/ 1102328 h 1285970"/>
                <a:gd name="connsiteX690" fmla="*/ 861251 w 1591532"/>
                <a:gd name="connsiteY690" fmla="*/ 1103471 h 1285970"/>
                <a:gd name="connsiteX691" fmla="*/ 847249 w 1591532"/>
                <a:gd name="connsiteY691" fmla="*/ 1107662 h 1285970"/>
                <a:gd name="connsiteX692" fmla="*/ 836962 w 1591532"/>
                <a:gd name="connsiteY692" fmla="*/ 1115568 h 1285970"/>
                <a:gd name="connsiteX693" fmla="*/ 833056 w 1591532"/>
                <a:gd name="connsiteY693" fmla="*/ 1128427 h 1285970"/>
                <a:gd name="connsiteX694" fmla="*/ 839153 w 1591532"/>
                <a:gd name="connsiteY694" fmla="*/ 1142810 h 1285970"/>
                <a:gd name="connsiteX695" fmla="*/ 854773 w 1591532"/>
                <a:gd name="connsiteY695" fmla="*/ 1152335 h 1285970"/>
                <a:gd name="connsiteX696" fmla="*/ 876110 w 1591532"/>
                <a:gd name="connsiteY696" fmla="*/ 1158621 h 1285970"/>
                <a:gd name="connsiteX697" fmla="*/ 899827 w 1591532"/>
                <a:gd name="connsiteY697" fmla="*/ 1163955 h 1285970"/>
                <a:gd name="connsiteX698" fmla="*/ 924497 w 1591532"/>
                <a:gd name="connsiteY698" fmla="*/ 1170718 h 1285970"/>
                <a:gd name="connsiteX699" fmla="*/ 945832 w 1591532"/>
                <a:gd name="connsiteY699" fmla="*/ 1181195 h 1285970"/>
                <a:gd name="connsiteX700" fmla="*/ 960882 w 1591532"/>
                <a:gd name="connsiteY700" fmla="*/ 1197578 h 1285970"/>
                <a:gd name="connsiteX701" fmla="*/ 966597 w 1591532"/>
                <a:gd name="connsiteY701" fmla="*/ 1222058 h 1285970"/>
                <a:gd name="connsiteX702" fmla="*/ 958882 w 1591532"/>
                <a:gd name="connsiteY702" fmla="*/ 1252823 h 1285970"/>
                <a:gd name="connsiteX703" fmla="*/ 938784 w 1591532"/>
                <a:gd name="connsiteY703" fmla="*/ 1272540 h 1285970"/>
                <a:gd name="connsiteX704" fmla="*/ 910780 w 1591532"/>
                <a:gd name="connsiteY704" fmla="*/ 1283018 h 1285970"/>
                <a:gd name="connsiteX705" fmla="*/ 879824 w 1591532"/>
                <a:gd name="connsiteY705" fmla="*/ 1285970 h 1285970"/>
                <a:gd name="connsiteX706" fmla="*/ 847439 w 1591532"/>
                <a:gd name="connsiteY706" fmla="*/ 1282446 h 1285970"/>
                <a:gd name="connsiteX707" fmla="*/ 820198 w 1591532"/>
                <a:gd name="connsiteY707" fmla="*/ 1270826 h 1285970"/>
                <a:gd name="connsiteX708" fmla="*/ 801243 w 1591532"/>
                <a:gd name="connsiteY708" fmla="*/ 1249490 h 1285970"/>
                <a:gd name="connsiteX709" fmla="*/ 793337 w 1591532"/>
                <a:gd name="connsiteY709" fmla="*/ 1217295 h 1285970"/>
                <a:gd name="connsiteX710" fmla="*/ 826865 w 1591532"/>
                <a:gd name="connsiteY710" fmla="*/ 1217295 h 1285970"/>
                <a:gd name="connsiteX711" fmla="*/ 832009 w 1591532"/>
                <a:gd name="connsiteY711" fmla="*/ 1236059 h 1285970"/>
                <a:gd name="connsiteX712" fmla="*/ 1079087 w 1591532"/>
                <a:gd name="connsiteY712" fmla="*/ 1077468 h 1285970"/>
                <a:gd name="connsiteX713" fmla="*/ 1079087 w 1591532"/>
                <a:gd name="connsiteY713" fmla="*/ 1107091 h 1285970"/>
                <a:gd name="connsiteX714" fmla="*/ 1038415 w 1591532"/>
                <a:gd name="connsiteY714" fmla="*/ 1107091 h 1285970"/>
                <a:gd name="connsiteX715" fmla="*/ 1038415 w 1591532"/>
                <a:gd name="connsiteY715" fmla="*/ 1233869 h 1285970"/>
                <a:gd name="connsiteX716" fmla="*/ 1039368 w 1591532"/>
                <a:gd name="connsiteY716" fmla="*/ 1243394 h 1285970"/>
                <a:gd name="connsiteX717" fmla="*/ 1043083 w 1591532"/>
                <a:gd name="connsiteY717" fmla="*/ 1248918 h 1285970"/>
                <a:gd name="connsiteX718" fmla="*/ 1050798 w 1591532"/>
                <a:gd name="connsiteY718" fmla="*/ 1251490 h 1285970"/>
                <a:gd name="connsiteX719" fmla="*/ 1063657 w 1591532"/>
                <a:gd name="connsiteY719" fmla="*/ 1252061 h 1285970"/>
                <a:gd name="connsiteX720" fmla="*/ 1079087 w 1591532"/>
                <a:gd name="connsiteY720" fmla="*/ 1252061 h 1285970"/>
                <a:gd name="connsiteX721" fmla="*/ 1079087 w 1591532"/>
                <a:gd name="connsiteY721" fmla="*/ 1281684 h 1285970"/>
                <a:gd name="connsiteX722" fmla="*/ 1053465 w 1591532"/>
                <a:gd name="connsiteY722" fmla="*/ 1281684 h 1285970"/>
                <a:gd name="connsiteX723" fmla="*/ 1031177 w 1591532"/>
                <a:gd name="connsiteY723" fmla="*/ 1279874 h 1285970"/>
                <a:gd name="connsiteX724" fmla="*/ 1016127 w 1591532"/>
                <a:gd name="connsiteY724" fmla="*/ 1273397 h 1285970"/>
                <a:gd name="connsiteX725" fmla="*/ 1007650 w 1591532"/>
                <a:gd name="connsiteY725" fmla="*/ 1259967 h 1285970"/>
                <a:gd name="connsiteX726" fmla="*/ 1004888 w 1591532"/>
                <a:gd name="connsiteY726" fmla="*/ 1237107 h 1285970"/>
                <a:gd name="connsiteX727" fmla="*/ 1004888 w 1591532"/>
                <a:gd name="connsiteY727" fmla="*/ 1107186 h 1285970"/>
                <a:gd name="connsiteX728" fmla="*/ 970121 w 1591532"/>
                <a:gd name="connsiteY728" fmla="*/ 1107186 h 1285970"/>
                <a:gd name="connsiteX729" fmla="*/ 970121 w 1591532"/>
                <a:gd name="connsiteY729" fmla="*/ 1077563 h 1285970"/>
                <a:gd name="connsiteX730" fmla="*/ 1004888 w 1591532"/>
                <a:gd name="connsiteY730" fmla="*/ 1077563 h 1285970"/>
                <a:gd name="connsiteX731" fmla="*/ 1004888 w 1591532"/>
                <a:gd name="connsiteY731" fmla="*/ 1016318 h 1285970"/>
                <a:gd name="connsiteX732" fmla="*/ 1038415 w 1591532"/>
                <a:gd name="connsiteY732" fmla="*/ 1016318 h 1285970"/>
                <a:gd name="connsiteX733" fmla="*/ 1038415 w 1591532"/>
                <a:gd name="connsiteY733" fmla="*/ 1077563 h 1285970"/>
                <a:gd name="connsiteX734" fmla="*/ 1079087 w 1591532"/>
                <a:gd name="connsiteY734" fmla="*/ 1077563 h 1285970"/>
                <a:gd name="connsiteX735" fmla="*/ 1248918 w 1591532"/>
                <a:gd name="connsiteY735" fmla="*/ 1268540 h 1285970"/>
                <a:gd name="connsiteX736" fmla="*/ 1191292 w 1591532"/>
                <a:gd name="connsiteY736" fmla="*/ 1285875 h 1285970"/>
                <a:gd name="connsiteX737" fmla="*/ 1148810 w 1591532"/>
                <a:gd name="connsiteY737" fmla="*/ 1277969 h 1285970"/>
                <a:gd name="connsiteX738" fmla="*/ 1118616 w 1591532"/>
                <a:gd name="connsiteY738" fmla="*/ 1255871 h 1285970"/>
                <a:gd name="connsiteX739" fmla="*/ 1100233 w 1591532"/>
                <a:gd name="connsiteY739" fmla="*/ 1221867 h 1285970"/>
                <a:gd name="connsiteX740" fmla="*/ 1093280 w 1591532"/>
                <a:gd name="connsiteY740" fmla="*/ 1178814 h 1285970"/>
                <a:gd name="connsiteX741" fmla="*/ 1100423 w 1591532"/>
                <a:gd name="connsiteY741" fmla="*/ 1136142 h 1285970"/>
                <a:gd name="connsiteX742" fmla="*/ 1120331 w 1591532"/>
                <a:gd name="connsiteY742" fmla="*/ 1102614 h 1285970"/>
                <a:gd name="connsiteX743" fmla="*/ 1150715 w 1591532"/>
                <a:gd name="connsiteY743" fmla="*/ 1080516 h 1285970"/>
                <a:gd name="connsiteX744" fmla="*/ 1189196 w 1591532"/>
                <a:gd name="connsiteY744" fmla="*/ 1072610 h 1285970"/>
                <a:gd name="connsiteX745" fmla="*/ 1234440 w 1591532"/>
                <a:gd name="connsiteY745" fmla="*/ 1083850 h 1285970"/>
                <a:gd name="connsiteX746" fmla="*/ 1263301 w 1591532"/>
                <a:gd name="connsiteY746" fmla="*/ 1112520 h 1285970"/>
                <a:gd name="connsiteX747" fmla="*/ 1278255 w 1591532"/>
                <a:gd name="connsiteY747" fmla="*/ 1150430 h 1285970"/>
                <a:gd name="connsiteX748" fmla="*/ 1281589 w 1591532"/>
                <a:gd name="connsiteY748" fmla="*/ 1189482 h 1285970"/>
                <a:gd name="connsiteX749" fmla="*/ 1128808 w 1591532"/>
                <a:gd name="connsiteY749" fmla="*/ 1189482 h 1285970"/>
                <a:gd name="connsiteX750" fmla="*/ 1131951 w 1591532"/>
                <a:gd name="connsiteY750" fmla="*/ 1214914 h 1285970"/>
                <a:gd name="connsiteX751" fmla="*/ 1143381 w 1591532"/>
                <a:gd name="connsiteY751" fmla="*/ 1236250 h 1285970"/>
                <a:gd name="connsiteX752" fmla="*/ 1163479 w 1591532"/>
                <a:gd name="connsiteY752" fmla="*/ 1251014 h 1285970"/>
                <a:gd name="connsiteX753" fmla="*/ 1192339 w 1591532"/>
                <a:gd name="connsiteY753" fmla="*/ 1256538 h 1285970"/>
                <a:gd name="connsiteX754" fmla="*/ 1227296 w 1591532"/>
                <a:gd name="connsiteY754" fmla="*/ 1246632 h 1285970"/>
                <a:gd name="connsiteX755" fmla="*/ 1245298 w 1591532"/>
                <a:gd name="connsiteY755" fmla="*/ 1216628 h 1285970"/>
                <a:gd name="connsiteX756" fmla="*/ 1278446 w 1591532"/>
                <a:gd name="connsiteY756" fmla="*/ 1216628 h 1285970"/>
                <a:gd name="connsiteX757" fmla="*/ 1248823 w 1591532"/>
                <a:gd name="connsiteY757" fmla="*/ 1268349 h 1285970"/>
                <a:gd name="connsiteX758" fmla="*/ 1240822 w 1591532"/>
                <a:gd name="connsiteY758" fmla="*/ 1137476 h 1285970"/>
                <a:gd name="connsiteX759" fmla="*/ 1228630 w 1591532"/>
                <a:gd name="connsiteY759" fmla="*/ 1119092 h 1285970"/>
                <a:gd name="connsiteX760" fmla="*/ 1210437 w 1591532"/>
                <a:gd name="connsiteY760" fmla="*/ 1106805 h 1285970"/>
                <a:gd name="connsiteX761" fmla="*/ 1187291 w 1591532"/>
                <a:gd name="connsiteY761" fmla="*/ 1102233 h 1285970"/>
                <a:gd name="connsiteX762" fmla="*/ 1163764 w 1591532"/>
                <a:gd name="connsiteY762" fmla="*/ 1106805 h 1285970"/>
                <a:gd name="connsiteX763" fmla="*/ 1145762 w 1591532"/>
                <a:gd name="connsiteY763" fmla="*/ 1119283 h 1285970"/>
                <a:gd name="connsiteX764" fmla="*/ 1133951 w 1591532"/>
                <a:gd name="connsiteY764" fmla="*/ 1137666 h 1285970"/>
                <a:gd name="connsiteX765" fmla="*/ 1128808 w 1591532"/>
                <a:gd name="connsiteY765" fmla="*/ 1159955 h 1285970"/>
                <a:gd name="connsiteX766" fmla="*/ 1246061 w 1591532"/>
                <a:gd name="connsiteY766" fmla="*/ 1159955 h 1285970"/>
                <a:gd name="connsiteX767" fmla="*/ 1240727 w 1591532"/>
                <a:gd name="connsiteY767" fmla="*/ 1137476 h 1285970"/>
                <a:gd name="connsiteX768" fmla="*/ 1335024 w 1591532"/>
                <a:gd name="connsiteY768" fmla="*/ 1077468 h 1285970"/>
                <a:gd name="connsiteX769" fmla="*/ 1335024 w 1591532"/>
                <a:gd name="connsiteY769" fmla="*/ 1120521 h 1285970"/>
                <a:gd name="connsiteX770" fmla="*/ 1335786 w 1591532"/>
                <a:gd name="connsiteY770" fmla="*/ 1120521 h 1285970"/>
                <a:gd name="connsiteX771" fmla="*/ 1365790 w 1591532"/>
                <a:gd name="connsiteY771" fmla="*/ 1083755 h 1285970"/>
                <a:gd name="connsiteX772" fmla="*/ 1410843 w 1591532"/>
                <a:gd name="connsiteY772" fmla="*/ 1072706 h 1285970"/>
                <a:gd name="connsiteX773" fmla="*/ 1410843 w 1591532"/>
                <a:gd name="connsiteY773" fmla="*/ 1108234 h 1285970"/>
                <a:gd name="connsiteX774" fmla="*/ 1376458 w 1591532"/>
                <a:gd name="connsiteY774" fmla="*/ 1113758 h 1285970"/>
                <a:gd name="connsiteX775" fmla="*/ 1353598 w 1591532"/>
                <a:gd name="connsiteY775" fmla="*/ 1129951 h 1285970"/>
                <a:gd name="connsiteX776" fmla="*/ 1340930 w 1591532"/>
                <a:gd name="connsiteY776" fmla="*/ 1155764 h 1285970"/>
                <a:gd name="connsiteX777" fmla="*/ 1336929 w 1591532"/>
                <a:gd name="connsiteY777" fmla="*/ 1190720 h 1285970"/>
                <a:gd name="connsiteX778" fmla="*/ 1336929 w 1591532"/>
                <a:gd name="connsiteY778" fmla="*/ 1281589 h 1285970"/>
                <a:gd name="connsiteX779" fmla="*/ 1303401 w 1591532"/>
                <a:gd name="connsiteY779" fmla="*/ 1281589 h 1285970"/>
                <a:gd name="connsiteX780" fmla="*/ 1303401 w 1591532"/>
                <a:gd name="connsiteY780" fmla="*/ 1077468 h 1285970"/>
                <a:gd name="connsiteX781" fmla="*/ 1335024 w 1591532"/>
                <a:gd name="connsiteY781" fmla="*/ 1077468 h 1285970"/>
                <a:gd name="connsiteX782" fmla="*/ 1456849 w 1591532"/>
                <a:gd name="connsiteY782" fmla="*/ 1235964 h 1285970"/>
                <a:gd name="connsiteX783" fmla="*/ 1469327 w 1591532"/>
                <a:gd name="connsiteY783" fmla="*/ 1248251 h 1285970"/>
                <a:gd name="connsiteX784" fmla="*/ 1486662 w 1591532"/>
                <a:gd name="connsiteY784" fmla="*/ 1254728 h 1285970"/>
                <a:gd name="connsiteX785" fmla="*/ 1506569 w 1591532"/>
                <a:gd name="connsiteY785" fmla="*/ 1256729 h 1285970"/>
                <a:gd name="connsiteX786" fmla="*/ 1523143 w 1591532"/>
                <a:gd name="connsiteY786" fmla="*/ 1255586 h 1285970"/>
                <a:gd name="connsiteX787" fmla="*/ 1539145 w 1591532"/>
                <a:gd name="connsiteY787" fmla="*/ 1251204 h 1285970"/>
                <a:gd name="connsiteX788" fmla="*/ 1551146 w 1591532"/>
                <a:gd name="connsiteY788" fmla="*/ 1241965 h 1285970"/>
                <a:gd name="connsiteX789" fmla="*/ 1555909 w 1591532"/>
                <a:gd name="connsiteY789" fmla="*/ 1226344 h 1285970"/>
                <a:gd name="connsiteX790" fmla="*/ 1546003 w 1591532"/>
                <a:gd name="connsiteY790" fmla="*/ 1206627 h 1285970"/>
                <a:gd name="connsiteX791" fmla="*/ 1521333 w 1591532"/>
                <a:gd name="connsiteY791" fmla="*/ 1195769 h 1285970"/>
                <a:gd name="connsiteX792" fmla="*/ 1489139 w 1591532"/>
                <a:gd name="connsiteY792" fmla="*/ 1188244 h 1285970"/>
                <a:gd name="connsiteX793" fmla="*/ 1456944 w 1591532"/>
                <a:gd name="connsiteY793" fmla="*/ 1178814 h 1285970"/>
                <a:gd name="connsiteX794" fmla="*/ 1432274 w 1591532"/>
                <a:gd name="connsiteY794" fmla="*/ 1161669 h 1285970"/>
                <a:gd name="connsiteX795" fmla="*/ 1422368 w 1591532"/>
                <a:gd name="connsiteY795" fmla="*/ 1130903 h 1285970"/>
                <a:gd name="connsiteX796" fmla="*/ 1429226 w 1591532"/>
                <a:gd name="connsiteY796" fmla="*/ 1104424 h 1285970"/>
                <a:gd name="connsiteX797" fmla="*/ 1447038 w 1591532"/>
                <a:gd name="connsiteY797" fmla="*/ 1086422 h 1285970"/>
                <a:gd name="connsiteX798" fmla="*/ 1471517 w 1591532"/>
                <a:gd name="connsiteY798" fmla="*/ 1076135 h 1285970"/>
                <a:gd name="connsiteX799" fmla="*/ 1498568 w 1591532"/>
                <a:gd name="connsiteY799" fmla="*/ 1072801 h 1285970"/>
                <a:gd name="connsiteX800" fmla="*/ 1530572 w 1591532"/>
                <a:gd name="connsiteY800" fmla="*/ 1075754 h 1285970"/>
                <a:gd name="connsiteX801" fmla="*/ 1556480 w 1591532"/>
                <a:gd name="connsiteY801" fmla="*/ 1086041 h 1285970"/>
                <a:gd name="connsiteX802" fmla="*/ 1574482 w 1591532"/>
                <a:gd name="connsiteY802" fmla="*/ 1105757 h 1285970"/>
                <a:gd name="connsiteX803" fmla="*/ 1582388 w 1591532"/>
                <a:gd name="connsiteY803" fmla="*/ 1136714 h 1285970"/>
                <a:gd name="connsiteX804" fmla="*/ 1548860 w 1591532"/>
                <a:gd name="connsiteY804" fmla="*/ 1136714 h 1285970"/>
                <a:gd name="connsiteX805" fmla="*/ 1543717 w 1591532"/>
                <a:gd name="connsiteY805" fmla="*/ 1120331 h 1285970"/>
                <a:gd name="connsiteX806" fmla="*/ 1532668 w 1591532"/>
                <a:gd name="connsiteY806" fmla="*/ 1109853 h 1285970"/>
                <a:gd name="connsiteX807" fmla="*/ 1517809 w 1591532"/>
                <a:gd name="connsiteY807" fmla="*/ 1104138 h 1285970"/>
                <a:gd name="connsiteX808" fmla="*/ 1501426 w 1591532"/>
                <a:gd name="connsiteY808" fmla="*/ 1102328 h 1285970"/>
                <a:gd name="connsiteX809" fmla="*/ 1486186 w 1591532"/>
                <a:gd name="connsiteY809" fmla="*/ 1103471 h 1285970"/>
                <a:gd name="connsiteX810" fmla="*/ 1472184 w 1591532"/>
                <a:gd name="connsiteY810" fmla="*/ 1107662 h 1285970"/>
                <a:gd name="connsiteX811" fmla="*/ 1461897 w 1591532"/>
                <a:gd name="connsiteY811" fmla="*/ 1115568 h 1285970"/>
                <a:gd name="connsiteX812" fmla="*/ 1457992 w 1591532"/>
                <a:gd name="connsiteY812" fmla="*/ 1128427 h 1285970"/>
                <a:gd name="connsiteX813" fmla="*/ 1464088 w 1591532"/>
                <a:gd name="connsiteY813" fmla="*/ 1142810 h 1285970"/>
                <a:gd name="connsiteX814" fmla="*/ 1479709 w 1591532"/>
                <a:gd name="connsiteY814" fmla="*/ 1152335 h 1285970"/>
                <a:gd name="connsiteX815" fmla="*/ 1501045 w 1591532"/>
                <a:gd name="connsiteY815" fmla="*/ 1158621 h 1285970"/>
                <a:gd name="connsiteX816" fmla="*/ 1524762 w 1591532"/>
                <a:gd name="connsiteY816" fmla="*/ 1163955 h 1285970"/>
                <a:gd name="connsiteX817" fmla="*/ 1549432 w 1591532"/>
                <a:gd name="connsiteY817" fmla="*/ 1170718 h 1285970"/>
                <a:gd name="connsiteX818" fmla="*/ 1570768 w 1591532"/>
                <a:gd name="connsiteY818" fmla="*/ 1181195 h 1285970"/>
                <a:gd name="connsiteX819" fmla="*/ 1585817 w 1591532"/>
                <a:gd name="connsiteY819" fmla="*/ 1197578 h 1285970"/>
                <a:gd name="connsiteX820" fmla="*/ 1591532 w 1591532"/>
                <a:gd name="connsiteY820" fmla="*/ 1222058 h 1285970"/>
                <a:gd name="connsiteX821" fmla="*/ 1583817 w 1591532"/>
                <a:gd name="connsiteY821" fmla="*/ 1252823 h 1285970"/>
                <a:gd name="connsiteX822" fmla="*/ 1563719 w 1591532"/>
                <a:gd name="connsiteY822" fmla="*/ 1272540 h 1285970"/>
                <a:gd name="connsiteX823" fmla="*/ 1535716 w 1591532"/>
                <a:gd name="connsiteY823" fmla="*/ 1283018 h 1285970"/>
                <a:gd name="connsiteX824" fmla="*/ 1504760 w 1591532"/>
                <a:gd name="connsiteY824" fmla="*/ 1285970 h 1285970"/>
                <a:gd name="connsiteX825" fmla="*/ 1472375 w 1591532"/>
                <a:gd name="connsiteY825" fmla="*/ 1282446 h 1285970"/>
                <a:gd name="connsiteX826" fmla="*/ 1445133 w 1591532"/>
                <a:gd name="connsiteY826" fmla="*/ 1270826 h 1285970"/>
                <a:gd name="connsiteX827" fmla="*/ 1426178 w 1591532"/>
                <a:gd name="connsiteY827" fmla="*/ 1249490 h 1285970"/>
                <a:gd name="connsiteX828" fmla="*/ 1418273 w 1591532"/>
                <a:gd name="connsiteY828" fmla="*/ 1217295 h 1285970"/>
                <a:gd name="connsiteX829" fmla="*/ 1451801 w 1591532"/>
                <a:gd name="connsiteY829" fmla="*/ 1217295 h 1285970"/>
                <a:gd name="connsiteX830" fmla="*/ 1456944 w 1591532"/>
                <a:gd name="connsiteY830" fmla="*/ 1236059 h 128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Lst>
              <a:rect l="l" t="t" r="r" b="b"/>
              <a:pathLst>
                <a:path w="1591532" h="1285970">
                  <a:moveTo>
                    <a:pt x="7429" y="31623"/>
                  </a:moveTo>
                  <a:lnTo>
                    <a:pt x="7429" y="0"/>
                  </a:lnTo>
                  <a:lnTo>
                    <a:pt x="232886" y="0"/>
                  </a:lnTo>
                  <a:lnTo>
                    <a:pt x="232886" y="31623"/>
                  </a:lnTo>
                  <a:lnTo>
                    <a:pt x="138875" y="31623"/>
                  </a:lnTo>
                  <a:lnTo>
                    <a:pt x="138875" y="282035"/>
                  </a:lnTo>
                  <a:lnTo>
                    <a:pt x="101346" y="282035"/>
                  </a:lnTo>
                  <a:lnTo>
                    <a:pt x="101346" y="31623"/>
                  </a:lnTo>
                  <a:lnTo>
                    <a:pt x="7334" y="31623"/>
                  </a:lnTo>
                  <a:close/>
                  <a:moveTo>
                    <a:pt x="286988" y="0"/>
                  </a:moveTo>
                  <a:lnTo>
                    <a:pt x="286988" y="107823"/>
                  </a:lnTo>
                  <a:lnTo>
                    <a:pt x="287750" y="107823"/>
                  </a:lnTo>
                  <a:cubicBezTo>
                    <a:pt x="290417" y="101537"/>
                    <a:pt x="294037" y="96203"/>
                    <a:pt x="298799" y="91821"/>
                  </a:cubicBezTo>
                  <a:cubicBezTo>
                    <a:pt x="303562" y="87440"/>
                    <a:pt x="308896" y="83915"/>
                    <a:pt x="314801" y="81153"/>
                  </a:cubicBezTo>
                  <a:cubicBezTo>
                    <a:pt x="320707" y="78391"/>
                    <a:pt x="326898" y="76391"/>
                    <a:pt x="333375" y="75057"/>
                  </a:cubicBezTo>
                  <a:cubicBezTo>
                    <a:pt x="339852" y="73724"/>
                    <a:pt x="346043" y="73057"/>
                    <a:pt x="352139" y="73057"/>
                  </a:cubicBezTo>
                  <a:cubicBezTo>
                    <a:pt x="365570" y="73057"/>
                    <a:pt x="376714" y="74867"/>
                    <a:pt x="385667" y="78581"/>
                  </a:cubicBezTo>
                  <a:cubicBezTo>
                    <a:pt x="394621" y="82296"/>
                    <a:pt x="401860" y="87440"/>
                    <a:pt x="407384" y="94012"/>
                  </a:cubicBezTo>
                  <a:cubicBezTo>
                    <a:pt x="412909" y="100584"/>
                    <a:pt x="416814" y="108395"/>
                    <a:pt x="419005" y="117539"/>
                  </a:cubicBezTo>
                  <a:cubicBezTo>
                    <a:pt x="421196" y="126587"/>
                    <a:pt x="422338" y="136684"/>
                    <a:pt x="422338" y="147733"/>
                  </a:cubicBezTo>
                  <a:lnTo>
                    <a:pt x="422338" y="282035"/>
                  </a:lnTo>
                  <a:lnTo>
                    <a:pt x="388811" y="282035"/>
                  </a:lnTo>
                  <a:lnTo>
                    <a:pt x="388811" y="143827"/>
                  </a:lnTo>
                  <a:cubicBezTo>
                    <a:pt x="388811" y="131159"/>
                    <a:pt x="385096" y="121158"/>
                    <a:pt x="377762" y="113824"/>
                  </a:cubicBezTo>
                  <a:cubicBezTo>
                    <a:pt x="370427" y="106490"/>
                    <a:pt x="360236" y="102775"/>
                    <a:pt x="347377" y="102775"/>
                  </a:cubicBezTo>
                  <a:cubicBezTo>
                    <a:pt x="337090" y="102775"/>
                    <a:pt x="328232" y="104394"/>
                    <a:pt x="320707" y="107537"/>
                  </a:cubicBezTo>
                  <a:cubicBezTo>
                    <a:pt x="313182" y="110680"/>
                    <a:pt x="306896" y="115157"/>
                    <a:pt x="301942" y="120968"/>
                  </a:cubicBezTo>
                  <a:cubicBezTo>
                    <a:pt x="296894" y="126778"/>
                    <a:pt x="293180" y="133541"/>
                    <a:pt x="290703" y="141351"/>
                  </a:cubicBezTo>
                  <a:cubicBezTo>
                    <a:pt x="288227" y="149162"/>
                    <a:pt x="286988" y="157639"/>
                    <a:pt x="286988" y="166783"/>
                  </a:cubicBezTo>
                  <a:lnTo>
                    <a:pt x="286988" y="282131"/>
                  </a:lnTo>
                  <a:lnTo>
                    <a:pt x="253460" y="282131"/>
                  </a:lnTo>
                  <a:lnTo>
                    <a:pt x="253460" y="191"/>
                  </a:lnTo>
                  <a:lnTo>
                    <a:pt x="286988" y="191"/>
                  </a:lnTo>
                  <a:close/>
                  <a:moveTo>
                    <a:pt x="484918" y="77819"/>
                  </a:moveTo>
                  <a:lnTo>
                    <a:pt x="484918" y="120872"/>
                  </a:lnTo>
                  <a:lnTo>
                    <a:pt x="485680" y="120872"/>
                  </a:lnTo>
                  <a:cubicBezTo>
                    <a:pt x="493871" y="104299"/>
                    <a:pt x="503873" y="92012"/>
                    <a:pt x="515684" y="84106"/>
                  </a:cubicBezTo>
                  <a:cubicBezTo>
                    <a:pt x="527495" y="76200"/>
                    <a:pt x="542544" y="72485"/>
                    <a:pt x="560737" y="73057"/>
                  </a:cubicBezTo>
                  <a:lnTo>
                    <a:pt x="560737" y="108585"/>
                  </a:lnTo>
                  <a:cubicBezTo>
                    <a:pt x="547307" y="108585"/>
                    <a:pt x="535877" y="110395"/>
                    <a:pt x="526352" y="114109"/>
                  </a:cubicBezTo>
                  <a:cubicBezTo>
                    <a:pt x="516922" y="117824"/>
                    <a:pt x="509207" y="123158"/>
                    <a:pt x="503492" y="130302"/>
                  </a:cubicBezTo>
                  <a:cubicBezTo>
                    <a:pt x="497777" y="137446"/>
                    <a:pt x="493490" y="146018"/>
                    <a:pt x="490823" y="156210"/>
                  </a:cubicBezTo>
                  <a:cubicBezTo>
                    <a:pt x="488156" y="166306"/>
                    <a:pt x="486823" y="178022"/>
                    <a:pt x="486823" y="191167"/>
                  </a:cubicBezTo>
                  <a:lnTo>
                    <a:pt x="486823" y="282035"/>
                  </a:lnTo>
                  <a:lnTo>
                    <a:pt x="453295" y="282035"/>
                  </a:lnTo>
                  <a:lnTo>
                    <a:pt x="453295" y="77819"/>
                  </a:lnTo>
                  <a:lnTo>
                    <a:pt x="484918" y="77819"/>
                  </a:lnTo>
                  <a:close/>
                  <a:moveTo>
                    <a:pt x="718471" y="268986"/>
                  </a:moveTo>
                  <a:cubicBezTo>
                    <a:pt x="703231" y="280607"/>
                    <a:pt x="677037" y="286322"/>
                    <a:pt x="653891" y="286322"/>
                  </a:cubicBezTo>
                  <a:cubicBezTo>
                    <a:pt x="637604" y="286322"/>
                    <a:pt x="630364" y="283655"/>
                    <a:pt x="618363" y="278416"/>
                  </a:cubicBezTo>
                  <a:cubicBezTo>
                    <a:pt x="606362" y="273177"/>
                    <a:pt x="596360" y="265748"/>
                    <a:pt x="588169" y="256318"/>
                  </a:cubicBezTo>
                  <a:cubicBezTo>
                    <a:pt x="579977" y="246793"/>
                    <a:pt x="573881" y="235553"/>
                    <a:pt x="569786" y="222314"/>
                  </a:cubicBezTo>
                  <a:cubicBezTo>
                    <a:pt x="565690" y="209074"/>
                    <a:pt x="563404" y="194786"/>
                    <a:pt x="562832" y="179261"/>
                  </a:cubicBezTo>
                  <a:cubicBezTo>
                    <a:pt x="562832" y="163735"/>
                    <a:pt x="565213" y="149543"/>
                    <a:pt x="569976" y="136589"/>
                  </a:cubicBezTo>
                  <a:cubicBezTo>
                    <a:pt x="574738" y="123730"/>
                    <a:pt x="581406" y="112490"/>
                    <a:pt x="589883" y="103061"/>
                  </a:cubicBezTo>
                  <a:cubicBezTo>
                    <a:pt x="598361" y="93631"/>
                    <a:pt x="608552" y="86201"/>
                    <a:pt x="620268" y="80963"/>
                  </a:cubicBezTo>
                  <a:cubicBezTo>
                    <a:pt x="631984" y="75724"/>
                    <a:pt x="644843" y="73057"/>
                    <a:pt x="658749" y="73057"/>
                  </a:cubicBezTo>
                  <a:cubicBezTo>
                    <a:pt x="676942" y="73057"/>
                    <a:pt x="691991" y="76771"/>
                    <a:pt x="703993" y="84296"/>
                  </a:cubicBezTo>
                  <a:cubicBezTo>
                    <a:pt x="715994" y="91821"/>
                    <a:pt x="725614" y="101346"/>
                    <a:pt x="732854" y="112967"/>
                  </a:cubicBezTo>
                  <a:cubicBezTo>
                    <a:pt x="740093" y="124587"/>
                    <a:pt x="745046" y="137160"/>
                    <a:pt x="747808" y="150876"/>
                  </a:cubicBezTo>
                  <a:cubicBezTo>
                    <a:pt x="750570" y="164592"/>
                    <a:pt x="751713" y="177641"/>
                    <a:pt x="751142" y="189928"/>
                  </a:cubicBezTo>
                  <a:lnTo>
                    <a:pt x="598361" y="189928"/>
                  </a:lnTo>
                  <a:cubicBezTo>
                    <a:pt x="598075" y="198882"/>
                    <a:pt x="599122" y="207359"/>
                    <a:pt x="601504" y="215360"/>
                  </a:cubicBezTo>
                  <a:cubicBezTo>
                    <a:pt x="603885" y="223361"/>
                    <a:pt x="607695" y="230505"/>
                    <a:pt x="612934" y="236696"/>
                  </a:cubicBezTo>
                  <a:cubicBezTo>
                    <a:pt x="618172" y="242888"/>
                    <a:pt x="624935" y="247841"/>
                    <a:pt x="633031" y="251555"/>
                  </a:cubicBezTo>
                  <a:cubicBezTo>
                    <a:pt x="641223" y="255270"/>
                    <a:pt x="650843" y="257080"/>
                    <a:pt x="661892" y="257080"/>
                  </a:cubicBezTo>
                  <a:cubicBezTo>
                    <a:pt x="676085" y="257080"/>
                    <a:pt x="687800" y="253746"/>
                    <a:pt x="696849" y="247174"/>
                  </a:cubicBezTo>
                  <a:cubicBezTo>
                    <a:pt x="705898" y="240602"/>
                    <a:pt x="711898" y="230600"/>
                    <a:pt x="714851" y="217170"/>
                  </a:cubicBezTo>
                  <a:lnTo>
                    <a:pt x="747998" y="217170"/>
                  </a:lnTo>
                  <a:cubicBezTo>
                    <a:pt x="743522" y="240125"/>
                    <a:pt x="733615" y="257366"/>
                    <a:pt x="718376" y="268891"/>
                  </a:cubicBezTo>
                  <a:close/>
                  <a:moveTo>
                    <a:pt x="710375" y="137827"/>
                  </a:moveTo>
                  <a:cubicBezTo>
                    <a:pt x="707327" y="130683"/>
                    <a:pt x="703231" y="124587"/>
                    <a:pt x="698182" y="119444"/>
                  </a:cubicBezTo>
                  <a:cubicBezTo>
                    <a:pt x="693039" y="114300"/>
                    <a:pt x="686943" y="110204"/>
                    <a:pt x="679990" y="107156"/>
                  </a:cubicBezTo>
                  <a:cubicBezTo>
                    <a:pt x="673037" y="104108"/>
                    <a:pt x="665321" y="102584"/>
                    <a:pt x="656844" y="102584"/>
                  </a:cubicBezTo>
                  <a:cubicBezTo>
                    <a:pt x="648367" y="102584"/>
                    <a:pt x="640366" y="104108"/>
                    <a:pt x="633317" y="107156"/>
                  </a:cubicBezTo>
                  <a:cubicBezTo>
                    <a:pt x="626269" y="110204"/>
                    <a:pt x="620363" y="114300"/>
                    <a:pt x="615315" y="119634"/>
                  </a:cubicBezTo>
                  <a:cubicBezTo>
                    <a:pt x="610267" y="124873"/>
                    <a:pt x="606362" y="131064"/>
                    <a:pt x="603504" y="138017"/>
                  </a:cubicBezTo>
                  <a:cubicBezTo>
                    <a:pt x="600647" y="144971"/>
                    <a:pt x="598932" y="152400"/>
                    <a:pt x="598361" y="160306"/>
                  </a:cubicBezTo>
                  <a:lnTo>
                    <a:pt x="715613" y="160306"/>
                  </a:lnTo>
                  <a:cubicBezTo>
                    <a:pt x="715042" y="152400"/>
                    <a:pt x="713327" y="144875"/>
                    <a:pt x="710279" y="137827"/>
                  </a:cubicBezTo>
                  <a:close/>
                  <a:moveTo>
                    <a:pt x="925639" y="268986"/>
                  </a:moveTo>
                  <a:cubicBezTo>
                    <a:pt x="910400" y="280607"/>
                    <a:pt x="884206" y="286322"/>
                    <a:pt x="861060" y="286322"/>
                  </a:cubicBezTo>
                  <a:cubicBezTo>
                    <a:pt x="844772" y="286322"/>
                    <a:pt x="837533" y="283655"/>
                    <a:pt x="825532" y="278416"/>
                  </a:cubicBezTo>
                  <a:cubicBezTo>
                    <a:pt x="813530" y="273177"/>
                    <a:pt x="803529" y="265748"/>
                    <a:pt x="795338" y="256318"/>
                  </a:cubicBezTo>
                  <a:cubicBezTo>
                    <a:pt x="787146" y="246793"/>
                    <a:pt x="781050" y="235553"/>
                    <a:pt x="776954" y="222314"/>
                  </a:cubicBezTo>
                  <a:cubicBezTo>
                    <a:pt x="772859" y="209074"/>
                    <a:pt x="770572" y="194786"/>
                    <a:pt x="770001" y="179261"/>
                  </a:cubicBezTo>
                  <a:cubicBezTo>
                    <a:pt x="770001" y="163735"/>
                    <a:pt x="772382" y="149543"/>
                    <a:pt x="777145" y="136589"/>
                  </a:cubicBezTo>
                  <a:cubicBezTo>
                    <a:pt x="781907" y="123730"/>
                    <a:pt x="788575" y="112490"/>
                    <a:pt x="797052" y="103061"/>
                  </a:cubicBezTo>
                  <a:cubicBezTo>
                    <a:pt x="805529" y="93631"/>
                    <a:pt x="815721" y="86201"/>
                    <a:pt x="827437" y="80963"/>
                  </a:cubicBezTo>
                  <a:cubicBezTo>
                    <a:pt x="839153" y="75724"/>
                    <a:pt x="852011" y="73057"/>
                    <a:pt x="865918" y="73057"/>
                  </a:cubicBezTo>
                  <a:cubicBezTo>
                    <a:pt x="884111" y="73057"/>
                    <a:pt x="899160" y="76771"/>
                    <a:pt x="911162" y="84296"/>
                  </a:cubicBezTo>
                  <a:cubicBezTo>
                    <a:pt x="923163" y="91821"/>
                    <a:pt x="932783" y="101346"/>
                    <a:pt x="940022" y="112967"/>
                  </a:cubicBezTo>
                  <a:cubicBezTo>
                    <a:pt x="947261" y="124587"/>
                    <a:pt x="952214" y="137160"/>
                    <a:pt x="954977" y="150876"/>
                  </a:cubicBezTo>
                  <a:cubicBezTo>
                    <a:pt x="957739" y="164592"/>
                    <a:pt x="958882" y="177641"/>
                    <a:pt x="958310" y="189928"/>
                  </a:cubicBezTo>
                  <a:lnTo>
                    <a:pt x="805529" y="189928"/>
                  </a:lnTo>
                  <a:cubicBezTo>
                    <a:pt x="805244" y="198882"/>
                    <a:pt x="806291" y="207359"/>
                    <a:pt x="808672" y="215360"/>
                  </a:cubicBezTo>
                  <a:cubicBezTo>
                    <a:pt x="811054" y="223361"/>
                    <a:pt x="814864" y="230505"/>
                    <a:pt x="820103" y="236696"/>
                  </a:cubicBezTo>
                  <a:cubicBezTo>
                    <a:pt x="825341" y="242888"/>
                    <a:pt x="832104" y="247841"/>
                    <a:pt x="840200" y="251555"/>
                  </a:cubicBezTo>
                  <a:cubicBezTo>
                    <a:pt x="848392" y="255270"/>
                    <a:pt x="858012" y="257080"/>
                    <a:pt x="869061" y="257080"/>
                  </a:cubicBezTo>
                  <a:cubicBezTo>
                    <a:pt x="883253" y="257080"/>
                    <a:pt x="894969" y="253746"/>
                    <a:pt x="904018" y="247174"/>
                  </a:cubicBezTo>
                  <a:cubicBezTo>
                    <a:pt x="913067" y="240602"/>
                    <a:pt x="919067" y="230600"/>
                    <a:pt x="922020" y="217170"/>
                  </a:cubicBezTo>
                  <a:lnTo>
                    <a:pt x="955167" y="217170"/>
                  </a:lnTo>
                  <a:cubicBezTo>
                    <a:pt x="950690" y="240125"/>
                    <a:pt x="940784" y="257366"/>
                    <a:pt x="925544" y="268891"/>
                  </a:cubicBezTo>
                  <a:close/>
                  <a:moveTo>
                    <a:pt x="917543" y="137827"/>
                  </a:moveTo>
                  <a:cubicBezTo>
                    <a:pt x="914495" y="130683"/>
                    <a:pt x="910400" y="124587"/>
                    <a:pt x="905351" y="119444"/>
                  </a:cubicBezTo>
                  <a:cubicBezTo>
                    <a:pt x="900208" y="114300"/>
                    <a:pt x="894112" y="110204"/>
                    <a:pt x="887159" y="107156"/>
                  </a:cubicBezTo>
                  <a:cubicBezTo>
                    <a:pt x="880205" y="104108"/>
                    <a:pt x="872490" y="102584"/>
                    <a:pt x="864013" y="102584"/>
                  </a:cubicBezTo>
                  <a:cubicBezTo>
                    <a:pt x="855536" y="102584"/>
                    <a:pt x="847535" y="104108"/>
                    <a:pt x="840486" y="107156"/>
                  </a:cubicBezTo>
                  <a:cubicBezTo>
                    <a:pt x="833438" y="110204"/>
                    <a:pt x="827532" y="114300"/>
                    <a:pt x="822484" y="119634"/>
                  </a:cubicBezTo>
                  <a:cubicBezTo>
                    <a:pt x="817436" y="124873"/>
                    <a:pt x="813530" y="131064"/>
                    <a:pt x="810673" y="138017"/>
                  </a:cubicBezTo>
                  <a:cubicBezTo>
                    <a:pt x="807815" y="144971"/>
                    <a:pt x="806101" y="152400"/>
                    <a:pt x="805529" y="160306"/>
                  </a:cubicBezTo>
                  <a:lnTo>
                    <a:pt x="922782" y="160306"/>
                  </a:lnTo>
                  <a:cubicBezTo>
                    <a:pt x="922211" y="152400"/>
                    <a:pt x="920496" y="144875"/>
                    <a:pt x="917448" y="137827"/>
                  </a:cubicBezTo>
                  <a:close/>
                  <a:moveTo>
                    <a:pt x="99155" y="615220"/>
                  </a:moveTo>
                  <a:lnTo>
                    <a:pt x="0" y="333280"/>
                  </a:lnTo>
                  <a:lnTo>
                    <a:pt x="40291" y="333280"/>
                  </a:lnTo>
                  <a:lnTo>
                    <a:pt x="120872" y="577787"/>
                  </a:lnTo>
                  <a:lnTo>
                    <a:pt x="121634" y="577787"/>
                  </a:lnTo>
                  <a:lnTo>
                    <a:pt x="202978" y="333280"/>
                  </a:lnTo>
                  <a:lnTo>
                    <a:pt x="242030" y="333280"/>
                  </a:lnTo>
                  <a:lnTo>
                    <a:pt x="141732" y="615220"/>
                  </a:lnTo>
                  <a:lnTo>
                    <a:pt x="99060" y="615220"/>
                  </a:lnTo>
                  <a:close/>
                  <a:moveTo>
                    <a:pt x="370808" y="602171"/>
                  </a:moveTo>
                  <a:cubicBezTo>
                    <a:pt x="355568" y="613791"/>
                    <a:pt x="336328" y="619506"/>
                    <a:pt x="313182" y="619506"/>
                  </a:cubicBezTo>
                  <a:cubicBezTo>
                    <a:pt x="296894" y="619506"/>
                    <a:pt x="282702" y="616839"/>
                    <a:pt x="270700" y="611600"/>
                  </a:cubicBezTo>
                  <a:cubicBezTo>
                    <a:pt x="258699" y="606362"/>
                    <a:pt x="248698" y="598932"/>
                    <a:pt x="240506" y="589502"/>
                  </a:cubicBezTo>
                  <a:cubicBezTo>
                    <a:pt x="232315" y="579977"/>
                    <a:pt x="226219" y="568738"/>
                    <a:pt x="222123" y="555498"/>
                  </a:cubicBezTo>
                  <a:cubicBezTo>
                    <a:pt x="218027" y="542258"/>
                    <a:pt x="215741" y="527971"/>
                    <a:pt x="215170" y="512445"/>
                  </a:cubicBezTo>
                  <a:cubicBezTo>
                    <a:pt x="215170" y="496919"/>
                    <a:pt x="217551" y="482727"/>
                    <a:pt x="222313" y="469773"/>
                  </a:cubicBezTo>
                  <a:cubicBezTo>
                    <a:pt x="227076" y="456914"/>
                    <a:pt x="233744" y="445675"/>
                    <a:pt x="242221" y="436245"/>
                  </a:cubicBezTo>
                  <a:cubicBezTo>
                    <a:pt x="250698" y="426815"/>
                    <a:pt x="260890" y="419386"/>
                    <a:pt x="272605" y="414147"/>
                  </a:cubicBezTo>
                  <a:cubicBezTo>
                    <a:pt x="284321" y="408908"/>
                    <a:pt x="297180" y="406241"/>
                    <a:pt x="311087" y="406241"/>
                  </a:cubicBezTo>
                  <a:cubicBezTo>
                    <a:pt x="329279" y="406241"/>
                    <a:pt x="344329" y="409956"/>
                    <a:pt x="356330" y="417481"/>
                  </a:cubicBezTo>
                  <a:cubicBezTo>
                    <a:pt x="368332" y="425006"/>
                    <a:pt x="377952" y="434531"/>
                    <a:pt x="385191" y="446151"/>
                  </a:cubicBezTo>
                  <a:cubicBezTo>
                    <a:pt x="392430" y="457771"/>
                    <a:pt x="397383" y="470344"/>
                    <a:pt x="400145" y="484061"/>
                  </a:cubicBezTo>
                  <a:cubicBezTo>
                    <a:pt x="402908" y="497777"/>
                    <a:pt x="404050" y="510826"/>
                    <a:pt x="403479" y="523113"/>
                  </a:cubicBezTo>
                  <a:lnTo>
                    <a:pt x="250698" y="523113"/>
                  </a:lnTo>
                  <a:cubicBezTo>
                    <a:pt x="250412" y="532067"/>
                    <a:pt x="251460" y="540544"/>
                    <a:pt x="253841" y="548545"/>
                  </a:cubicBezTo>
                  <a:cubicBezTo>
                    <a:pt x="256223" y="556546"/>
                    <a:pt x="260033" y="563690"/>
                    <a:pt x="265271" y="569881"/>
                  </a:cubicBezTo>
                  <a:cubicBezTo>
                    <a:pt x="270510" y="576072"/>
                    <a:pt x="277273" y="581025"/>
                    <a:pt x="285369" y="584740"/>
                  </a:cubicBezTo>
                  <a:cubicBezTo>
                    <a:pt x="293561" y="588455"/>
                    <a:pt x="303181" y="590264"/>
                    <a:pt x="314230" y="590264"/>
                  </a:cubicBezTo>
                  <a:cubicBezTo>
                    <a:pt x="328422" y="590264"/>
                    <a:pt x="340138" y="586931"/>
                    <a:pt x="349187" y="580358"/>
                  </a:cubicBezTo>
                  <a:cubicBezTo>
                    <a:pt x="358235" y="573786"/>
                    <a:pt x="364236" y="563785"/>
                    <a:pt x="367189" y="550355"/>
                  </a:cubicBezTo>
                  <a:lnTo>
                    <a:pt x="400336" y="550355"/>
                  </a:lnTo>
                  <a:cubicBezTo>
                    <a:pt x="395859" y="573310"/>
                    <a:pt x="385953" y="590550"/>
                    <a:pt x="370713" y="602075"/>
                  </a:cubicBezTo>
                  <a:close/>
                  <a:moveTo>
                    <a:pt x="362712" y="471011"/>
                  </a:moveTo>
                  <a:cubicBezTo>
                    <a:pt x="359664" y="463867"/>
                    <a:pt x="355568" y="457771"/>
                    <a:pt x="350520" y="452628"/>
                  </a:cubicBezTo>
                  <a:cubicBezTo>
                    <a:pt x="345377" y="447485"/>
                    <a:pt x="339280" y="443389"/>
                    <a:pt x="332327" y="440341"/>
                  </a:cubicBezTo>
                  <a:cubicBezTo>
                    <a:pt x="325374" y="437293"/>
                    <a:pt x="317659" y="435769"/>
                    <a:pt x="309182" y="435769"/>
                  </a:cubicBezTo>
                  <a:cubicBezTo>
                    <a:pt x="300704" y="435769"/>
                    <a:pt x="292703" y="437293"/>
                    <a:pt x="285655" y="440341"/>
                  </a:cubicBezTo>
                  <a:cubicBezTo>
                    <a:pt x="278606" y="443389"/>
                    <a:pt x="272701" y="447485"/>
                    <a:pt x="267653" y="452819"/>
                  </a:cubicBezTo>
                  <a:cubicBezTo>
                    <a:pt x="262604" y="458057"/>
                    <a:pt x="258699" y="464248"/>
                    <a:pt x="255842" y="471202"/>
                  </a:cubicBezTo>
                  <a:cubicBezTo>
                    <a:pt x="252984" y="478155"/>
                    <a:pt x="251270" y="485585"/>
                    <a:pt x="250698" y="493490"/>
                  </a:cubicBezTo>
                  <a:lnTo>
                    <a:pt x="367951" y="493490"/>
                  </a:lnTo>
                  <a:cubicBezTo>
                    <a:pt x="367379" y="485585"/>
                    <a:pt x="365665" y="478060"/>
                    <a:pt x="362617" y="471011"/>
                  </a:cubicBezTo>
                  <a:close/>
                  <a:moveTo>
                    <a:pt x="463677" y="411004"/>
                  </a:moveTo>
                  <a:lnTo>
                    <a:pt x="463677" y="454057"/>
                  </a:lnTo>
                  <a:lnTo>
                    <a:pt x="464439" y="454057"/>
                  </a:lnTo>
                  <a:cubicBezTo>
                    <a:pt x="472630" y="437483"/>
                    <a:pt x="482632" y="425196"/>
                    <a:pt x="494443" y="417290"/>
                  </a:cubicBezTo>
                  <a:cubicBezTo>
                    <a:pt x="506254" y="409385"/>
                    <a:pt x="521303" y="405670"/>
                    <a:pt x="539496" y="406241"/>
                  </a:cubicBezTo>
                  <a:lnTo>
                    <a:pt x="539496" y="441769"/>
                  </a:lnTo>
                  <a:cubicBezTo>
                    <a:pt x="526066" y="441769"/>
                    <a:pt x="514636" y="443579"/>
                    <a:pt x="505111" y="447294"/>
                  </a:cubicBezTo>
                  <a:cubicBezTo>
                    <a:pt x="495681" y="451009"/>
                    <a:pt x="487966" y="456343"/>
                    <a:pt x="482251" y="463487"/>
                  </a:cubicBezTo>
                  <a:cubicBezTo>
                    <a:pt x="476536" y="470630"/>
                    <a:pt x="472250" y="479203"/>
                    <a:pt x="469583" y="489394"/>
                  </a:cubicBezTo>
                  <a:cubicBezTo>
                    <a:pt x="466916" y="499491"/>
                    <a:pt x="465582" y="511207"/>
                    <a:pt x="465582" y="524351"/>
                  </a:cubicBezTo>
                  <a:lnTo>
                    <a:pt x="465582" y="615220"/>
                  </a:lnTo>
                  <a:lnTo>
                    <a:pt x="432054" y="615220"/>
                  </a:lnTo>
                  <a:lnTo>
                    <a:pt x="432054" y="411004"/>
                  </a:lnTo>
                  <a:lnTo>
                    <a:pt x="463677" y="411004"/>
                  </a:lnTo>
                  <a:close/>
                  <a:moveTo>
                    <a:pt x="703326" y="615220"/>
                  </a:moveTo>
                  <a:lnTo>
                    <a:pt x="703326" y="582835"/>
                  </a:lnTo>
                  <a:lnTo>
                    <a:pt x="702564" y="582835"/>
                  </a:lnTo>
                  <a:cubicBezTo>
                    <a:pt x="695420" y="595503"/>
                    <a:pt x="686372" y="604742"/>
                    <a:pt x="675322" y="610648"/>
                  </a:cubicBezTo>
                  <a:cubicBezTo>
                    <a:pt x="664273" y="616553"/>
                    <a:pt x="651224" y="619506"/>
                    <a:pt x="636270" y="619506"/>
                  </a:cubicBezTo>
                  <a:cubicBezTo>
                    <a:pt x="622840" y="619506"/>
                    <a:pt x="611696" y="617696"/>
                    <a:pt x="602742" y="614172"/>
                  </a:cubicBezTo>
                  <a:cubicBezTo>
                    <a:pt x="593788" y="610648"/>
                    <a:pt x="586550" y="605504"/>
                    <a:pt x="581025" y="598932"/>
                  </a:cubicBezTo>
                  <a:cubicBezTo>
                    <a:pt x="575501" y="592360"/>
                    <a:pt x="571595" y="584549"/>
                    <a:pt x="569405" y="575405"/>
                  </a:cubicBezTo>
                  <a:cubicBezTo>
                    <a:pt x="567119" y="566357"/>
                    <a:pt x="566071" y="556260"/>
                    <a:pt x="566071" y="545211"/>
                  </a:cubicBezTo>
                  <a:lnTo>
                    <a:pt x="566071" y="410909"/>
                  </a:lnTo>
                  <a:lnTo>
                    <a:pt x="599599" y="410909"/>
                  </a:lnTo>
                  <a:lnTo>
                    <a:pt x="599599" y="549116"/>
                  </a:lnTo>
                  <a:cubicBezTo>
                    <a:pt x="599599" y="561785"/>
                    <a:pt x="603313" y="571786"/>
                    <a:pt x="610648" y="579120"/>
                  </a:cubicBezTo>
                  <a:cubicBezTo>
                    <a:pt x="617982" y="586550"/>
                    <a:pt x="628174" y="590169"/>
                    <a:pt x="641032" y="590169"/>
                  </a:cubicBezTo>
                  <a:cubicBezTo>
                    <a:pt x="651320" y="590169"/>
                    <a:pt x="660178" y="588550"/>
                    <a:pt x="667703" y="585407"/>
                  </a:cubicBezTo>
                  <a:cubicBezTo>
                    <a:pt x="675227" y="582263"/>
                    <a:pt x="681419" y="577787"/>
                    <a:pt x="686467" y="571976"/>
                  </a:cubicBezTo>
                  <a:cubicBezTo>
                    <a:pt x="691420" y="566166"/>
                    <a:pt x="695230" y="559403"/>
                    <a:pt x="697706" y="551593"/>
                  </a:cubicBezTo>
                  <a:cubicBezTo>
                    <a:pt x="700183" y="543782"/>
                    <a:pt x="701421" y="535305"/>
                    <a:pt x="701421" y="526161"/>
                  </a:cubicBezTo>
                  <a:lnTo>
                    <a:pt x="701421" y="410813"/>
                  </a:lnTo>
                  <a:lnTo>
                    <a:pt x="734949" y="410813"/>
                  </a:lnTo>
                  <a:lnTo>
                    <a:pt x="734949" y="615029"/>
                  </a:lnTo>
                  <a:lnTo>
                    <a:pt x="703326" y="615029"/>
                  </a:lnTo>
                  <a:close/>
                  <a:moveTo>
                    <a:pt x="803053" y="333280"/>
                  </a:moveTo>
                  <a:lnTo>
                    <a:pt x="803053" y="615220"/>
                  </a:lnTo>
                  <a:lnTo>
                    <a:pt x="769525" y="615220"/>
                  </a:lnTo>
                  <a:lnTo>
                    <a:pt x="769525" y="333280"/>
                  </a:lnTo>
                  <a:lnTo>
                    <a:pt x="803053" y="333280"/>
                  </a:lnTo>
                  <a:close/>
                  <a:moveTo>
                    <a:pt x="1024223" y="614458"/>
                  </a:moveTo>
                  <a:cubicBezTo>
                    <a:pt x="1018413" y="617887"/>
                    <a:pt x="1010412" y="619601"/>
                    <a:pt x="1000125" y="619601"/>
                  </a:cubicBezTo>
                  <a:cubicBezTo>
                    <a:pt x="991457" y="619601"/>
                    <a:pt x="984504" y="617125"/>
                    <a:pt x="979361" y="612267"/>
                  </a:cubicBezTo>
                  <a:cubicBezTo>
                    <a:pt x="974217" y="607409"/>
                    <a:pt x="971645" y="599408"/>
                    <a:pt x="971645" y="588359"/>
                  </a:cubicBezTo>
                  <a:cubicBezTo>
                    <a:pt x="962406" y="599408"/>
                    <a:pt x="951738" y="607409"/>
                    <a:pt x="939451" y="612267"/>
                  </a:cubicBezTo>
                  <a:cubicBezTo>
                    <a:pt x="927163" y="617125"/>
                    <a:pt x="914019" y="619601"/>
                    <a:pt x="899731" y="619601"/>
                  </a:cubicBezTo>
                  <a:cubicBezTo>
                    <a:pt x="890492" y="619601"/>
                    <a:pt x="881729" y="618554"/>
                    <a:pt x="873443" y="616458"/>
                  </a:cubicBezTo>
                  <a:cubicBezTo>
                    <a:pt x="865156" y="614363"/>
                    <a:pt x="858012" y="611029"/>
                    <a:pt x="851916" y="606552"/>
                  </a:cubicBezTo>
                  <a:cubicBezTo>
                    <a:pt x="845820" y="602075"/>
                    <a:pt x="841057" y="596265"/>
                    <a:pt x="837533" y="588931"/>
                  </a:cubicBezTo>
                  <a:cubicBezTo>
                    <a:pt x="834009" y="581692"/>
                    <a:pt x="832199" y="572929"/>
                    <a:pt x="832199" y="562642"/>
                  </a:cubicBezTo>
                  <a:cubicBezTo>
                    <a:pt x="832199" y="551021"/>
                    <a:pt x="834200" y="541592"/>
                    <a:pt x="838105" y="534162"/>
                  </a:cubicBezTo>
                  <a:cubicBezTo>
                    <a:pt x="842010" y="526828"/>
                    <a:pt x="847249" y="520827"/>
                    <a:pt x="853726" y="516160"/>
                  </a:cubicBezTo>
                  <a:cubicBezTo>
                    <a:pt x="860203" y="511588"/>
                    <a:pt x="867537" y="508064"/>
                    <a:pt x="875824" y="505682"/>
                  </a:cubicBezTo>
                  <a:cubicBezTo>
                    <a:pt x="884111" y="503301"/>
                    <a:pt x="892588" y="501301"/>
                    <a:pt x="901255" y="499777"/>
                  </a:cubicBezTo>
                  <a:cubicBezTo>
                    <a:pt x="910495" y="497967"/>
                    <a:pt x="919258" y="496538"/>
                    <a:pt x="927545" y="495586"/>
                  </a:cubicBezTo>
                  <a:cubicBezTo>
                    <a:pt x="935831" y="494633"/>
                    <a:pt x="943165" y="493395"/>
                    <a:pt x="949452" y="491681"/>
                  </a:cubicBezTo>
                  <a:cubicBezTo>
                    <a:pt x="955738" y="489966"/>
                    <a:pt x="960787" y="487490"/>
                    <a:pt x="964502" y="484156"/>
                  </a:cubicBezTo>
                  <a:cubicBezTo>
                    <a:pt x="968216" y="480822"/>
                    <a:pt x="970026" y="476060"/>
                    <a:pt x="970026" y="469773"/>
                  </a:cubicBezTo>
                  <a:cubicBezTo>
                    <a:pt x="970026" y="462439"/>
                    <a:pt x="968693" y="456438"/>
                    <a:pt x="965930" y="451961"/>
                  </a:cubicBezTo>
                  <a:cubicBezTo>
                    <a:pt x="963168" y="447485"/>
                    <a:pt x="959644" y="444056"/>
                    <a:pt x="955262" y="441674"/>
                  </a:cubicBezTo>
                  <a:cubicBezTo>
                    <a:pt x="950881" y="439293"/>
                    <a:pt x="946023" y="437674"/>
                    <a:pt x="940689" y="436912"/>
                  </a:cubicBezTo>
                  <a:cubicBezTo>
                    <a:pt x="935355" y="436150"/>
                    <a:pt x="929926" y="435769"/>
                    <a:pt x="924687" y="435769"/>
                  </a:cubicBezTo>
                  <a:cubicBezTo>
                    <a:pt x="910495" y="435769"/>
                    <a:pt x="898588" y="438436"/>
                    <a:pt x="889159" y="443865"/>
                  </a:cubicBezTo>
                  <a:cubicBezTo>
                    <a:pt x="879729" y="449294"/>
                    <a:pt x="874586" y="459486"/>
                    <a:pt x="873728" y="474440"/>
                  </a:cubicBezTo>
                  <a:lnTo>
                    <a:pt x="840200" y="474440"/>
                  </a:lnTo>
                  <a:cubicBezTo>
                    <a:pt x="840677" y="461772"/>
                    <a:pt x="843344" y="451104"/>
                    <a:pt x="848106" y="442436"/>
                  </a:cubicBezTo>
                  <a:cubicBezTo>
                    <a:pt x="852869" y="433769"/>
                    <a:pt x="859155" y="426720"/>
                    <a:pt x="867061" y="421291"/>
                  </a:cubicBezTo>
                  <a:cubicBezTo>
                    <a:pt x="874967" y="415862"/>
                    <a:pt x="884015" y="411956"/>
                    <a:pt x="894112" y="409670"/>
                  </a:cubicBezTo>
                  <a:cubicBezTo>
                    <a:pt x="904208" y="407289"/>
                    <a:pt x="915067" y="406146"/>
                    <a:pt x="926687" y="406146"/>
                  </a:cubicBezTo>
                  <a:cubicBezTo>
                    <a:pt x="935927" y="406146"/>
                    <a:pt x="945071" y="406813"/>
                    <a:pt x="954119" y="408146"/>
                  </a:cubicBezTo>
                  <a:cubicBezTo>
                    <a:pt x="963168" y="409480"/>
                    <a:pt x="971455" y="412147"/>
                    <a:pt x="978789" y="416242"/>
                  </a:cubicBezTo>
                  <a:cubicBezTo>
                    <a:pt x="986123" y="420338"/>
                    <a:pt x="992124" y="426053"/>
                    <a:pt x="996601" y="433388"/>
                  </a:cubicBezTo>
                  <a:cubicBezTo>
                    <a:pt x="1001078" y="440722"/>
                    <a:pt x="1003268" y="450342"/>
                    <a:pt x="1003268" y="462153"/>
                  </a:cubicBezTo>
                  <a:lnTo>
                    <a:pt x="1003268" y="567023"/>
                  </a:lnTo>
                  <a:cubicBezTo>
                    <a:pt x="1003268" y="574929"/>
                    <a:pt x="1003745" y="580644"/>
                    <a:pt x="1004697" y="584359"/>
                  </a:cubicBezTo>
                  <a:cubicBezTo>
                    <a:pt x="1005650" y="588074"/>
                    <a:pt x="1008697" y="589883"/>
                    <a:pt x="1013936" y="589883"/>
                  </a:cubicBezTo>
                  <a:cubicBezTo>
                    <a:pt x="1016794" y="589883"/>
                    <a:pt x="1020223" y="589312"/>
                    <a:pt x="1024223" y="588264"/>
                  </a:cubicBezTo>
                  <a:lnTo>
                    <a:pt x="1024223" y="614363"/>
                  </a:lnTo>
                  <a:close/>
                  <a:moveTo>
                    <a:pt x="969740" y="509778"/>
                  </a:moveTo>
                  <a:cubicBezTo>
                    <a:pt x="965549" y="512921"/>
                    <a:pt x="960025" y="515207"/>
                    <a:pt x="953167" y="516636"/>
                  </a:cubicBezTo>
                  <a:cubicBezTo>
                    <a:pt x="946309" y="518065"/>
                    <a:pt x="939165" y="519303"/>
                    <a:pt x="931640" y="520160"/>
                  </a:cubicBezTo>
                  <a:cubicBezTo>
                    <a:pt x="924115" y="521017"/>
                    <a:pt x="916591" y="522161"/>
                    <a:pt x="908971" y="523304"/>
                  </a:cubicBezTo>
                  <a:cubicBezTo>
                    <a:pt x="901351" y="524447"/>
                    <a:pt x="894493" y="526352"/>
                    <a:pt x="888492" y="529019"/>
                  </a:cubicBezTo>
                  <a:cubicBezTo>
                    <a:pt x="882396" y="531590"/>
                    <a:pt x="877443" y="535400"/>
                    <a:pt x="873633" y="540258"/>
                  </a:cubicBezTo>
                  <a:cubicBezTo>
                    <a:pt x="869823" y="545116"/>
                    <a:pt x="867918" y="551688"/>
                    <a:pt x="867918" y="560070"/>
                  </a:cubicBezTo>
                  <a:cubicBezTo>
                    <a:pt x="867918" y="565595"/>
                    <a:pt x="869061" y="570262"/>
                    <a:pt x="871252" y="573977"/>
                  </a:cubicBezTo>
                  <a:cubicBezTo>
                    <a:pt x="873443" y="577787"/>
                    <a:pt x="876395" y="580835"/>
                    <a:pt x="879920" y="583216"/>
                  </a:cubicBezTo>
                  <a:cubicBezTo>
                    <a:pt x="883444" y="585597"/>
                    <a:pt x="887635" y="587312"/>
                    <a:pt x="892397" y="588359"/>
                  </a:cubicBezTo>
                  <a:cubicBezTo>
                    <a:pt x="897160" y="589407"/>
                    <a:pt x="902113" y="589979"/>
                    <a:pt x="907447" y="589979"/>
                  </a:cubicBezTo>
                  <a:cubicBezTo>
                    <a:pt x="918496" y="589979"/>
                    <a:pt x="927926" y="588455"/>
                    <a:pt x="935831" y="585502"/>
                  </a:cubicBezTo>
                  <a:cubicBezTo>
                    <a:pt x="943737" y="582454"/>
                    <a:pt x="950214" y="578644"/>
                    <a:pt x="955167" y="574072"/>
                  </a:cubicBezTo>
                  <a:cubicBezTo>
                    <a:pt x="960120" y="569500"/>
                    <a:pt x="963835" y="564547"/>
                    <a:pt x="966216" y="559118"/>
                  </a:cubicBezTo>
                  <a:cubicBezTo>
                    <a:pt x="968597" y="553784"/>
                    <a:pt x="969740" y="548735"/>
                    <a:pt x="969740" y="543973"/>
                  </a:cubicBezTo>
                  <a:lnTo>
                    <a:pt x="969740" y="509778"/>
                  </a:lnTo>
                  <a:close/>
                  <a:moveTo>
                    <a:pt x="1075182" y="411004"/>
                  </a:moveTo>
                  <a:lnTo>
                    <a:pt x="1075182" y="441008"/>
                  </a:lnTo>
                  <a:lnTo>
                    <a:pt x="1075944" y="441008"/>
                  </a:lnTo>
                  <a:cubicBezTo>
                    <a:pt x="1091184" y="417862"/>
                    <a:pt x="1113187" y="406241"/>
                    <a:pt x="1141857" y="406241"/>
                  </a:cubicBezTo>
                  <a:cubicBezTo>
                    <a:pt x="1154525" y="406241"/>
                    <a:pt x="1165955" y="408908"/>
                    <a:pt x="1176242" y="414147"/>
                  </a:cubicBezTo>
                  <a:cubicBezTo>
                    <a:pt x="1186529" y="419386"/>
                    <a:pt x="1193768" y="428339"/>
                    <a:pt x="1197959" y="441008"/>
                  </a:cubicBezTo>
                  <a:cubicBezTo>
                    <a:pt x="1204817" y="429959"/>
                    <a:pt x="1213866" y="421386"/>
                    <a:pt x="1225010" y="415290"/>
                  </a:cubicBezTo>
                  <a:cubicBezTo>
                    <a:pt x="1236155" y="409194"/>
                    <a:pt x="1248537" y="406241"/>
                    <a:pt x="1261967" y="406241"/>
                  </a:cubicBezTo>
                  <a:cubicBezTo>
                    <a:pt x="1272254" y="406241"/>
                    <a:pt x="1281494" y="407384"/>
                    <a:pt x="1289780" y="409575"/>
                  </a:cubicBezTo>
                  <a:cubicBezTo>
                    <a:pt x="1298067" y="411861"/>
                    <a:pt x="1305211" y="415290"/>
                    <a:pt x="1311116" y="420053"/>
                  </a:cubicBezTo>
                  <a:cubicBezTo>
                    <a:pt x="1317022" y="424815"/>
                    <a:pt x="1321594" y="430911"/>
                    <a:pt x="1324928" y="438436"/>
                  </a:cubicBezTo>
                  <a:cubicBezTo>
                    <a:pt x="1328261" y="445961"/>
                    <a:pt x="1329881" y="455009"/>
                    <a:pt x="1329881" y="465487"/>
                  </a:cubicBezTo>
                  <a:lnTo>
                    <a:pt x="1329881" y="615125"/>
                  </a:lnTo>
                  <a:lnTo>
                    <a:pt x="1296353" y="615125"/>
                  </a:lnTo>
                  <a:lnTo>
                    <a:pt x="1296353" y="481203"/>
                  </a:lnTo>
                  <a:cubicBezTo>
                    <a:pt x="1296353" y="474917"/>
                    <a:pt x="1295876" y="468916"/>
                    <a:pt x="1294829" y="463391"/>
                  </a:cubicBezTo>
                  <a:cubicBezTo>
                    <a:pt x="1293781" y="457867"/>
                    <a:pt x="1291781" y="453009"/>
                    <a:pt x="1288923" y="449009"/>
                  </a:cubicBezTo>
                  <a:cubicBezTo>
                    <a:pt x="1285970" y="444913"/>
                    <a:pt x="1281970" y="441674"/>
                    <a:pt x="1276826" y="439293"/>
                  </a:cubicBezTo>
                  <a:cubicBezTo>
                    <a:pt x="1271683" y="436912"/>
                    <a:pt x="1265015" y="435769"/>
                    <a:pt x="1256919" y="435769"/>
                  </a:cubicBezTo>
                  <a:cubicBezTo>
                    <a:pt x="1240346" y="435769"/>
                    <a:pt x="1227296" y="440531"/>
                    <a:pt x="1217867" y="449961"/>
                  </a:cubicBezTo>
                  <a:cubicBezTo>
                    <a:pt x="1208342" y="459486"/>
                    <a:pt x="1203674" y="472059"/>
                    <a:pt x="1203674" y="487871"/>
                  </a:cubicBezTo>
                  <a:lnTo>
                    <a:pt x="1203674" y="615029"/>
                  </a:lnTo>
                  <a:lnTo>
                    <a:pt x="1170146" y="615029"/>
                  </a:lnTo>
                  <a:lnTo>
                    <a:pt x="1170146" y="481108"/>
                  </a:lnTo>
                  <a:cubicBezTo>
                    <a:pt x="1170146" y="474536"/>
                    <a:pt x="1169575" y="468440"/>
                    <a:pt x="1168337" y="462915"/>
                  </a:cubicBezTo>
                  <a:cubicBezTo>
                    <a:pt x="1167194" y="457390"/>
                    <a:pt x="1165098" y="452628"/>
                    <a:pt x="1162240" y="448532"/>
                  </a:cubicBezTo>
                  <a:cubicBezTo>
                    <a:pt x="1159383" y="444437"/>
                    <a:pt x="1155478" y="441293"/>
                    <a:pt x="1150620" y="439007"/>
                  </a:cubicBezTo>
                  <a:cubicBezTo>
                    <a:pt x="1145762" y="436817"/>
                    <a:pt x="1139476" y="435673"/>
                    <a:pt x="1131856" y="435673"/>
                  </a:cubicBezTo>
                  <a:cubicBezTo>
                    <a:pt x="1122140" y="435673"/>
                    <a:pt x="1113758" y="437674"/>
                    <a:pt x="1106805" y="441579"/>
                  </a:cubicBezTo>
                  <a:cubicBezTo>
                    <a:pt x="1099852" y="445484"/>
                    <a:pt x="1094137" y="450247"/>
                    <a:pt x="1089851" y="455771"/>
                  </a:cubicBezTo>
                  <a:cubicBezTo>
                    <a:pt x="1085469" y="461296"/>
                    <a:pt x="1082326" y="467011"/>
                    <a:pt x="1080421" y="472916"/>
                  </a:cubicBezTo>
                  <a:cubicBezTo>
                    <a:pt x="1078421" y="478822"/>
                    <a:pt x="1077468" y="483775"/>
                    <a:pt x="1077468" y="487775"/>
                  </a:cubicBezTo>
                  <a:lnTo>
                    <a:pt x="1077468" y="614934"/>
                  </a:lnTo>
                  <a:lnTo>
                    <a:pt x="1043940" y="614934"/>
                  </a:lnTo>
                  <a:lnTo>
                    <a:pt x="1043940" y="410718"/>
                  </a:lnTo>
                  <a:lnTo>
                    <a:pt x="1075563" y="410718"/>
                  </a:lnTo>
                  <a:close/>
                  <a:moveTo>
                    <a:pt x="133064" y="666464"/>
                  </a:moveTo>
                  <a:cubicBezTo>
                    <a:pt x="139160" y="666464"/>
                    <a:pt x="145637" y="666464"/>
                    <a:pt x="152591" y="666655"/>
                  </a:cubicBezTo>
                  <a:cubicBezTo>
                    <a:pt x="159544" y="666845"/>
                    <a:pt x="166497" y="667226"/>
                    <a:pt x="173355" y="667798"/>
                  </a:cubicBezTo>
                  <a:cubicBezTo>
                    <a:pt x="180213" y="668465"/>
                    <a:pt x="186595" y="669417"/>
                    <a:pt x="192500" y="670751"/>
                  </a:cubicBezTo>
                  <a:cubicBezTo>
                    <a:pt x="198406" y="672084"/>
                    <a:pt x="203454" y="674084"/>
                    <a:pt x="207740" y="676656"/>
                  </a:cubicBezTo>
                  <a:cubicBezTo>
                    <a:pt x="216979" y="682181"/>
                    <a:pt x="224790" y="689801"/>
                    <a:pt x="231267" y="699611"/>
                  </a:cubicBezTo>
                  <a:cubicBezTo>
                    <a:pt x="237744" y="709327"/>
                    <a:pt x="240983" y="721328"/>
                    <a:pt x="240983" y="735521"/>
                  </a:cubicBezTo>
                  <a:cubicBezTo>
                    <a:pt x="240983" y="750570"/>
                    <a:pt x="237363" y="763524"/>
                    <a:pt x="230124" y="774383"/>
                  </a:cubicBezTo>
                  <a:cubicBezTo>
                    <a:pt x="222885" y="785241"/>
                    <a:pt x="212598" y="793433"/>
                    <a:pt x="199168" y="798671"/>
                  </a:cubicBezTo>
                  <a:lnTo>
                    <a:pt x="199168" y="799433"/>
                  </a:lnTo>
                  <a:cubicBezTo>
                    <a:pt x="216503" y="803148"/>
                    <a:pt x="229838" y="811054"/>
                    <a:pt x="239078" y="823151"/>
                  </a:cubicBezTo>
                  <a:cubicBezTo>
                    <a:pt x="248317" y="835247"/>
                    <a:pt x="252889" y="850011"/>
                    <a:pt x="252889" y="867347"/>
                  </a:cubicBezTo>
                  <a:cubicBezTo>
                    <a:pt x="252889" y="877634"/>
                    <a:pt x="251079" y="887635"/>
                    <a:pt x="247364" y="897350"/>
                  </a:cubicBezTo>
                  <a:cubicBezTo>
                    <a:pt x="243650" y="907066"/>
                    <a:pt x="238220" y="915734"/>
                    <a:pt x="230981" y="923258"/>
                  </a:cubicBezTo>
                  <a:cubicBezTo>
                    <a:pt x="223742" y="930783"/>
                    <a:pt x="214789" y="936784"/>
                    <a:pt x="204121" y="941451"/>
                  </a:cubicBezTo>
                  <a:cubicBezTo>
                    <a:pt x="193453" y="946023"/>
                    <a:pt x="181166" y="948404"/>
                    <a:pt x="167164" y="948404"/>
                  </a:cubicBezTo>
                  <a:lnTo>
                    <a:pt x="30956" y="948404"/>
                  </a:lnTo>
                  <a:lnTo>
                    <a:pt x="30956" y="666464"/>
                  </a:lnTo>
                  <a:lnTo>
                    <a:pt x="133255" y="666464"/>
                  </a:lnTo>
                  <a:close/>
                  <a:moveTo>
                    <a:pt x="143351" y="787718"/>
                  </a:moveTo>
                  <a:cubicBezTo>
                    <a:pt x="164687" y="787718"/>
                    <a:pt x="180023" y="784003"/>
                    <a:pt x="189357" y="776478"/>
                  </a:cubicBezTo>
                  <a:cubicBezTo>
                    <a:pt x="198692" y="768953"/>
                    <a:pt x="203359" y="757714"/>
                    <a:pt x="203359" y="742664"/>
                  </a:cubicBezTo>
                  <a:cubicBezTo>
                    <a:pt x="203359" y="732663"/>
                    <a:pt x="201740" y="724757"/>
                    <a:pt x="198596" y="718947"/>
                  </a:cubicBezTo>
                  <a:cubicBezTo>
                    <a:pt x="195453" y="713137"/>
                    <a:pt x="191071" y="708660"/>
                    <a:pt x="185547" y="705517"/>
                  </a:cubicBezTo>
                  <a:cubicBezTo>
                    <a:pt x="180023" y="702374"/>
                    <a:pt x="173641" y="700278"/>
                    <a:pt x="166402" y="699421"/>
                  </a:cubicBezTo>
                  <a:cubicBezTo>
                    <a:pt x="159163" y="698564"/>
                    <a:pt x="151448" y="697992"/>
                    <a:pt x="143256" y="697992"/>
                  </a:cubicBezTo>
                  <a:lnTo>
                    <a:pt x="68199" y="697992"/>
                  </a:lnTo>
                  <a:lnTo>
                    <a:pt x="68199" y="787622"/>
                  </a:lnTo>
                  <a:lnTo>
                    <a:pt x="143256" y="787622"/>
                  </a:lnTo>
                  <a:close/>
                  <a:moveTo>
                    <a:pt x="162306" y="916781"/>
                  </a:moveTo>
                  <a:cubicBezTo>
                    <a:pt x="178879" y="916781"/>
                    <a:pt x="191834" y="912305"/>
                    <a:pt x="201168" y="903351"/>
                  </a:cubicBezTo>
                  <a:cubicBezTo>
                    <a:pt x="210503" y="894398"/>
                    <a:pt x="215170" y="882015"/>
                    <a:pt x="215170" y="866204"/>
                  </a:cubicBezTo>
                  <a:cubicBezTo>
                    <a:pt x="215170" y="856964"/>
                    <a:pt x="213455" y="849344"/>
                    <a:pt x="210026" y="843344"/>
                  </a:cubicBezTo>
                  <a:cubicBezTo>
                    <a:pt x="206597" y="837343"/>
                    <a:pt x="202025" y="832485"/>
                    <a:pt x="196405" y="828961"/>
                  </a:cubicBezTo>
                  <a:cubicBezTo>
                    <a:pt x="190786" y="825437"/>
                    <a:pt x="184213" y="822865"/>
                    <a:pt x="176879" y="821436"/>
                  </a:cubicBezTo>
                  <a:cubicBezTo>
                    <a:pt x="169545" y="820007"/>
                    <a:pt x="161830" y="819245"/>
                    <a:pt x="154019" y="819245"/>
                  </a:cubicBezTo>
                  <a:lnTo>
                    <a:pt x="68294" y="819245"/>
                  </a:lnTo>
                  <a:lnTo>
                    <a:pt x="68294" y="916781"/>
                  </a:lnTo>
                  <a:lnTo>
                    <a:pt x="162306" y="916781"/>
                  </a:lnTo>
                  <a:close/>
                  <a:moveTo>
                    <a:pt x="412623" y="948404"/>
                  </a:moveTo>
                  <a:lnTo>
                    <a:pt x="412623" y="916019"/>
                  </a:lnTo>
                  <a:lnTo>
                    <a:pt x="411861" y="916019"/>
                  </a:lnTo>
                  <a:cubicBezTo>
                    <a:pt x="404717" y="928688"/>
                    <a:pt x="395669" y="937927"/>
                    <a:pt x="384620" y="943832"/>
                  </a:cubicBezTo>
                  <a:cubicBezTo>
                    <a:pt x="373571" y="949738"/>
                    <a:pt x="360521" y="952690"/>
                    <a:pt x="345567" y="952690"/>
                  </a:cubicBezTo>
                  <a:cubicBezTo>
                    <a:pt x="332137" y="952690"/>
                    <a:pt x="320992" y="950881"/>
                    <a:pt x="312039" y="947357"/>
                  </a:cubicBezTo>
                  <a:cubicBezTo>
                    <a:pt x="303086" y="943832"/>
                    <a:pt x="295846" y="938689"/>
                    <a:pt x="290322" y="932117"/>
                  </a:cubicBezTo>
                  <a:cubicBezTo>
                    <a:pt x="284798" y="925544"/>
                    <a:pt x="280892" y="917734"/>
                    <a:pt x="278702" y="908590"/>
                  </a:cubicBezTo>
                  <a:cubicBezTo>
                    <a:pt x="276416" y="899541"/>
                    <a:pt x="275368" y="889445"/>
                    <a:pt x="275368" y="878396"/>
                  </a:cubicBezTo>
                  <a:lnTo>
                    <a:pt x="275368" y="744093"/>
                  </a:lnTo>
                  <a:lnTo>
                    <a:pt x="308896" y="744093"/>
                  </a:lnTo>
                  <a:lnTo>
                    <a:pt x="308896" y="882301"/>
                  </a:lnTo>
                  <a:cubicBezTo>
                    <a:pt x="308896" y="894969"/>
                    <a:pt x="312611" y="904970"/>
                    <a:pt x="319945" y="912305"/>
                  </a:cubicBezTo>
                  <a:cubicBezTo>
                    <a:pt x="327279" y="919734"/>
                    <a:pt x="337471" y="923354"/>
                    <a:pt x="350330" y="923354"/>
                  </a:cubicBezTo>
                  <a:cubicBezTo>
                    <a:pt x="360617" y="923354"/>
                    <a:pt x="369475" y="921734"/>
                    <a:pt x="377000" y="918591"/>
                  </a:cubicBezTo>
                  <a:cubicBezTo>
                    <a:pt x="384524" y="915448"/>
                    <a:pt x="390716" y="910971"/>
                    <a:pt x="395764" y="905161"/>
                  </a:cubicBezTo>
                  <a:cubicBezTo>
                    <a:pt x="400717" y="899351"/>
                    <a:pt x="404527" y="892588"/>
                    <a:pt x="407003" y="884777"/>
                  </a:cubicBezTo>
                  <a:cubicBezTo>
                    <a:pt x="409480" y="876967"/>
                    <a:pt x="410718" y="868490"/>
                    <a:pt x="410718" y="859346"/>
                  </a:cubicBezTo>
                  <a:lnTo>
                    <a:pt x="410718" y="743998"/>
                  </a:lnTo>
                  <a:lnTo>
                    <a:pt x="444246" y="743998"/>
                  </a:lnTo>
                  <a:lnTo>
                    <a:pt x="444246" y="948214"/>
                  </a:lnTo>
                  <a:lnTo>
                    <a:pt x="412623" y="948214"/>
                  </a:lnTo>
                  <a:close/>
                  <a:moveTo>
                    <a:pt x="478822" y="707517"/>
                  </a:moveTo>
                  <a:lnTo>
                    <a:pt x="478822" y="666464"/>
                  </a:lnTo>
                  <a:lnTo>
                    <a:pt x="512350" y="666464"/>
                  </a:lnTo>
                  <a:lnTo>
                    <a:pt x="512350" y="707517"/>
                  </a:lnTo>
                  <a:lnTo>
                    <a:pt x="478822" y="707517"/>
                  </a:lnTo>
                  <a:close/>
                  <a:moveTo>
                    <a:pt x="512350" y="744284"/>
                  </a:moveTo>
                  <a:lnTo>
                    <a:pt x="512350" y="948500"/>
                  </a:lnTo>
                  <a:lnTo>
                    <a:pt x="478822" y="948500"/>
                  </a:lnTo>
                  <a:lnTo>
                    <a:pt x="478822" y="744284"/>
                  </a:lnTo>
                  <a:lnTo>
                    <a:pt x="512350" y="744284"/>
                  </a:lnTo>
                  <a:close/>
                  <a:moveTo>
                    <a:pt x="580454" y="666464"/>
                  </a:moveTo>
                  <a:lnTo>
                    <a:pt x="580454" y="948404"/>
                  </a:lnTo>
                  <a:lnTo>
                    <a:pt x="546926" y="948404"/>
                  </a:lnTo>
                  <a:lnTo>
                    <a:pt x="546926" y="666464"/>
                  </a:lnTo>
                  <a:lnTo>
                    <a:pt x="580454" y="666464"/>
                  </a:lnTo>
                  <a:close/>
                  <a:moveTo>
                    <a:pt x="769620" y="948404"/>
                  </a:moveTo>
                  <a:lnTo>
                    <a:pt x="769620" y="920782"/>
                  </a:lnTo>
                  <a:lnTo>
                    <a:pt x="768858" y="920782"/>
                  </a:lnTo>
                  <a:cubicBezTo>
                    <a:pt x="763334" y="932117"/>
                    <a:pt x="754666" y="940308"/>
                    <a:pt x="742760" y="945261"/>
                  </a:cubicBezTo>
                  <a:cubicBezTo>
                    <a:pt x="730948" y="950309"/>
                    <a:pt x="717899" y="952786"/>
                    <a:pt x="703612" y="952786"/>
                  </a:cubicBezTo>
                  <a:cubicBezTo>
                    <a:pt x="687800" y="952786"/>
                    <a:pt x="674084" y="949928"/>
                    <a:pt x="662369" y="944118"/>
                  </a:cubicBezTo>
                  <a:cubicBezTo>
                    <a:pt x="650653" y="938308"/>
                    <a:pt x="640937" y="930593"/>
                    <a:pt x="633127" y="920782"/>
                  </a:cubicBezTo>
                  <a:cubicBezTo>
                    <a:pt x="625316" y="911066"/>
                    <a:pt x="619506" y="899732"/>
                    <a:pt x="615505" y="886778"/>
                  </a:cubicBezTo>
                  <a:cubicBezTo>
                    <a:pt x="611505" y="873824"/>
                    <a:pt x="609600" y="860203"/>
                    <a:pt x="609600" y="845725"/>
                  </a:cubicBezTo>
                  <a:cubicBezTo>
                    <a:pt x="609600" y="831247"/>
                    <a:pt x="611505" y="817531"/>
                    <a:pt x="615315" y="804672"/>
                  </a:cubicBezTo>
                  <a:cubicBezTo>
                    <a:pt x="619125" y="791813"/>
                    <a:pt x="624935" y="780479"/>
                    <a:pt x="632651" y="770858"/>
                  </a:cubicBezTo>
                  <a:cubicBezTo>
                    <a:pt x="640366" y="761238"/>
                    <a:pt x="650177" y="753618"/>
                    <a:pt x="661892" y="747998"/>
                  </a:cubicBezTo>
                  <a:cubicBezTo>
                    <a:pt x="673608" y="742379"/>
                    <a:pt x="687229" y="739521"/>
                    <a:pt x="702755" y="739521"/>
                  </a:cubicBezTo>
                  <a:cubicBezTo>
                    <a:pt x="707993" y="739521"/>
                    <a:pt x="713708" y="740093"/>
                    <a:pt x="719709" y="741140"/>
                  </a:cubicBezTo>
                  <a:cubicBezTo>
                    <a:pt x="725805" y="742188"/>
                    <a:pt x="731806" y="743998"/>
                    <a:pt x="737902" y="746474"/>
                  </a:cubicBezTo>
                  <a:cubicBezTo>
                    <a:pt x="743903" y="748951"/>
                    <a:pt x="749713" y="752285"/>
                    <a:pt x="755047" y="756380"/>
                  </a:cubicBezTo>
                  <a:cubicBezTo>
                    <a:pt x="760476" y="760476"/>
                    <a:pt x="764953" y="765524"/>
                    <a:pt x="768668" y="771620"/>
                  </a:cubicBezTo>
                  <a:lnTo>
                    <a:pt x="769430" y="771620"/>
                  </a:lnTo>
                  <a:lnTo>
                    <a:pt x="769430" y="666560"/>
                  </a:lnTo>
                  <a:lnTo>
                    <a:pt x="802957" y="666560"/>
                  </a:lnTo>
                  <a:lnTo>
                    <a:pt x="802957" y="948500"/>
                  </a:lnTo>
                  <a:lnTo>
                    <a:pt x="769430" y="948500"/>
                  </a:lnTo>
                  <a:close/>
                  <a:moveTo>
                    <a:pt x="649034" y="875919"/>
                  </a:moveTo>
                  <a:cubicBezTo>
                    <a:pt x="651510" y="884968"/>
                    <a:pt x="655320" y="893064"/>
                    <a:pt x="660463" y="900208"/>
                  </a:cubicBezTo>
                  <a:cubicBezTo>
                    <a:pt x="665607" y="907352"/>
                    <a:pt x="672179" y="912971"/>
                    <a:pt x="680180" y="917162"/>
                  </a:cubicBezTo>
                  <a:cubicBezTo>
                    <a:pt x="688181" y="921353"/>
                    <a:pt x="697611" y="923449"/>
                    <a:pt x="708374" y="923449"/>
                  </a:cubicBezTo>
                  <a:cubicBezTo>
                    <a:pt x="719138" y="923449"/>
                    <a:pt x="729329" y="921258"/>
                    <a:pt x="737235" y="916781"/>
                  </a:cubicBezTo>
                  <a:cubicBezTo>
                    <a:pt x="745141" y="912305"/>
                    <a:pt x="751618" y="906399"/>
                    <a:pt x="756571" y="899160"/>
                  </a:cubicBezTo>
                  <a:cubicBezTo>
                    <a:pt x="761524" y="891921"/>
                    <a:pt x="765143" y="883730"/>
                    <a:pt x="767429" y="874490"/>
                  </a:cubicBezTo>
                  <a:cubicBezTo>
                    <a:pt x="769620" y="865251"/>
                    <a:pt x="770763" y="855917"/>
                    <a:pt x="770763" y="846487"/>
                  </a:cubicBezTo>
                  <a:cubicBezTo>
                    <a:pt x="770763" y="836486"/>
                    <a:pt x="769620" y="826770"/>
                    <a:pt x="767239" y="817436"/>
                  </a:cubicBezTo>
                  <a:cubicBezTo>
                    <a:pt x="764857" y="808101"/>
                    <a:pt x="761143" y="799814"/>
                    <a:pt x="755999" y="792766"/>
                  </a:cubicBezTo>
                  <a:cubicBezTo>
                    <a:pt x="750856" y="785622"/>
                    <a:pt x="744188" y="779907"/>
                    <a:pt x="736092" y="775621"/>
                  </a:cubicBezTo>
                  <a:cubicBezTo>
                    <a:pt x="727996" y="771335"/>
                    <a:pt x="718090" y="769144"/>
                    <a:pt x="706469" y="769144"/>
                  </a:cubicBezTo>
                  <a:cubicBezTo>
                    <a:pt x="694849" y="769144"/>
                    <a:pt x="685514" y="771430"/>
                    <a:pt x="677609" y="775907"/>
                  </a:cubicBezTo>
                  <a:cubicBezTo>
                    <a:pt x="669703" y="780383"/>
                    <a:pt x="663416" y="786289"/>
                    <a:pt x="658654" y="793718"/>
                  </a:cubicBezTo>
                  <a:cubicBezTo>
                    <a:pt x="653891" y="801053"/>
                    <a:pt x="650462" y="809530"/>
                    <a:pt x="648367" y="818960"/>
                  </a:cubicBezTo>
                  <a:cubicBezTo>
                    <a:pt x="646271" y="828485"/>
                    <a:pt x="645223" y="838200"/>
                    <a:pt x="645223" y="848201"/>
                  </a:cubicBezTo>
                  <a:cubicBezTo>
                    <a:pt x="645223" y="857726"/>
                    <a:pt x="646462" y="866965"/>
                    <a:pt x="648938" y="876014"/>
                  </a:cubicBezTo>
                  <a:close/>
                  <a:moveTo>
                    <a:pt x="837724" y="707517"/>
                  </a:moveTo>
                  <a:lnTo>
                    <a:pt x="837724" y="666464"/>
                  </a:lnTo>
                  <a:lnTo>
                    <a:pt x="871252" y="666464"/>
                  </a:lnTo>
                  <a:lnTo>
                    <a:pt x="871252" y="707517"/>
                  </a:lnTo>
                  <a:lnTo>
                    <a:pt x="837724" y="707517"/>
                  </a:lnTo>
                  <a:close/>
                  <a:moveTo>
                    <a:pt x="871347" y="744284"/>
                  </a:moveTo>
                  <a:lnTo>
                    <a:pt x="871347" y="948500"/>
                  </a:lnTo>
                  <a:lnTo>
                    <a:pt x="837819" y="948500"/>
                  </a:lnTo>
                  <a:lnTo>
                    <a:pt x="837819" y="744284"/>
                  </a:lnTo>
                  <a:lnTo>
                    <a:pt x="871347" y="744284"/>
                  </a:lnTo>
                  <a:close/>
                  <a:moveTo>
                    <a:pt x="937451" y="744284"/>
                  </a:moveTo>
                  <a:lnTo>
                    <a:pt x="937451" y="776669"/>
                  </a:lnTo>
                  <a:lnTo>
                    <a:pt x="938213" y="776669"/>
                  </a:lnTo>
                  <a:cubicBezTo>
                    <a:pt x="952214" y="751904"/>
                    <a:pt x="974312" y="739521"/>
                    <a:pt x="1004602" y="739521"/>
                  </a:cubicBezTo>
                  <a:cubicBezTo>
                    <a:pt x="1018032" y="739521"/>
                    <a:pt x="1029176" y="741331"/>
                    <a:pt x="1038130" y="745046"/>
                  </a:cubicBezTo>
                  <a:cubicBezTo>
                    <a:pt x="1047083" y="748760"/>
                    <a:pt x="1054322" y="753904"/>
                    <a:pt x="1059847" y="760476"/>
                  </a:cubicBezTo>
                  <a:cubicBezTo>
                    <a:pt x="1065371" y="767048"/>
                    <a:pt x="1069277" y="774859"/>
                    <a:pt x="1071467" y="784003"/>
                  </a:cubicBezTo>
                  <a:cubicBezTo>
                    <a:pt x="1073658" y="793052"/>
                    <a:pt x="1074801" y="803148"/>
                    <a:pt x="1074801" y="814197"/>
                  </a:cubicBezTo>
                  <a:lnTo>
                    <a:pt x="1074801" y="948500"/>
                  </a:lnTo>
                  <a:lnTo>
                    <a:pt x="1041273" y="948500"/>
                  </a:lnTo>
                  <a:lnTo>
                    <a:pt x="1041273" y="810292"/>
                  </a:lnTo>
                  <a:cubicBezTo>
                    <a:pt x="1041273" y="797624"/>
                    <a:pt x="1037558" y="787622"/>
                    <a:pt x="1030224" y="780288"/>
                  </a:cubicBezTo>
                  <a:cubicBezTo>
                    <a:pt x="1022890" y="772954"/>
                    <a:pt x="1012698" y="769239"/>
                    <a:pt x="999839" y="769239"/>
                  </a:cubicBezTo>
                  <a:cubicBezTo>
                    <a:pt x="989552" y="769239"/>
                    <a:pt x="980694" y="770858"/>
                    <a:pt x="973169" y="774002"/>
                  </a:cubicBezTo>
                  <a:cubicBezTo>
                    <a:pt x="965645" y="777145"/>
                    <a:pt x="959358" y="781622"/>
                    <a:pt x="954405" y="787432"/>
                  </a:cubicBezTo>
                  <a:cubicBezTo>
                    <a:pt x="949357" y="793242"/>
                    <a:pt x="945642" y="800005"/>
                    <a:pt x="943165" y="807815"/>
                  </a:cubicBezTo>
                  <a:cubicBezTo>
                    <a:pt x="940689" y="815626"/>
                    <a:pt x="939451" y="824103"/>
                    <a:pt x="939451" y="833247"/>
                  </a:cubicBezTo>
                  <a:lnTo>
                    <a:pt x="939451" y="948595"/>
                  </a:lnTo>
                  <a:lnTo>
                    <a:pt x="905923" y="948595"/>
                  </a:lnTo>
                  <a:lnTo>
                    <a:pt x="905923" y="744379"/>
                  </a:lnTo>
                  <a:lnTo>
                    <a:pt x="937546" y="744379"/>
                  </a:lnTo>
                  <a:close/>
                  <a:moveTo>
                    <a:pt x="1265492" y="1006031"/>
                  </a:moveTo>
                  <a:cubicBezTo>
                    <a:pt x="1250252" y="1022604"/>
                    <a:pt x="1226248" y="1030891"/>
                    <a:pt x="1193673" y="1030891"/>
                  </a:cubicBezTo>
                  <a:cubicBezTo>
                    <a:pt x="1184148" y="1030891"/>
                    <a:pt x="1174528" y="1029843"/>
                    <a:pt x="1164622" y="1027748"/>
                  </a:cubicBezTo>
                  <a:cubicBezTo>
                    <a:pt x="1154716" y="1025652"/>
                    <a:pt x="1145762" y="1022223"/>
                    <a:pt x="1137761" y="1017461"/>
                  </a:cubicBezTo>
                  <a:cubicBezTo>
                    <a:pt x="1129760" y="1012698"/>
                    <a:pt x="1123093" y="1006507"/>
                    <a:pt x="1117854" y="998887"/>
                  </a:cubicBezTo>
                  <a:cubicBezTo>
                    <a:pt x="1112615" y="991267"/>
                    <a:pt x="1109663" y="981932"/>
                    <a:pt x="1109186" y="970883"/>
                  </a:cubicBezTo>
                  <a:lnTo>
                    <a:pt x="1142714" y="970883"/>
                  </a:lnTo>
                  <a:cubicBezTo>
                    <a:pt x="1143000" y="976979"/>
                    <a:pt x="1144905" y="982028"/>
                    <a:pt x="1148429" y="986314"/>
                  </a:cubicBezTo>
                  <a:cubicBezTo>
                    <a:pt x="1151954" y="990505"/>
                    <a:pt x="1156335" y="993934"/>
                    <a:pt x="1161479" y="996601"/>
                  </a:cubicBezTo>
                  <a:cubicBezTo>
                    <a:pt x="1166622" y="999268"/>
                    <a:pt x="1172242" y="1001173"/>
                    <a:pt x="1178243" y="1002316"/>
                  </a:cubicBezTo>
                  <a:cubicBezTo>
                    <a:pt x="1184339" y="1003459"/>
                    <a:pt x="1190054" y="1004126"/>
                    <a:pt x="1195578" y="1004126"/>
                  </a:cubicBezTo>
                  <a:cubicBezTo>
                    <a:pt x="1206627" y="1004126"/>
                    <a:pt x="1215962" y="1002221"/>
                    <a:pt x="1223581" y="998411"/>
                  </a:cubicBezTo>
                  <a:cubicBezTo>
                    <a:pt x="1231202" y="994601"/>
                    <a:pt x="1237488" y="989362"/>
                    <a:pt x="1242536" y="982599"/>
                  </a:cubicBezTo>
                  <a:cubicBezTo>
                    <a:pt x="1247489" y="975836"/>
                    <a:pt x="1251109" y="967740"/>
                    <a:pt x="1253395" y="958310"/>
                  </a:cubicBezTo>
                  <a:cubicBezTo>
                    <a:pt x="1255586" y="948785"/>
                    <a:pt x="1256729" y="938403"/>
                    <a:pt x="1256729" y="927068"/>
                  </a:cubicBezTo>
                  <a:lnTo>
                    <a:pt x="1256729" y="913638"/>
                  </a:lnTo>
                  <a:lnTo>
                    <a:pt x="1255967" y="913638"/>
                  </a:lnTo>
                  <a:cubicBezTo>
                    <a:pt x="1250156" y="926306"/>
                    <a:pt x="1241393" y="935546"/>
                    <a:pt x="1229678" y="941451"/>
                  </a:cubicBezTo>
                  <a:cubicBezTo>
                    <a:pt x="1217962" y="947357"/>
                    <a:pt x="1205484" y="950309"/>
                    <a:pt x="1192339" y="950309"/>
                  </a:cubicBezTo>
                  <a:cubicBezTo>
                    <a:pt x="1177100" y="950309"/>
                    <a:pt x="1163764" y="947547"/>
                    <a:pt x="1152430" y="942023"/>
                  </a:cubicBezTo>
                  <a:cubicBezTo>
                    <a:pt x="1141095" y="936498"/>
                    <a:pt x="1131665" y="929069"/>
                    <a:pt x="1123950" y="919734"/>
                  </a:cubicBezTo>
                  <a:cubicBezTo>
                    <a:pt x="1116330" y="910400"/>
                    <a:pt x="1110615" y="899446"/>
                    <a:pt x="1106805" y="886968"/>
                  </a:cubicBezTo>
                  <a:cubicBezTo>
                    <a:pt x="1102995" y="874490"/>
                    <a:pt x="1101090" y="861251"/>
                    <a:pt x="1101090" y="847249"/>
                  </a:cubicBezTo>
                  <a:cubicBezTo>
                    <a:pt x="1101090" y="835152"/>
                    <a:pt x="1102709" y="822674"/>
                    <a:pt x="1105853" y="809911"/>
                  </a:cubicBezTo>
                  <a:cubicBezTo>
                    <a:pt x="1108996" y="797147"/>
                    <a:pt x="1114235" y="785527"/>
                    <a:pt x="1121664" y="775145"/>
                  </a:cubicBezTo>
                  <a:cubicBezTo>
                    <a:pt x="1128998" y="764762"/>
                    <a:pt x="1138809" y="756190"/>
                    <a:pt x="1150906" y="749522"/>
                  </a:cubicBezTo>
                  <a:cubicBezTo>
                    <a:pt x="1163003" y="742760"/>
                    <a:pt x="1177862" y="739426"/>
                    <a:pt x="1195483" y="739426"/>
                  </a:cubicBezTo>
                  <a:cubicBezTo>
                    <a:pt x="1208342" y="739426"/>
                    <a:pt x="1220248" y="742283"/>
                    <a:pt x="1231011" y="747903"/>
                  </a:cubicBezTo>
                  <a:cubicBezTo>
                    <a:pt x="1241774" y="753618"/>
                    <a:pt x="1250252" y="762095"/>
                    <a:pt x="1256252" y="773335"/>
                  </a:cubicBezTo>
                  <a:lnTo>
                    <a:pt x="1256633" y="773335"/>
                  </a:lnTo>
                  <a:lnTo>
                    <a:pt x="1256633" y="744093"/>
                  </a:lnTo>
                  <a:lnTo>
                    <a:pt x="1288256" y="744093"/>
                  </a:lnTo>
                  <a:lnTo>
                    <a:pt x="1288256" y="930878"/>
                  </a:lnTo>
                  <a:cubicBezTo>
                    <a:pt x="1288256" y="964311"/>
                    <a:pt x="1280636" y="989362"/>
                    <a:pt x="1265396" y="1005935"/>
                  </a:cubicBezTo>
                  <a:close/>
                  <a:moveTo>
                    <a:pt x="1222629" y="914210"/>
                  </a:moveTo>
                  <a:cubicBezTo>
                    <a:pt x="1230344" y="909638"/>
                    <a:pt x="1236631" y="903542"/>
                    <a:pt x="1241393" y="896017"/>
                  </a:cubicBezTo>
                  <a:cubicBezTo>
                    <a:pt x="1246156" y="888492"/>
                    <a:pt x="1249585" y="880015"/>
                    <a:pt x="1251871" y="870585"/>
                  </a:cubicBezTo>
                  <a:cubicBezTo>
                    <a:pt x="1254062" y="861060"/>
                    <a:pt x="1255205" y="851630"/>
                    <a:pt x="1255205" y="842105"/>
                  </a:cubicBezTo>
                  <a:cubicBezTo>
                    <a:pt x="1255205" y="833152"/>
                    <a:pt x="1254157" y="824294"/>
                    <a:pt x="1252061" y="815626"/>
                  </a:cubicBezTo>
                  <a:cubicBezTo>
                    <a:pt x="1249966" y="806958"/>
                    <a:pt x="1246632" y="799148"/>
                    <a:pt x="1241965" y="792099"/>
                  </a:cubicBezTo>
                  <a:cubicBezTo>
                    <a:pt x="1237393" y="785146"/>
                    <a:pt x="1231392" y="779526"/>
                    <a:pt x="1223963" y="775335"/>
                  </a:cubicBezTo>
                  <a:cubicBezTo>
                    <a:pt x="1216628" y="771144"/>
                    <a:pt x="1207675" y="769049"/>
                    <a:pt x="1197102" y="769049"/>
                  </a:cubicBezTo>
                  <a:cubicBezTo>
                    <a:pt x="1186529" y="769049"/>
                    <a:pt x="1177100" y="771049"/>
                    <a:pt x="1169480" y="775145"/>
                  </a:cubicBezTo>
                  <a:cubicBezTo>
                    <a:pt x="1161860" y="779240"/>
                    <a:pt x="1155573" y="784670"/>
                    <a:pt x="1150715" y="791528"/>
                  </a:cubicBezTo>
                  <a:cubicBezTo>
                    <a:pt x="1145857" y="798386"/>
                    <a:pt x="1142238" y="806291"/>
                    <a:pt x="1140047" y="815245"/>
                  </a:cubicBezTo>
                  <a:cubicBezTo>
                    <a:pt x="1137761" y="824198"/>
                    <a:pt x="1136714" y="833533"/>
                    <a:pt x="1136714" y="843248"/>
                  </a:cubicBezTo>
                  <a:cubicBezTo>
                    <a:pt x="1136714" y="852488"/>
                    <a:pt x="1137666" y="861632"/>
                    <a:pt x="1139476" y="870871"/>
                  </a:cubicBezTo>
                  <a:cubicBezTo>
                    <a:pt x="1141286" y="880110"/>
                    <a:pt x="1144429" y="888397"/>
                    <a:pt x="1148906" y="895922"/>
                  </a:cubicBezTo>
                  <a:cubicBezTo>
                    <a:pt x="1153382" y="903446"/>
                    <a:pt x="1159288" y="909447"/>
                    <a:pt x="1166717" y="914114"/>
                  </a:cubicBezTo>
                  <a:cubicBezTo>
                    <a:pt x="1174052" y="918686"/>
                    <a:pt x="1183291" y="921068"/>
                    <a:pt x="1194340" y="921068"/>
                  </a:cubicBezTo>
                  <a:cubicBezTo>
                    <a:pt x="1205389" y="921068"/>
                    <a:pt x="1214819" y="918782"/>
                    <a:pt x="1222534" y="914114"/>
                  </a:cubicBezTo>
                  <a:close/>
                  <a:moveTo>
                    <a:pt x="1348359" y="902780"/>
                  </a:moveTo>
                  <a:cubicBezTo>
                    <a:pt x="1351502" y="907923"/>
                    <a:pt x="1355693" y="912019"/>
                    <a:pt x="1360837" y="915067"/>
                  </a:cubicBezTo>
                  <a:cubicBezTo>
                    <a:pt x="1365980" y="918115"/>
                    <a:pt x="1371790" y="920306"/>
                    <a:pt x="1378172" y="921544"/>
                  </a:cubicBezTo>
                  <a:cubicBezTo>
                    <a:pt x="1384649" y="922877"/>
                    <a:pt x="1391222" y="923544"/>
                    <a:pt x="1398080" y="923544"/>
                  </a:cubicBezTo>
                  <a:cubicBezTo>
                    <a:pt x="1403318" y="923544"/>
                    <a:pt x="1408843" y="923163"/>
                    <a:pt x="1414653" y="922401"/>
                  </a:cubicBezTo>
                  <a:cubicBezTo>
                    <a:pt x="1420463" y="921639"/>
                    <a:pt x="1425797" y="920115"/>
                    <a:pt x="1430655" y="918020"/>
                  </a:cubicBezTo>
                  <a:cubicBezTo>
                    <a:pt x="1435513" y="915924"/>
                    <a:pt x="1439513" y="912781"/>
                    <a:pt x="1442656" y="908780"/>
                  </a:cubicBezTo>
                  <a:cubicBezTo>
                    <a:pt x="1445800" y="904685"/>
                    <a:pt x="1447419" y="899446"/>
                    <a:pt x="1447419" y="893159"/>
                  </a:cubicBezTo>
                  <a:cubicBezTo>
                    <a:pt x="1447419" y="884492"/>
                    <a:pt x="1444085" y="877919"/>
                    <a:pt x="1437513" y="873443"/>
                  </a:cubicBezTo>
                  <a:cubicBezTo>
                    <a:pt x="1430941" y="868966"/>
                    <a:pt x="1422749" y="865346"/>
                    <a:pt x="1412843" y="862584"/>
                  </a:cubicBezTo>
                  <a:cubicBezTo>
                    <a:pt x="1402937" y="859822"/>
                    <a:pt x="1392269" y="857345"/>
                    <a:pt x="1380649" y="855059"/>
                  </a:cubicBezTo>
                  <a:cubicBezTo>
                    <a:pt x="1369028" y="852773"/>
                    <a:pt x="1358360" y="849630"/>
                    <a:pt x="1348454" y="845534"/>
                  </a:cubicBezTo>
                  <a:cubicBezTo>
                    <a:pt x="1338548" y="841439"/>
                    <a:pt x="1330357" y="835724"/>
                    <a:pt x="1323785" y="828389"/>
                  </a:cubicBezTo>
                  <a:cubicBezTo>
                    <a:pt x="1317212" y="821055"/>
                    <a:pt x="1313879" y="810768"/>
                    <a:pt x="1313879" y="797624"/>
                  </a:cubicBezTo>
                  <a:cubicBezTo>
                    <a:pt x="1313879" y="787337"/>
                    <a:pt x="1316164" y="778574"/>
                    <a:pt x="1320737" y="771144"/>
                  </a:cubicBezTo>
                  <a:cubicBezTo>
                    <a:pt x="1325309" y="763810"/>
                    <a:pt x="1331309" y="757809"/>
                    <a:pt x="1338548" y="753142"/>
                  </a:cubicBezTo>
                  <a:cubicBezTo>
                    <a:pt x="1345787" y="748570"/>
                    <a:pt x="1353979" y="745141"/>
                    <a:pt x="1363028" y="742855"/>
                  </a:cubicBezTo>
                  <a:cubicBezTo>
                    <a:pt x="1372076" y="740664"/>
                    <a:pt x="1381125" y="739521"/>
                    <a:pt x="1390079" y="739521"/>
                  </a:cubicBezTo>
                  <a:cubicBezTo>
                    <a:pt x="1401699" y="739521"/>
                    <a:pt x="1412367" y="740474"/>
                    <a:pt x="1422082" y="742474"/>
                  </a:cubicBezTo>
                  <a:cubicBezTo>
                    <a:pt x="1431798" y="744474"/>
                    <a:pt x="1440466" y="747903"/>
                    <a:pt x="1447990" y="752761"/>
                  </a:cubicBezTo>
                  <a:cubicBezTo>
                    <a:pt x="1455515" y="757619"/>
                    <a:pt x="1461516" y="764191"/>
                    <a:pt x="1465993" y="772478"/>
                  </a:cubicBezTo>
                  <a:cubicBezTo>
                    <a:pt x="1470470" y="780764"/>
                    <a:pt x="1473137" y="791147"/>
                    <a:pt x="1473898" y="803529"/>
                  </a:cubicBezTo>
                  <a:lnTo>
                    <a:pt x="1440371" y="803529"/>
                  </a:lnTo>
                  <a:cubicBezTo>
                    <a:pt x="1439799" y="796957"/>
                    <a:pt x="1438085" y="791432"/>
                    <a:pt x="1435227" y="787146"/>
                  </a:cubicBezTo>
                  <a:cubicBezTo>
                    <a:pt x="1432370" y="782860"/>
                    <a:pt x="1428655" y="779336"/>
                    <a:pt x="1424178" y="776669"/>
                  </a:cubicBezTo>
                  <a:cubicBezTo>
                    <a:pt x="1419701" y="774002"/>
                    <a:pt x="1414748" y="772097"/>
                    <a:pt x="1409319" y="770954"/>
                  </a:cubicBezTo>
                  <a:cubicBezTo>
                    <a:pt x="1403890" y="769811"/>
                    <a:pt x="1398461" y="769144"/>
                    <a:pt x="1392936" y="769144"/>
                  </a:cubicBezTo>
                  <a:cubicBezTo>
                    <a:pt x="1387888" y="769144"/>
                    <a:pt x="1382839" y="769525"/>
                    <a:pt x="1377696" y="770287"/>
                  </a:cubicBezTo>
                  <a:cubicBezTo>
                    <a:pt x="1372553" y="771049"/>
                    <a:pt x="1367885" y="772478"/>
                    <a:pt x="1363694" y="774478"/>
                  </a:cubicBezTo>
                  <a:cubicBezTo>
                    <a:pt x="1359503" y="776478"/>
                    <a:pt x="1356074" y="779050"/>
                    <a:pt x="1353407" y="782384"/>
                  </a:cubicBezTo>
                  <a:cubicBezTo>
                    <a:pt x="1350740" y="785717"/>
                    <a:pt x="1349502" y="789908"/>
                    <a:pt x="1349502" y="795242"/>
                  </a:cubicBezTo>
                  <a:cubicBezTo>
                    <a:pt x="1349502" y="801053"/>
                    <a:pt x="1351502" y="805815"/>
                    <a:pt x="1355598" y="809625"/>
                  </a:cubicBezTo>
                  <a:cubicBezTo>
                    <a:pt x="1359694" y="813435"/>
                    <a:pt x="1364837" y="816578"/>
                    <a:pt x="1371219" y="819150"/>
                  </a:cubicBezTo>
                  <a:cubicBezTo>
                    <a:pt x="1377506" y="821627"/>
                    <a:pt x="1384649" y="823722"/>
                    <a:pt x="1392555" y="825437"/>
                  </a:cubicBezTo>
                  <a:cubicBezTo>
                    <a:pt x="1400461" y="827151"/>
                    <a:pt x="1408367" y="828961"/>
                    <a:pt x="1416272" y="830771"/>
                  </a:cubicBezTo>
                  <a:cubicBezTo>
                    <a:pt x="1424654" y="832580"/>
                    <a:pt x="1432941" y="834866"/>
                    <a:pt x="1440942" y="837533"/>
                  </a:cubicBezTo>
                  <a:cubicBezTo>
                    <a:pt x="1448943" y="840200"/>
                    <a:pt x="1456087" y="843629"/>
                    <a:pt x="1462278" y="848011"/>
                  </a:cubicBezTo>
                  <a:cubicBezTo>
                    <a:pt x="1468469" y="852392"/>
                    <a:pt x="1473422" y="857822"/>
                    <a:pt x="1477328" y="864394"/>
                  </a:cubicBezTo>
                  <a:cubicBezTo>
                    <a:pt x="1481138" y="870966"/>
                    <a:pt x="1483043" y="879158"/>
                    <a:pt x="1483043" y="888873"/>
                  </a:cubicBezTo>
                  <a:cubicBezTo>
                    <a:pt x="1483043" y="901256"/>
                    <a:pt x="1480471" y="911543"/>
                    <a:pt x="1475327" y="919639"/>
                  </a:cubicBezTo>
                  <a:cubicBezTo>
                    <a:pt x="1470184" y="927830"/>
                    <a:pt x="1463516" y="934403"/>
                    <a:pt x="1455230" y="939356"/>
                  </a:cubicBezTo>
                  <a:cubicBezTo>
                    <a:pt x="1446943" y="944309"/>
                    <a:pt x="1437608" y="947833"/>
                    <a:pt x="1427226" y="949833"/>
                  </a:cubicBezTo>
                  <a:cubicBezTo>
                    <a:pt x="1416844" y="951833"/>
                    <a:pt x="1406462" y="952786"/>
                    <a:pt x="1396270" y="952786"/>
                  </a:cubicBezTo>
                  <a:cubicBezTo>
                    <a:pt x="1384935" y="952786"/>
                    <a:pt x="1374172" y="951643"/>
                    <a:pt x="1363885" y="949262"/>
                  </a:cubicBezTo>
                  <a:cubicBezTo>
                    <a:pt x="1353598" y="946880"/>
                    <a:pt x="1344549" y="942975"/>
                    <a:pt x="1336643" y="937641"/>
                  </a:cubicBezTo>
                  <a:cubicBezTo>
                    <a:pt x="1328738" y="932212"/>
                    <a:pt x="1322451" y="925163"/>
                    <a:pt x="1317689" y="916305"/>
                  </a:cubicBezTo>
                  <a:cubicBezTo>
                    <a:pt x="1312926" y="907447"/>
                    <a:pt x="1310354" y="896779"/>
                    <a:pt x="1309783" y="884111"/>
                  </a:cubicBezTo>
                  <a:lnTo>
                    <a:pt x="1343311" y="884111"/>
                  </a:lnTo>
                  <a:cubicBezTo>
                    <a:pt x="1343597" y="891445"/>
                    <a:pt x="1345311" y="897731"/>
                    <a:pt x="1348454" y="902875"/>
                  </a:cubicBezTo>
                  <a:close/>
                  <a:moveTo>
                    <a:pt x="133064" y="999649"/>
                  </a:moveTo>
                  <a:cubicBezTo>
                    <a:pt x="139160" y="999649"/>
                    <a:pt x="145637" y="999649"/>
                    <a:pt x="152591" y="999839"/>
                  </a:cubicBezTo>
                  <a:cubicBezTo>
                    <a:pt x="159544" y="1000030"/>
                    <a:pt x="166497" y="1000411"/>
                    <a:pt x="173355" y="1000982"/>
                  </a:cubicBezTo>
                  <a:cubicBezTo>
                    <a:pt x="180213" y="1001649"/>
                    <a:pt x="186595" y="1002602"/>
                    <a:pt x="192500" y="1003935"/>
                  </a:cubicBezTo>
                  <a:cubicBezTo>
                    <a:pt x="198406" y="1005269"/>
                    <a:pt x="203454" y="1007269"/>
                    <a:pt x="207740" y="1009840"/>
                  </a:cubicBezTo>
                  <a:cubicBezTo>
                    <a:pt x="216979" y="1015365"/>
                    <a:pt x="224790" y="1022985"/>
                    <a:pt x="231267" y="1032796"/>
                  </a:cubicBezTo>
                  <a:cubicBezTo>
                    <a:pt x="237744" y="1042511"/>
                    <a:pt x="240983" y="1054513"/>
                    <a:pt x="240983" y="1068705"/>
                  </a:cubicBezTo>
                  <a:cubicBezTo>
                    <a:pt x="240983" y="1083755"/>
                    <a:pt x="237363" y="1096709"/>
                    <a:pt x="230124" y="1107567"/>
                  </a:cubicBezTo>
                  <a:cubicBezTo>
                    <a:pt x="222885" y="1118521"/>
                    <a:pt x="212598" y="1126617"/>
                    <a:pt x="199168" y="1131856"/>
                  </a:cubicBezTo>
                  <a:lnTo>
                    <a:pt x="199168" y="1132618"/>
                  </a:lnTo>
                  <a:cubicBezTo>
                    <a:pt x="216503" y="1136333"/>
                    <a:pt x="229838" y="1144238"/>
                    <a:pt x="239078" y="1156335"/>
                  </a:cubicBezTo>
                  <a:cubicBezTo>
                    <a:pt x="248317" y="1168432"/>
                    <a:pt x="252889" y="1183196"/>
                    <a:pt x="252889" y="1200531"/>
                  </a:cubicBezTo>
                  <a:cubicBezTo>
                    <a:pt x="252889" y="1210818"/>
                    <a:pt x="251079" y="1220819"/>
                    <a:pt x="247364" y="1230535"/>
                  </a:cubicBezTo>
                  <a:cubicBezTo>
                    <a:pt x="243650" y="1240250"/>
                    <a:pt x="238220" y="1248918"/>
                    <a:pt x="230981" y="1256443"/>
                  </a:cubicBezTo>
                  <a:cubicBezTo>
                    <a:pt x="223742" y="1263968"/>
                    <a:pt x="214789" y="1269968"/>
                    <a:pt x="204121" y="1274636"/>
                  </a:cubicBezTo>
                  <a:cubicBezTo>
                    <a:pt x="193453" y="1279208"/>
                    <a:pt x="181166" y="1281494"/>
                    <a:pt x="167164" y="1281494"/>
                  </a:cubicBezTo>
                  <a:lnTo>
                    <a:pt x="30956" y="1281494"/>
                  </a:lnTo>
                  <a:lnTo>
                    <a:pt x="30956" y="999554"/>
                  </a:lnTo>
                  <a:lnTo>
                    <a:pt x="133255" y="999554"/>
                  </a:lnTo>
                  <a:close/>
                  <a:moveTo>
                    <a:pt x="143351" y="1120902"/>
                  </a:moveTo>
                  <a:cubicBezTo>
                    <a:pt x="164687" y="1120902"/>
                    <a:pt x="180023" y="1117187"/>
                    <a:pt x="189357" y="1109663"/>
                  </a:cubicBezTo>
                  <a:cubicBezTo>
                    <a:pt x="198692" y="1102138"/>
                    <a:pt x="203359" y="1090898"/>
                    <a:pt x="203359" y="1075849"/>
                  </a:cubicBezTo>
                  <a:cubicBezTo>
                    <a:pt x="203359" y="1065848"/>
                    <a:pt x="201740" y="1057942"/>
                    <a:pt x="198596" y="1052132"/>
                  </a:cubicBezTo>
                  <a:cubicBezTo>
                    <a:pt x="195453" y="1046321"/>
                    <a:pt x="191071" y="1041845"/>
                    <a:pt x="185547" y="1038701"/>
                  </a:cubicBezTo>
                  <a:cubicBezTo>
                    <a:pt x="180023" y="1035558"/>
                    <a:pt x="173641" y="1033463"/>
                    <a:pt x="166402" y="1032605"/>
                  </a:cubicBezTo>
                  <a:cubicBezTo>
                    <a:pt x="159163" y="1031748"/>
                    <a:pt x="151448" y="1031177"/>
                    <a:pt x="143256" y="1031177"/>
                  </a:cubicBezTo>
                  <a:lnTo>
                    <a:pt x="68199" y="1031177"/>
                  </a:lnTo>
                  <a:lnTo>
                    <a:pt x="68199" y="1120807"/>
                  </a:lnTo>
                  <a:lnTo>
                    <a:pt x="143256" y="1120807"/>
                  </a:lnTo>
                  <a:close/>
                  <a:moveTo>
                    <a:pt x="162306" y="1250061"/>
                  </a:moveTo>
                  <a:cubicBezTo>
                    <a:pt x="178879" y="1250061"/>
                    <a:pt x="191834" y="1245584"/>
                    <a:pt x="201168" y="1236631"/>
                  </a:cubicBezTo>
                  <a:cubicBezTo>
                    <a:pt x="210503" y="1227677"/>
                    <a:pt x="215170" y="1215295"/>
                    <a:pt x="215170" y="1199483"/>
                  </a:cubicBezTo>
                  <a:cubicBezTo>
                    <a:pt x="215170" y="1190244"/>
                    <a:pt x="213455" y="1182624"/>
                    <a:pt x="210026" y="1176623"/>
                  </a:cubicBezTo>
                  <a:cubicBezTo>
                    <a:pt x="206597" y="1170623"/>
                    <a:pt x="202025" y="1165765"/>
                    <a:pt x="196405" y="1162241"/>
                  </a:cubicBezTo>
                  <a:cubicBezTo>
                    <a:pt x="190786" y="1158716"/>
                    <a:pt x="184213" y="1156145"/>
                    <a:pt x="176879" y="1154716"/>
                  </a:cubicBezTo>
                  <a:cubicBezTo>
                    <a:pt x="169545" y="1153287"/>
                    <a:pt x="161830" y="1152525"/>
                    <a:pt x="154019" y="1152525"/>
                  </a:cubicBezTo>
                  <a:lnTo>
                    <a:pt x="68294" y="1152525"/>
                  </a:lnTo>
                  <a:lnTo>
                    <a:pt x="68294" y="1250061"/>
                  </a:lnTo>
                  <a:lnTo>
                    <a:pt x="162306" y="1250061"/>
                  </a:lnTo>
                  <a:close/>
                  <a:moveTo>
                    <a:pt x="464820" y="1280827"/>
                  </a:moveTo>
                  <a:cubicBezTo>
                    <a:pt x="459010" y="1284256"/>
                    <a:pt x="451009" y="1285970"/>
                    <a:pt x="440722" y="1285970"/>
                  </a:cubicBezTo>
                  <a:cubicBezTo>
                    <a:pt x="432054" y="1285970"/>
                    <a:pt x="425101" y="1283494"/>
                    <a:pt x="419957" y="1278636"/>
                  </a:cubicBezTo>
                  <a:cubicBezTo>
                    <a:pt x="414814" y="1273778"/>
                    <a:pt x="412242" y="1265777"/>
                    <a:pt x="412242" y="1254728"/>
                  </a:cubicBezTo>
                  <a:cubicBezTo>
                    <a:pt x="403003" y="1265777"/>
                    <a:pt x="392335" y="1273778"/>
                    <a:pt x="380048" y="1278636"/>
                  </a:cubicBezTo>
                  <a:cubicBezTo>
                    <a:pt x="367760" y="1283494"/>
                    <a:pt x="354616" y="1285970"/>
                    <a:pt x="340328" y="1285970"/>
                  </a:cubicBezTo>
                  <a:cubicBezTo>
                    <a:pt x="331089" y="1285970"/>
                    <a:pt x="322326" y="1284923"/>
                    <a:pt x="314039" y="1282827"/>
                  </a:cubicBezTo>
                  <a:cubicBezTo>
                    <a:pt x="305753" y="1280732"/>
                    <a:pt x="298609" y="1277398"/>
                    <a:pt x="292513" y="1272921"/>
                  </a:cubicBezTo>
                  <a:cubicBezTo>
                    <a:pt x="286417" y="1268444"/>
                    <a:pt x="281654" y="1262634"/>
                    <a:pt x="278130" y="1255395"/>
                  </a:cubicBezTo>
                  <a:cubicBezTo>
                    <a:pt x="274606" y="1248156"/>
                    <a:pt x="272796" y="1239393"/>
                    <a:pt x="272796" y="1229106"/>
                  </a:cubicBezTo>
                  <a:cubicBezTo>
                    <a:pt x="272796" y="1217486"/>
                    <a:pt x="274796" y="1208056"/>
                    <a:pt x="278702" y="1200722"/>
                  </a:cubicBezTo>
                  <a:cubicBezTo>
                    <a:pt x="282607" y="1193387"/>
                    <a:pt x="287846" y="1187387"/>
                    <a:pt x="294323" y="1182719"/>
                  </a:cubicBezTo>
                  <a:cubicBezTo>
                    <a:pt x="300800" y="1178147"/>
                    <a:pt x="308134" y="1174623"/>
                    <a:pt x="316421" y="1172242"/>
                  </a:cubicBezTo>
                  <a:cubicBezTo>
                    <a:pt x="324707" y="1169861"/>
                    <a:pt x="333184" y="1167860"/>
                    <a:pt x="341852" y="1166336"/>
                  </a:cubicBezTo>
                  <a:cubicBezTo>
                    <a:pt x="351092" y="1164527"/>
                    <a:pt x="359855" y="1163098"/>
                    <a:pt x="368141" y="1162145"/>
                  </a:cubicBezTo>
                  <a:cubicBezTo>
                    <a:pt x="376428" y="1161193"/>
                    <a:pt x="383762" y="1159955"/>
                    <a:pt x="390049" y="1158240"/>
                  </a:cubicBezTo>
                  <a:cubicBezTo>
                    <a:pt x="396335" y="1156526"/>
                    <a:pt x="401384" y="1154049"/>
                    <a:pt x="405098" y="1150715"/>
                  </a:cubicBezTo>
                  <a:cubicBezTo>
                    <a:pt x="408813" y="1147382"/>
                    <a:pt x="410623" y="1142619"/>
                    <a:pt x="410623" y="1136333"/>
                  </a:cubicBezTo>
                  <a:cubicBezTo>
                    <a:pt x="410623" y="1128998"/>
                    <a:pt x="409289" y="1123093"/>
                    <a:pt x="406527" y="1118616"/>
                  </a:cubicBezTo>
                  <a:cubicBezTo>
                    <a:pt x="403765" y="1114139"/>
                    <a:pt x="400241" y="1110710"/>
                    <a:pt x="395859" y="1108329"/>
                  </a:cubicBezTo>
                  <a:cubicBezTo>
                    <a:pt x="391478" y="1105948"/>
                    <a:pt x="386620" y="1104329"/>
                    <a:pt x="381286" y="1103566"/>
                  </a:cubicBezTo>
                  <a:cubicBezTo>
                    <a:pt x="375952" y="1102805"/>
                    <a:pt x="370523" y="1102424"/>
                    <a:pt x="365284" y="1102424"/>
                  </a:cubicBezTo>
                  <a:cubicBezTo>
                    <a:pt x="351092" y="1102424"/>
                    <a:pt x="339185" y="1105091"/>
                    <a:pt x="329755" y="1110520"/>
                  </a:cubicBezTo>
                  <a:cubicBezTo>
                    <a:pt x="320326" y="1115949"/>
                    <a:pt x="315182" y="1126141"/>
                    <a:pt x="314325" y="1141095"/>
                  </a:cubicBezTo>
                  <a:lnTo>
                    <a:pt x="280797" y="1141095"/>
                  </a:lnTo>
                  <a:cubicBezTo>
                    <a:pt x="281273" y="1128427"/>
                    <a:pt x="283940" y="1117759"/>
                    <a:pt x="288703" y="1109091"/>
                  </a:cubicBezTo>
                  <a:cubicBezTo>
                    <a:pt x="293465" y="1100423"/>
                    <a:pt x="299752" y="1093375"/>
                    <a:pt x="307658" y="1087946"/>
                  </a:cubicBezTo>
                  <a:cubicBezTo>
                    <a:pt x="315563" y="1082516"/>
                    <a:pt x="324612" y="1078611"/>
                    <a:pt x="334709" y="1076325"/>
                  </a:cubicBezTo>
                  <a:cubicBezTo>
                    <a:pt x="344805" y="1073944"/>
                    <a:pt x="355663" y="1072801"/>
                    <a:pt x="367284" y="1072801"/>
                  </a:cubicBezTo>
                  <a:cubicBezTo>
                    <a:pt x="376523" y="1072801"/>
                    <a:pt x="385667" y="1073468"/>
                    <a:pt x="394716" y="1074801"/>
                  </a:cubicBezTo>
                  <a:cubicBezTo>
                    <a:pt x="403765" y="1076135"/>
                    <a:pt x="412052" y="1078802"/>
                    <a:pt x="419386" y="1082897"/>
                  </a:cubicBezTo>
                  <a:cubicBezTo>
                    <a:pt x="426720" y="1086993"/>
                    <a:pt x="432721" y="1092708"/>
                    <a:pt x="437198" y="1100042"/>
                  </a:cubicBezTo>
                  <a:cubicBezTo>
                    <a:pt x="441674" y="1107377"/>
                    <a:pt x="443865" y="1116997"/>
                    <a:pt x="443865" y="1128808"/>
                  </a:cubicBezTo>
                  <a:lnTo>
                    <a:pt x="443865" y="1233678"/>
                  </a:lnTo>
                  <a:cubicBezTo>
                    <a:pt x="443865" y="1241584"/>
                    <a:pt x="444341" y="1247299"/>
                    <a:pt x="445294" y="1251014"/>
                  </a:cubicBezTo>
                  <a:cubicBezTo>
                    <a:pt x="446246" y="1254728"/>
                    <a:pt x="449294" y="1256538"/>
                    <a:pt x="454533" y="1256538"/>
                  </a:cubicBezTo>
                  <a:cubicBezTo>
                    <a:pt x="457391" y="1256538"/>
                    <a:pt x="460820" y="1255966"/>
                    <a:pt x="464820" y="1254919"/>
                  </a:cubicBezTo>
                  <a:lnTo>
                    <a:pt x="464820" y="1281017"/>
                  </a:lnTo>
                  <a:close/>
                  <a:moveTo>
                    <a:pt x="410337" y="1176147"/>
                  </a:moveTo>
                  <a:cubicBezTo>
                    <a:pt x="406146" y="1179290"/>
                    <a:pt x="400621" y="1181576"/>
                    <a:pt x="393763" y="1183005"/>
                  </a:cubicBezTo>
                  <a:cubicBezTo>
                    <a:pt x="386905" y="1184434"/>
                    <a:pt x="379762" y="1185672"/>
                    <a:pt x="372237" y="1186529"/>
                  </a:cubicBezTo>
                  <a:cubicBezTo>
                    <a:pt x="364712" y="1187387"/>
                    <a:pt x="357188" y="1188530"/>
                    <a:pt x="349567" y="1189673"/>
                  </a:cubicBezTo>
                  <a:cubicBezTo>
                    <a:pt x="341948" y="1190816"/>
                    <a:pt x="335090" y="1192721"/>
                    <a:pt x="329089" y="1195388"/>
                  </a:cubicBezTo>
                  <a:cubicBezTo>
                    <a:pt x="322993" y="1197959"/>
                    <a:pt x="318040" y="1201769"/>
                    <a:pt x="314230" y="1206532"/>
                  </a:cubicBezTo>
                  <a:cubicBezTo>
                    <a:pt x="310420" y="1211390"/>
                    <a:pt x="308515" y="1217962"/>
                    <a:pt x="308515" y="1226344"/>
                  </a:cubicBezTo>
                  <a:cubicBezTo>
                    <a:pt x="308515" y="1231868"/>
                    <a:pt x="309658" y="1236536"/>
                    <a:pt x="311849" y="1240250"/>
                  </a:cubicBezTo>
                  <a:cubicBezTo>
                    <a:pt x="314039" y="1244060"/>
                    <a:pt x="316992" y="1247108"/>
                    <a:pt x="320516" y="1249490"/>
                  </a:cubicBezTo>
                  <a:cubicBezTo>
                    <a:pt x="324041" y="1251871"/>
                    <a:pt x="328232" y="1253585"/>
                    <a:pt x="332994" y="1254633"/>
                  </a:cubicBezTo>
                  <a:cubicBezTo>
                    <a:pt x="337757" y="1255681"/>
                    <a:pt x="342709" y="1256252"/>
                    <a:pt x="348044" y="1256252"/>
                  </a:cubicBezTo>
                  <a:cubicBezTo>
                    <a:pt x="359092" y="1256252"/>
                    <a:pt x="368522" y="1254728"/>
                    <a:pt x="376428" y="1251776"/>
                  </a:cubicBezTo>
                  <a:cubicBezTo>
                    <a:pt x="384334" y="1248728"/>
                    <a:pt x="390811" y="1244918"/>
                    <a:pt x="395764" y="1240346"/>
                  </a:cubicBezTo>
                  <a:cubicBezTo>
                    <a:pt x="400717" y="1235774"/>
                    <a:pt x="404432" y="1230821"/>
                    <a:pt x="406813" y="1225391"/>
                  </a:cubicBezTo>
                  <a:cubicBezTo>
                    <a:pt x="409194" y="1220057"/>
                    <a:pt x="410337" y="1215009"/>
                    <a:pt x="410337" y="1210247"/>
                  </a:cubicBezTo>
                  <a:lnTo>
                    <a:pt x="410337" y="1176052"/>
                  </a:lnTo>
                  <a:close/>
                  <a:moveTo>
                    <a:pt x="514541" y="1077468"/>
                  </a:moveTo>
                  <a:lnTo>
                    <a:pt x="514541" y="1120521"/>
                  </a:lnTo>
                  <a:lnTo>
                    <a:pt x="515303" y="1120521"/>
                  </a:lnTo>
                  <a:cubicBezTo>
                    <a:pt x="523494" y="1103948"/>
                    <a:pt x="533495" y="1091660"/>
                    <a:pt x="545306" y="1083755"/>
                  </a:cubicBezTo>
                  <a:cubicBezTo>
                    <a:pt x="557117" y="1075849"/>
                    <a:pt x="572167" y="1072134"/>
                    <a:pt x="590360" y="1072706"/>
                  </a:cubicBezTo>
                  <a:lnTo>
                    <a:pt x="590360" y="1108234"/>
                  </a:lnTo>
                  <a:cubicBezTo>
                    <a:pt x="576929" y="1108234"/>
                    <a:pt x="565499" y="1110044"/>
                    <a:pt x="555974" y="1113758"/>
                  </a:cubicBezTo>
                  <a:cubicBezTo>
                    <a:pt x="546545" y="1117473"/>
                    <a:pt x="538829" y="1122807"/>
                    <a:pt x="533114" y="1129951"/>
                  </a:cubicBezTo>
                  <a:cubicBezTo>
                    <a:pt x="527399" y="1137095"/>
                    <a:pt x="523113" y="1145667"/>
                    <a:pt x="520446" y="1155764"/>
                  </a:cubicBezTo>
                  <a:cubicBezTo>
                    <a:pt x="517779" y="1165860"/>
                    <a:pt x="516446" y="1177576"/>
                    <a:pt x="516446" y="1190720"/>
                  </a:cubicBezTo>
                  <a:lnTo>
                    <a:pt x="516446" y="1281589"/>
                  </a:lnTo>
                  <a:lnTo>
                    <a:pt x="482917" y="1281589"/>
                  </a:lnTo>
                  <a:lnTo>
                    <a:pt x="482917" y="1077468"/>
                  </a:lnTo>
                  <a:lnTo>
                    <a:pt x="514541" y="1077468"/>
                  </a:lnTo>
                  <a:close/>
                  <a:moveTo>
                    <a:pt x="641128" y="1077468"/>
                  </a:moveTo>
                  <a:lnTo>
                    <a:pt x="641128" y="1120521"/>
                  </a:lnTo>
                  <a:lnTo>
                    <a:pt x="641890" y="1120521"/>
                  </a:lnTo>
                  <a:cubicBezTo>
                    <a:pt x="650081" y="1103948"/>
                    <a:pt x="660082" y="1091660"/>
                    <a:pt x="671894" y="1083755"/>
                  </a:cubicBezTo>
                  <a:cubicBezTo>
                    <a:pt x="683705" y="1075849"/>
                    <a:pt x="698754" y="1072134"/>
                    <a:pt x="716947" y="1072706"/>
                  </a:cubicBezTo>
                  <a:lnTo>
                    <a:pt x="716947" y="1108234"/>
                  </a:lnTo>
                  <a:cubicBezTo>
                    <a:pt x="703517" y="1108234"/>
                    <a:pt x="692087" y="1110044"/>
                    <a:pt x="682562" y="1113758"/>
                  </a:cubicBezTo>
                  <a:cubicBezTo>
                    <a:pt x="673132" y="1117473"/>
                    <a:pt x="665417" y="1122807"/>
                    <a:pt x="659702" y="1129951"/>
                  </a:cubicBezTo>
                  <a:cubicBezTo>
                    <a:pt x="653987" y="1137095"/>
                    <a:pt x="649700" y="1145667"/>
                    <a:pt x="647033" y="1155764"/>
                  </a:cubicBezTo>
                  <a:cubicBezTo>
                    <a:pt x="644366" y="1165860"/>
                    <a:pt x="643033" y="1177576"/>
                    <a:pt x="643033" y="1190720"/>
                  </a:cubicBezTo>
                  <a:lnTo>
                    <a:pt x="643033" y="1281589"/>
                  </a:lnTo>
                  <a:lnTo>
                    <a:pt x="609505" y="1281589"/>
                  </a:lnTo>
                  <a:lnTo>
                    <a:pt x="609505" y="1077468"/>
                  </a:lnTo>
                  <a:lnTo>
                    <a:pt x="641128" y="1077468"/>
                  </a:lnTo>
                  <a:close/>
                  <a:moveTo>
                    <a:pt x="732377" y="1040702"/>
                  </a:moveTo>
                  <a:lnTo>
                    <a:pt x="732377" y="999649"/>
                  </a:lnTo>
                  <a:lnTo>
                    <a:pt x="765905" y="999649"/>
                  </a:lnTo>
                  <a:lnTo>
                    <a:pt x="765905" y="1040702"/>
                  </a:lnTo>
                  <a:lnTo>
                    <a:pt x="732377" y="1040702"/>
                  </a:lnTo>
                  <a:close/>
                  <a:moveTo>
                    <a:pt x="765905" y="1077468"/>
                  </a:moveTo>
                  <a:lnTo>
                    <a:pt x="765905" y="1281589"/>
                  </a:lnTo>
                  <a:lnTo>
                    <a:pt x="732377" y="1281589"/>
                  </a:lnTo>
                  <a:lnTo>
                    <a:pt x="732377" y="1077468"/>
                  </a:lnTo>
                  <a:lnTo>
                    <a:pt x="765905" y="1077468"/>
                  </a:lnTo>
                  <a:close/>
                  <a:moveTo>
                    <a:pt x="831913" y="1235964"/>
                  </a:moveTo>
                  <a:cubicBezTo>
                    <a:pt x="835057" y="1241108"/>
                    <a:pt x="839248" y="1245203"/>
                    <a:pt x="844391" y="1248251"/>
                  </a:cubicBezTo>
                  <a:cubicBezTo>
                    <a:pt x="849535" y="1251299"/>
                    <a:pt x="855345" y="1253490"/>
                    <a:pt x="861727" y="1254728"/>
                  </a:cubicBezTo>
                  <a:cubicBezTo>
                    <a:pt x="868204" y="1256062"/>
                    <a:pt x="874776" y="1256729"/>
                    <a:pt x="881634" y="1256729"/>
                  </a:cubicBezTo>
                  <a:cubicBezTo>
                    <a:pt x="886873" y="1256729"/>
                    <a:pt x="892397" y="1256348"/>
                    <a:pt x="898207" y="1255586"/>
                  </a:cubicBezTo>
                  <a:cubicBezTo>
                    <a:pt x="904018" y="1254824"/>
                    <a:pt x="909352" y="1253395"/>
                    <a:pt x="914210" y="1251204"/>
                  </a:cubicBezTo>
                  <a:cubicBezTo>
                    <a:pt x="919067" y="1249109"/>
                    <a:pt x="923068" y="1245965"/>
                    <a:pt x="926211" y="1241965"/>
                  </a:cubicBezTo>
                  <a:cubicBezTo>
                    <a:pt x="929354" y="1237964"/>
                    <a:pt x="930973" y="1232726"/>
                    <a:pt x="930973" y="1226344"/>
                  </a:cubicBezTo>
                  <a:cubicBezTo>
                    <a:pt x="930973" y="1217676"/>
                    <a:pt x="927640" y="1211104"/>
                    <a:pt x="921068" y="1206627"/>
                  </a:cubicBezTo>
                  <a:cubicBezTo>
                    <a:pt x="914495" y="1202150"/>
                    <a:pt x="906304" y="1198531"/>
                    <a:pt x="896398" y="1195769"/>
                  </a:cubicBezTo>
                  <a:cubicBezTo>
                    <a:pt x="886492" y="1193006"/>
                    <a:pt x="875824" y="1190530"/>
                    <a:pt x="864203" y="1188244"/>
                  </a:cubicBezTo>
                  <a:cubicBezTo>
                    <a:pt x="852583" y="1186053"/>
                    <a:pt x="841915" y="1182815"/>
                    <a:pt x="832009" y="1178814"/>
                  </a:cubicBezTo>
                  <a:cubicBezTo>
                    <a:pt x="822103" y="1174718"/>
                    <a:pt x="813911" y="1169003"/>
                    <a:pt x="807339" y="1161669"/>
                  </a:cubicBezTo>
                  <a:cubicBezTo>
                    <a:pt x="800767" y="1154335"/>
                    <a:pt x="797433" y="1144048"/>
                    <a:pt x="797433" y="1130903"/>
                  </a:cubicBezTo>
                  <a:cubicBezTo>
                    <a:pt x="797433" y="1120616"/>
                    <a:pt x="799719" y="1111853"/>
                    <a:pt x="804291" y="1104424"/>
                  </a:cubicBezTo>
                  <a:cubicBezTo>
                    <a:pt x="808863" y="1097090"/>
                    <a:pt x="814864" y="1091089"/>
                    <a:pt x="822103" y="1086422"/>
                  </a:cubicBezTo>
                  <a:cubicBezTo>
                    <a:pt x="829342" y="1081850"/>
                    <a:pt x="837533" y="1078421"/>
                    <a:pt x="846582" y="1076135"/>
                  </a:cubicBezTo>
                  <a:cubicBezTo>
                    <a:pt x="855631" y="1073944"/>
                    <a:pt x="864680" y="1072801"/>
                    <a:pt x="873633" y="1072801"/>
                  </a:cubicBezTo>
                  <a:cubicBezTo>
                    <a:pt x="885254" y="1072801"/>
                    <a:pt x="895922" y="1073753"/>
                    <a:pt x="905637" y="1075754"/>
                  </a:cubicBezTo>
                  <a:cubicBezTo>
                    <a:pt x="915353" y="1077754"/>
                    <a:pt x="924020" y="1081183"/>
                    <a:pt x="931545" y="1086041"/>
                  </a:cubicBezTo>
                  <a:cubicBezTo>
                    <a:pt x="939070" y="1090898"/>
                    <a:pt x="945071" y="1097471"/>
                    <a:pt x="949547" y="1105757"/>
                  </a:cubicBezTo>
                  <a:cubicBezTo>
                    <a:pt x="954024" y="1114044"/>
                    <a:pt x="956691" y="1124426"/>
                    <a:pt x="957453" y="1136714"/>
                  </a:cubicBezTo>
                  <a:lnTo>
                    <a:pt x="923925" y="1136714"/>
                  </a:lnTo>
                  <a:cubicBezTo>
                    <a:pt x="923354" y="1130141"/>
                    <a:pt x="921639" y="1124712"/>
                    <a:pt x="918781" y="1120331"/>
                  </a:cubicBezTo>
                  <a:cubicBezTo>
                    <a:pt x="915924" y="1115949"/>
                    <a:pt x="912209" y="1112520"/>
                    <a:pt x="907732" y="1109853"/>
                  </a:cubicBezTo>
                  <a:cubicBezTo>
                    <a:pt x="903256" y="1107186"/>
                    <a:pt x="898303" y="1105281"/>
                    <a:pt x="892873" y="1104138"/>
                  </a:cubicBezTo>
                  <a:cubicBezTo>
                    <a:pt x="887444" y="1102995"/>
                    <a:pt x="882015" y="1102328"/>
                    <a:pt x="876490" y="1102328"/>
                  </a:cubicBezTo>
                  <a:cubicBezTo>
                    <a:pt x="871442" y="1102328"/>
                    <a:pt x="866394" y="1102709"/>
                    <a:pt x="861251" y="1103471"/>
                  </a:cubicBezTo>
                  <a:cubicBezTo>
                    <a:pt x="856107" y="1104233"/>
                    <a:pt x="851440" y="1105662"/>
                    <a:pt x="847249" y="1107662"/>
                  </a:cubicBezTo>
                  <a:cubicBezTo>
                    <a:pt x="843058" y="1109663"/>
                    <a:pt x="839629" y="1112234"/>
                    <a:pt x="836962" y="1115568"/>
                  </a:cubicBezTo>
                  <a:cubicBezTo>
                    <a:pt x="834295" y="1118902"/>
                    <a:pt x="833056" y="1123093"/>
                    <a:pt x="833056" y="1128427"/>
                  </a:cubicBezTo>
                  <a:cubicBezTo>
                    <a:pt x="833056" y="1134237"/>
                    <a:pt x="835057" y="1139000"/>
                    <a:pt x="839153" y="1142810"/>
                  </a:cubicBezTo>
                  <a:cubicBezTo>
                    <a:pt x="843248" y="1146620"/>
                    <a:pt x="848392" y="1149763"/>
                    <a:pt x="854773" y="1152335"/>
                  </a:cubicBezTo>
                  <a:cubicBezTo>
                    <a:pt x="861155" y="1154906"/>
                    <a:pt x="868204" y="1156907"/>
                    <a:pt x="876110" y="1158621"/>
                  </a:cubicBezTo>
                  <a:cubicBezTo>
                    <a:pt x="884015" y="1160336"/>
                    <a:pt x="891921" y="1162145"/>
                    <a:pt x="899827" y="1163955"/>
                  </a:cubicBezTo>
                  <a:cubicBezTo>
                    <a:pt x="908209" y="1165765"/>
                    <a:pt x="916496" y="1168051"/>
                    <a:pt x="924497" y="1170718"/>
                  </a:cubicBezTo>
                  <a:cubicBezTo>
                    <a:pt x="932497" y="1173385"/>
                    <a:pt x="939641" y="1176814"/>
                    <a:pt x="945832" y="1181195"/>
                  </a:cubicBezTo>
                  <a:cubicBezTo>
                    <a:pt x="952024" y="1185577"/>
                    <a:pt x="956977" y="1191006"/>
                    <a:pt x="960882" y="1197578"/>
                  </a:cubicBezTo>
                  <a:cubicBezTo>
                    <a:pt x="964692" y="1204151"/>
                    <a:pt x="966597" y="1212342"/>
                    <a:pt x="966597" y="1222058"/>
                  </a:cubicBezTo>
                  <a:cubicBezTo>
                    <a:pt x="966597" y="1234440"/>
                    <a:pt x="964025" y="1244727"/>
                    <a:pt x="958882" y="1252823"/>
                  </a:cubicBezTo>
                  <a:cubicBezTo>
                    <a:pt x="953738" y="1261015"/>
                    <a:pt x="947071" y="1267587"/>
                    <a:pt x="938784" y="1272540"/>
                  </a:cubicBezTo>
                  <a:cubicBezTo>
                    <a:pt x="930497" y="1277493"/>
                    <a:pt x="921163" y="1281017"/>
                    <a:pt x="910780" y="1283018"/>
                  </a:cubicBezTo>
                  <a:cubicBezTo>
                    <a:pt x="900398" y="1285018"/>
                    <a:pt x="890016" y="1285970"/>
                    <a:pt x="879824" y="1285970"/>
                  </a:cubicBezTo>
                  <a:cubicBezTo>
                    <a:pt x="868489" y="1285970"/>
                    <a:pt x="857726" y="1284827"/>
                    <a:pt x="847439" y="1282446"/>
                  </a:cubicBezTo>
                  <a:cubicBezTo>
                    <a:pt x="837152" y="1280065"/>
                    <a:pt x="828104" y="1276160"/>
                    <a:pt x="820198" y="1270826"/>
                  </a:cubicBezTo>
                  <a:cubicBezTo>
                    <a:pt x="812292" y="1265396"/>
                    <a:pt x="806005" y="1258348"/>
                    <a:pt x="801243" y="1249490"/>
                  </a:cubicBezTo>
                  <a:cubicBezTo>
                    <a:pt x="796480" y="1240631"/>
                    <a:pt x="793909" y="1229963"/>
                    <a:pt x="793337" y="1217295"/>
                  </a:cubicBezTo>
                  <a:lnTo>
                    <a:pt x="826865" y="1217295"/>
                  </a:lnTo>
                  <a:cubicBezTo>
                    <a:pt x="827151" y="1224629"/>
                    <a:pt x="828865" y="1230916"/>
                    <a:pt x="832009" y="1236059"/>
                  </a:cubicBezTo>
                  <a:close/>
                  <a:moveTo>
                    <a:pt x="1079087" y="1077468"/>
                  </a:moveTo>
                  <a:lnTo>
                    <a:pt x="1079087" y="1107091"/>
                  </a:lnTo>
                  <a:lnTo>
                    <a:pt x="1038415" y="1107091"/>
                  </a:lnTo>
                  <a:lnTo>
                    <a:pt x="1038415" y="1233869"/>
                  </a:lnTo>
                  <a:cubicBezTo>
                    <a:pt x="1038415" y="1237774"/>
                    <a:pt x="1038797" y="1241012"/>
                    <a:pt x="1039368" y="1243394"/>
                  </a:cubicBezTo>
                  <a:cubicBezTo>
                    <a:pt x="1040035" y="1245775"/>
                    <a:pt x="1041273" y="1247585"/>
                    <a:pt x="1043083" y="1248918"/>
                  </a:cubicBezTo>
                  <a:cubicBezTo>
                    <a:pt x="1044893" y="1250252"/>
                    <a:pt x="1047464" y="1251109"/>
                    <a:pt x="1050798" y="1251490"/>
                  </a:cubicBezTo>
                  <a:cubicBezTo>
                    <a:pt x="1054132" y="1251871"/>
                    <a:pt x="1058323" y="1252061"/>
                    <a:pt x="1063657" y="1252061"/>
                  </a:cubicBezTo>
                  <a:lnTo>
                    <a:pt x="1079087" y="1252061"/>
                  </a:lnTo>
                  <a:lnTo>
                    <a:pt x="1079087" y="1281684"/>
                  </a:lnTo>
                  <a:lnTo>
                    <a:pt x="1053465" y="1281684"/>
                  </a:lnTo>
                  <a:cubicBezTo>
                    <a:pt x="1044797" y="1281684"/>
                    <a:pt x="1037368" y="1281113"/>
                    <a:pt x="1031177" y="1279874"/>
                  </a:cubicBezTo>
                  <a:cubicBezTo>
                    <a:pt x="1024985" y="1278636"/>
                    <a:pt x="1020032" y="1276541"/>
                    <a:pt x="1016127" y="1273397"/>
                  </a:cubicBezTo>
                  <a:cubicBezTo>
                    <a:pt x="1012317" y="1270254"/>
                    <a:pt x="1009460" y="1265777"/>
                    <a:pt x="1007650" y="1259967"/>
                  </a:cubicBezTo>
                  <a:cubicBezTo>
                    <a:pt x="1005840" y="1254157"/>
                    <a:pt x="1004888" y="1246537"/>
                    <a:pt x="1004888" y="1237107"/>
                  </a:cubicBezTo>
                  <a:lnTo>
                    <a:pt x="1004888" y="1107186"/>
                  </a:lnTo>
                  <a:lnTo>
                    <a:pt x="970121" y="1107186"/>
                  </a:lnTo>
                  <a:lnTo>
                    <a:pt x="970121" y="1077563"/>
                  </a:lnTo>
                  <a:lnTo>
                    <a:pt x="1004888" y="1077563"/>
                  </a:lnTo>
                  <a:lnTo>
                    <a:pt x="1004888" y="1016318"/>
                  </a:lnTo>
                  <a:lnTo>
                    <a:pt x="1038415" y="1016318"/>
                  </a:lnTo>
                  <a:lnTo>
                    <a:pt x="1038415" y="1077563"/>
                  </a:lnTo>
                  <a:lnTo>
                    <a:pt x="1079087" y="1077563"/>
                  </a:lnTo>
                  <a:close/>
                  <a:moveTo>
                    <a:pt x="1248918" y="1268540"/>
                  </a:moveTo>
                  <a:cubicBezTo>
                    <a:pt x="1233678" y="1280160"/>
                    <a:pt x="1214438" y="1285875"/>
                    <a:pt x="1191292" y="1285875"/>
                  </a:cubicBezTo>
                  <a:cubicBezTo>
                    <a:pt x="1175004" y="1285875"/>
                    <a:pt x="1160812" y="1283208"/>
                    <a:pt x="1148810" y="1277969"/>
                  </a:cubicBezTo>
                  <a:cubicBezTo>
                    <a:pt x="1136809" y="1272731"/>
                    <a:pt x="1126807" y="1265301"/>
                    <a:pt x="1118616" y="1255871"/>
                  </a:cubicBezTo>
                  <a:cubicBezTo>
                    <a:pt x="1110425" y="1246346"/>
                    <a:pt x="1104329" y="1235107"/>
                    <a:pt x="1100233" y="1221867"/>
                  </a:cubicBezTo>
                  <a:cubicBezTo>
                    <a:pt x="1096137" y="1208627"/>
                    <a:pt x="1093851" y="1194340"/>
                    <a:pt x="1093280" y="1178814"/>
                  </a:cubicBezTo>
                  <a:cubicBezTo>
                    <a:pt x="1093280" y="1163288"/>
                    <a:pt x="1095661" y="1149096"/>
                    <a:pt x="1100423" y="1136142"/>
                  </a:cubicBezTo>
                  <a:cubicBezTo>
                    <a:pt x="1105186" y="1123283"/>
                    <a:pt x="1111853" y="1112044"/>
                    <a:pt x="1120331" y="1102614"/>
                  </a:cubicBezTo>
                  <a:cubicBezTo>
                    <a:pt x="1128808" y="1093184"/>
                    <a:pt x="1139000" y="1085755"/>
                    <a:pt x="1150715" y="1080516"/>
                  </a:cubicBezTo>
                  <a:cubicBezTo>
                    <a:pt x="1162431" y="1075277"/>
                    <a:pt x="1175290" y="1072610"/>
                    <a:pt x="1189196" y="1072610"/>
                  </a:cubicBezTo>
                  <a:cubicBezTo>
                    <a:pt x="1207389" y="1072610"/>
                    <a:pt x="1222439" y="1076325"/>
                    <a:pt x="1234440" y="1083850"/>
                  </a:cubicBezTo>
                  <a:cubicBezTo>
                    <a:pt x="1246442" y="1091375"/>
                    <a:pt x="1256062" y="1100900"/>
                    <a:pt x="1263301" y="1112520"/>
                  </a:cubicBezTo>
                  <a:cubicBezTo>
                    <a:pt x="1270540" y="1124141"/>
                    <a:pt x="1275493" y="1136714"/>
                    <a:pt x="1278255" y="1150430"/>
                  </a:cubicBezTo>
                  <a:cubicBezTo>
                    <a:pt x="1281017" y="1164146"/>
                    <a:pt x="1282160" y="1177100"/>
                    <a:pt x="1281589" y="1189482"/>
                  </a:cubicBezTo>
                  <a:lnTo>
                    <a:pt x="1128808" y="1189482"/>
                  </a:lnTo>
                  <a:cubicBezTo>
                    <a:pt x="1128522" y="1198436"/>
                    <a:pt x="1129570" y="1206913"/>
                    <a:pt x="1131951" y="1214914"/>
                  </a:cubicBezTo>
                  <a:cubicBezTo>
                    <a:pt x="1134332" y="1222915"/>
                    <a:pt x="1138142" y="1230059"/>
                    <a:pt x="1143381" y="1236250"/>
                  </a:cubicBezTo>
                  <a:cubicBezTo>
                    <a:pt x="1148620" y="1242441"/>
                    <a:pt x="1155382" y="1247394"/>
                    <a:pt x="1163479" y="1251014"/>
                  </a:cubicBezTo>
                  <a:cubicBezTo>
                    <a:pt x="1171670" y="1254728"/>
                    <a:pt x="1181290" y="1256538"/>
                    <a:pt x="1192339" y="1256538"/>
                  </a:cubicBezTo>
                  <a:cubicBezTo>
                    <a:pt x="1206532" y="1256538"/>
                    <a:pt x="1218248" y="1253300"/>
                    <a:pt x="1227296" y="1246632"/>
                  </a:cubicBezTo>
                  <a:cubicBezTo>
                    <a:pt x="1236345" y="1240060"/>
                    <a:pt x="1242346" y="1230059"/>
                    <a:pt x="1245298" y="1216628"/>
                  </a:cubicBezTo>
                  <a:lnTo>
                    <a:pt x="1278446" y="1216628"/>
                  </a:lnTo>
                  <a:cubicBezTo>
                    <a:pt x="1273969" y="1239488"/>
                    <a:pt x="1264063" y="1256729"/>
                    <a:pt x="1248823" y="1268349"/>
                  </a:cubicBezTo>
                  <a:close/>
                  <a:moveTo>
                    <a:pt x="1240822" y="1137476"/>
                  </a:moveTo>
                  <a:cubicBezTo>
                    <a:pt x="1237774" y="1130332"/>
                    <a:pt x="1233678" y="1124236"/>
                    <a:pt x="1228630" y="1119092"/>
                  </a:cubicBezTo>
                  <a:cubicBezTo>
                    <a:pt x="1223486" y="1113949"/>
                    <a:pt x="1217390" y="1109853"/>
                    <a:pt x="1210437" y="1106805"/>
                  </a:cubicBezTo>
                  <a:cubicBezTo>
                    <a:pt x="1203484" y="1103757"/>
                    <a:pt x="1195769" y="1102233"/>
                    <a:pt x="1187291" y="1102233"/>
                  </a:cubicBezTo>
                  <a:cubicBezTo>
                    <a:pt x="1178814" y="1102233"/>
                    <a:pt x="1170813" y="1103757"/>
                    <a:pt x="1163764" y="1106805"/>
                  </a:cubicBezTo>
                  <a:cubicBezTo>
                    <a:pt x="1156716" y="1109853"/>
                    <a:pt x="1150811" y="1113949"/>
                    <a:pt x="1145762" y="1119283"/>
                  </a:cubicBezTo>
                  <a:cubicBezTo>
                    <a:pt x="1140714" y="1124522"/>
                    <a:pt x="1136809" y="1130713"/>
                    <a:pt x="1133951" y="1137666"/>
                  </a:cubicBezTo>
                  <a:cubicBezTo>
                    <a:pt x="1131094" y="1144619"/>
                    <a:pt x="1129379" y="1152049"/>
                    <a:pt x="1128808" y="1159955"/>
                  </a:cubicBezTo>
                  <a:lnTo>
                    <a:pt x="1246061" y="1159955"/>
                  </a:lnTo>
                  <a:cubicBezTo>
                    <a:pt x="1245489" y="1152049"/>
                    <a:pt x="1243775" y="1144524"/>
                    <a:pt x="1240727" y="1137476"/>
                  </a:cubicBezTo>
                  <a:close/>
                  <a:moveTo>
                    <a:pt x="1335024" y="1077468"/>
                  </a:moveTo>
                  <a:lnTo>
                    <a:pt x="1335024" y="1120521"/>
                  </a:lnTo>
                  <a:lnTo>
                    <a:pt x="1335786" y="1120521"/>
                  </a:lnTo>
                  <a:cubicBezTo>
                    <a:pt x="1343978" y="1103948"/>
                    <a:pt x="1353979" y="1091660"/>
                    <a:pt x="1365790" y="1083755"/>
                  </a:cubicBezTo>
                  <a:cubicBezTo>
                    <a:pt x="1377601" y="1075849"/>
                    <a:pt x="1392650" y="1072134"/>
                    <a:pt x="1410843" y="1072706"/>
                  </a:cubicBezTo>
                  <a:lnTo>
                    <a:pt x="1410843" y="1108234"/>
                  </a:lnTo>
                  <a:cubicBezTo>
                    <a:pt x="1397413" y="1108234"/>
                    <a:pt x="1385983" y="1110044"/>
                    <a:pt x="1376458" y="1113758"/>
                  </a:cubicBezTo>
                  <a:cubicBezTo>
                    <a:pt x="1367028" y="1117473"/>
                    <a:pt x="1359313" y="1122807"/>
                    <a:pt x="1353598" y="1129951"/>
                  </a:cubicBezTo>
                  <a:cubicBezTo>
                    <a:pt x="1347883" y="1137095"/>
                    <a:pt x="1343597" y="1145667"/>
                    <a:pt x="1340930" y="1155764"/>
                  </a:cubicBezTo>
                  <a:cubicBezTo>
                    <a:pt x="1338263" y="1165860"/>
                    <a:pt x="1336929" y="1177576"/>
                    <a:pt x="1336929" y="1190720"/>
                  </a:cubicBezTo>
                  <a:lnTo>
                    <a:pt x="1336929" y="1281589"/>
                  </a:lnTo>
                  <a:lnTo>
                    <a:pt x="1303401" y="1281589"/>
                  </a:lnTo>
                  <a:lnTo>
                    <a:pt x="1303401" y="1077468"/>
                  </a:lnTo>
                  <a:lnTo>
                    <a:pt x="1335024" y="1077468"/>
                  </a:lnTo>
                  <a:close/>
                  <a:moveTo>
                    <a:pt x="1456849" y="1235964"/>
                  </a:moveTo>
                  <a:cubicBezTo>
                    <a:pt x="1459992" y="1241108"/>
                    <a:pt x="1464183" y="1245203"/>
                    <a:pt x="1469327" y="1248251"/>
                  </a:cubicBezTo>
                  <a:cubicBezTo>
                    <a:pt x="1474470" y="1251299"/>
                    <a:pt x="1480280" y="1253490"/>
                    <a:pt x="1486662" y="1254728"/>
                  </a:cubicBezTo>
                  <a:cubicBezTo>
                    <a:pt x="1493139" y="1256062"/>
                    <a:pt x="1499711" y="1256729"/>
                    <a:pt x="1506569" y="1256729"/>
                  </a:cubicBezTo>
                  <a:cubicBezTo>
                    <a:pt x="1511808" y="1256729"/>
                    <a:pt x="1517332" y="1256348"/>
                    <a:pt x="1523143" y="1255586"/>
                  </a:cubicBezTo>
                  <a:cubicBezTo>
                    <a:pt x="1528953" y="1254824"/>
                    <a:pt x="1534287" y="1253395"/>
                    <a:pt x="1539145" y="1251204"/>
                  </a:cubicBezTo>
                  <a:cubicBezTo>
                    <a:pt x="1544003" y="1249109"/>
                    <a:pt x="1548003" y="1245965"/>
                    <a:pt x="1551146" y="1241965"/>
                  </a:cubicBezTo>
                  <a:cubicBezTo>
                    <a:pt x="1554289" y="1237964"/>
                    <a:pt x="1555909" y="1232726"/>
                    <a:pt x="1555909" y="1226344"/>
                  </a:cubicBezTo>
                  <a:cubicBezTo>
                    <a:pt x="1555909" y="1217676"/>
                    <a:pt x="1552575" y="1211104"/>
                    <a:pt x="1546003" y="1206627"/>
                  </a:cubicBezTo>
                  <a:cubicBezTo>
                    <a:pt x="1539431" y="1202150"/>
                    <a:pt x="1531239" y="1198531"/>
                    <a:pt x="1521333" y="1195769"/>
                  </a:cubicBezTo>
                  <a:cubicBezTo>
                    <a:pt x="1511427" y="1193006"/>
                    <a:pt x="1500759" y="1190530"/>
                    <a:pt x="1489139" y="1188244"/>
                  </a:cubicBezTo>
                  <a:cubicBezTo>
                    <a:pt x="1477518" y="1186053"/>
                    <a:pt x="1466850" y="1182815"/>
                    <a:pt x="1456944" y="1178814"/>
                  </a:cubicBezTo>
                  <a:cubicBezTo>
                    <a:pt x="1447038" y="1174718"/>
                    <a:pt x="1438847" y="1169003"/>
                    <a:pt x="1432274" y="1161669"/>
                  </a:cubicBezTo>
                  <a:cubicBezTo>
                    <a:pt x="1425702" y="1154335"/>
                    <a:pt x="1422368" y="1144048"/>
                    <a:pt x="1422368" y="1130903"/>
                  </a:cubicBezTo>
                  <a:cubicBezTo>
                    <a:pt x="1422368" y="1120616"/>
                    <a:pt x="1424654" y="1111853"/>
                    <a:pt x="1429226" y="1104424"/>
                  </a:cubicBezTo>
                  <a:cubicBezTo>
                    <a:pt x="1433798" y="1097090"/>
                    <a:pt x="1439799" y="1091089"/>
                    <a:pt x="1447038" y="1086422"/>
                  </a:cubicBezTo>
                  <a:cubicBezTo>
                    <a:pt x="1454277" y="1081850"/>
                    <a:pt x="1462469" y="1078421"/>
                    <a:pt x="1471517" y="1076135"/>
                  </a:cubicBezTo>
                  <a:cubicBezTo>
                    <a:pt x="1480566" y="1073944"/>
                    <a:pt x="1489615" y="1072801"/>
                    <a:pt x="1498568" y="1072801"/>
                  </a:cubicBezTo>
                  <a:cubicBezTo>
                    <a:pt x="1510189" y="1072801"/>
                    <a:pt x="1520857" y="1073753"/>
                    <a:pt x="1530572" y="1075754"/>
                  </a:cubicBezTo>
                  <a:cubicBezTo>
                    <a:pt x="1540288" y="1077754"/>
                    <a:pt x="1548956" y="1081183"/>
                    <a:pt x="1556480" y="1086041"/>
                  </a:cubicBezTo>
                  <a:cubicBezTo>
                    <a:pt x="1564005" y="1090898"/>
                    <a:pt x="1570006" y="1097471"/>
                    <a:pt x="1574482" y="1105757"/>
                  </a:cubicBezTo>
                  <a:cubicBezTo>
                    <a:pt x="1578959" y="1114044"/>
                    <a:pt x="1581626" y="1124426"/>
                    <a:pt x="1582388" y="1136714"/>
                  </a:cubicBezTo>
                  <a:lnTo>
                    <a:pt x="1548860" y="1136714"/>
                  </a:lnTo>
                  <a:cubicBezTo>
                    <a:pt x="1548289" y="1130141"/>
                    <a:pt x="1546574" y="1124712"/>
                    <a:pt x="1543717" y="1120331"/>
                  </a:cubicBezTo>
                  <a:cubicBezTo>
                    <a:pt x="1540859" y="1115949"/>
                    <a:pt x="1537145" y="1112520"/>
                    <a:pt x="1532668" y="1109853"/>
                  </a:cubicBezTo>
                  <a:cubicBezTo>
                    <a:pt x="1528191" y="1107186"/>
                    <a:pt x="1523238" y="1105281"/>
                    <a:pt x="1517809" y="1104138"/>
                  </a:cubicBezTo>
                  <a:cubicBezTo>
                    <a:pt x="1512380" y="1102995"/>
                    <a:pt x="1506950" y="1102328"/>
                    <a:pt x="1501426" y="1102328"/>
                  </a:cubicBezTo>
                  <a:cubicBezTo>
                    <a:pt x="1496378" y="1102328"/>
                    <a:pt x="1491329" y="1102709"/>
                    <a:pt x="1486186" y="1103471"/>
                  </a:cubicBezTo>
                  <a:cubicBezTo>
                    <a:pt x="1481042" y="1104233"/>
                    <a:pt x="1476375" y="1105662"/>
                    <a:pt x="1472184" y="1107662"/>
                  </a:cubicBezTo>
                  <a:cubicBezTo>
                    <a:pt x="1467993" y="1109663"/>
                    <a:pt x="1464564" y="1112234"/>
                    <a:pt x="1461897" y="1115568"/>
                  </a:cubicBezTo>
                  <a:cubicBezTo>
                    <a:pt x="1459230" y="1118902"/>
                    <a:pt x="1457992" y="1123093"/>
                    <a:pt x="1457992" y="1128427"/>
                  </a:cubicBezTo>
                  <a:cubicBezTo>
                    <a:pt x="1457992" y="1134237"/>
                    <a:pt x="1459992" y="1139000"/>
                    <a:pt x="1464088" y="1142810"/>
                  </a:cubicBezTo>
                  <a:cubicBezTo>
                    <a:pt x="1468184" y="1146620"/>
                    <a:pt x="1473327" y="1149763"/>
                    <a:pt x="1479709" y="1152335"/>
                  </a:cubicBezTo>
                  <a:cubicBezTo>
                    <a:pt x="1486090" y="1154906"/>
                    <a:pt x="1493139" y="1156907"/>
                    <a:pt x="1501045" y="1158621"/>
                  </a:cubicBezTo>
                  <a:cubicBezTo>
                    <a:pt x="1508951" y="1160336"/>
                    <a:pt x="1516856" y="1162145"/>
                    <a:pt x="1524762" y="1163955"/>
                  </a:cubicBezTo>
                  <a:cubicBezTo>
                    <a:pt x="1533144" y="1165765"/>
                    <a:pt x="1541431" y="1168051"/>
                    <a:pt x="1549432" y="1170718"/>
                  </a:cubicBezTo>
                  <a:cubicBezTo>
                    <a:pt x="1557433" y="1173385"/>
                    <a:pt x="1564577" y="1176814"/>
                    <a:pt x="1570768" y="1181195"/>
                  </a:cubicBezTo>
                  <a:cubicBezTo>
                    <a:pt x="1576959" y="1185577"/>
                    <a:pt x="1581912" y="1191006"/>
                    <a:pt x="1585817" y="1197578"/>
                  </a:cubicBezTo>
                  <a:cubicBezTo>
                    <a:pt x="1589627" y="1204151"/>
                    <a:pt x="1591532" y="1212342"/>
                    <a:pt x="1591532" y="1222058"/>
                  </a:cubicBezTo>
                  <a:cubicBezTo>
                    <a:pt x="1591532" y="1234440"/>
                    <a:pt x="1588961" y="1244727"/>
                    <a:pt x="1583817" y="1252823"/>
                  </a:cubicBezTo>
                  <a:cubicBezTo>
                    <a:pt x="1578673" y="1261015"/>
                    <a:pt x="1572006" y="1267587"/>
                    <a:pt x="1563719" y="1272540"/>
                  </a:cubicBezTo>
                  <a:cubicBezTo>
                    <a:pt x="1555432" y="1277493"/>
                    <a:pt x="1546098" y="1281017"/>
                    <a:pt x="1535716" y="1283018"/>
                  </a:cubicBezTo>
                  <a:cubicBezTo>
                    <a:pt x="1525334" y="1285018"/>
                    <a:pt x="1514951" y="1285970"/>
                    <a:pt x="1504760" y="1285970"/>
                  </a:cubicBezTo>
                  <a:cubicBezTo>
                    <a:pt x="1493425" y="1285970"/>
                    <a:pt x="1482662" y="1284827"/>
                    <a:pt x="1472375" y="1282446"/>
                  </a:cubicBezTo>
                  <a:cubicBezTo>
                    <a:pt x="1462088" y="1280065"/>
                    <a:pt x="1453039" y="1276160"/>
                    <a:pt x="1445133" y="1270826"/>
                  </a:cubicBezTo>
                  <a:cubicBezTo>
                    <a:pt x="1437227" y="1265396"/>
                    <a:pt x="1430941" y="1258348"/>
                    <a:pt x="1426178" y="1249490"/>
                  </a:cubicBezTo>
                  <a:cubicBezTo>
                    <a:pt x="1421416" y="1240631"/>
                    <a:pt x="1418844" y="1229963"/>
                    <a:pt x="1418273" y="1217295"/>
                  </a:cubicBezTo>
                  <a:lnTo>
                    <a:pt x="1451801" y="1217295"/>
                  </a:lnTo>
                  <a:cubicBezTo>
                    <a:pt x="1452086" y="1224629"/>
                    <a:pt x="1453801" y="1230916"/>
                    <a:pt x="1456944" y="1236059"/>
                  </a:cubicBezTo>
                  <a:close/>
                </a:path>
              </a:pathLst>
            </a:custGeom>
            <a:grpFill/>
            <a:ln w="9525" cap="flat">
              <a:noFill/>
              <a:prstDash val="solid"/>
              <a:miter/>
            </a:ln>
          </p:spPr>
          <p:txBody>
            <a:bodyPr rtlCol="0" anchor="ctr"/>
            <a:lstStyle/>
            <a:p>
              <a:endParaRPr lang="en-GB"/>
            </a:p>
          </p:txBody>
        </p:sp>
        <p:sp>
          <p:nvSpPr>
            <p:cNvPr id="4" name="Circle">
              <a:extLst>
                <a:ext uri="{FF2B5EF4-FFF2-40B4-BE49-F238E27FC236}">
                  <a16:creationId xmlns:a16="http://schemas.microsoft.com/office/drawing/2014/main" id="{E5554250-5961-717A-9B93-1968AD3EC6A1}"/>
                </a:ext>
              </a:extLst>
            </p:cNvPr>
            <p:cNvSpPr/>
            <p:nvPr/>
          </p:nvSpPr>
          <p:spPr>
            <a:xfrm>
              <a:off x="2493279" y="-970730"/>
              <a:ext cx="1698688" cy="1698688"/>
            </a:xfrm>
            <a:custGeom>
              <a:avLst/>
              <a:gdLst>
                <a:gd name="connsiteX0" fmla="*/ 849344 w 1698688"/>
                <a:gd name="connsiteY0" fmla="*/ 0 h 1698688"/>
                <a:gd name="connsiteX1" fmla="*/ 0 w 1698688"/>
                <a:gd name="connsiteY1" fmla="*/ 849344 h 1698688"/>
                <a:gd name="connsiteX2" fmla="*/ 849344 w 1698688"/>
                <a:gd name="connsiteY2" fmla="*/ 1698689 h 1698688"/>
                <a:gd name="connsiteX3" fmla="*/ 1698689 w 1698688"/>
                <a:gd name="connsiteY3" fmla="*/ 849344 h 1698688"/>
                <a:gd name="connsiteX4" fmla="*/ 849344 w 1698688"/>
                <a:gd name="connsiteY4" fmla="*/ 0 h 1698688"/>
                <a:gd name="connsiteX5" fmla="*/ 377476 w 1698688"/>
                <a:gd name="connsiteY5" fmla="*/ 1162717 h 1698688"/>
                <a:gd name="connsiteX6" fmla="*/ 287084 w 1698688"/>
                <a:gd name="connsiteY6" fmla="*/ 1148620 h 1698688"/>
                <a:gd name="connsiteX7" fmla="*/ 218408 w 1698688"/>
                <a:gd name="connsiteY7" fmla="*/ 1107091 h 1698688"/>
                <a:gd name="connsiteX8" fmla="*/ 176308 w 1698688"/>
                <a:gd name="connsiteY8" fmla="*/ 1039940 h 1698688"/>
                <a:gd name="connsiteX9" fmla="*/ 165164 w 1698688"/>
                <a:gd name="connsiteY9" fmla="*/ 949166 h 1698688"/>
                <a:gd name="connsiteX10" fmla="*/ 165544 w 1698688"/>
                <a:gd name="connsiteY10" fmla="*/ 942689 h 1698688"/>
                <a:gd name="connsiteX11" fmla="*/ 211836 w 1698688"/>
                <a:gd name="connsiteY11" fmla="*/ 942689 h 1698688"/>
                <a:gd name="connsiteX12" fmla="*/ 211550 w 1698688"/>
                <a:gd name="connsiteY12" fmla="*/ 949833 h 1698688"/>
                <a:gd name="connsiteX13" fmla="*/ 221075 w 1698688"/>
                <a:gd name="connsiteY13" fmla="*/ 1021652 h 1698688"/>
                <a:gd name="connsiteX14" fmla="*/ 253460 w 1698688"/>
                <a:gd name="connsiteY14" fmla="*/ 1074992 h 1698688"/>
                <a:gd name="connsiteX15" fmla="*/ 306038 w 1698688"/>
                <a:gd name="connsiteY15" fmla="*/ 1108615 h 1698688"/>
                <a:gd name="connsiteX16" fmla="*/ 377476 w 1698688"/>
                <a:gd name="connsiteY16" fmla="*/ 1120616 h 1698688"/>
                <a:gd name="connsiteX17" fmla="*/ 439103 w 1698688"/>
                <a:gd name="connsiteY17" fmla="*/ 1111472 h 1698688"/>
                <a:gd name="connsiteX18" fmla="*/ 491490 w 1698688"/>
                <a:gd name="connsiteY18" fmla="*/ 1084707 h 1698688"/>
                <a:gd name="connsiteX19" fmla="*/ 527495 w 1698688"/>
                <a:gd name="connsiteY19" fmla="*/ 1040987 h 1698688"/>
                <a:gd name="connsiteX20" fmla="*/ 540925 w 1698688"/>
                <a:gd name="connsiteY20" fmla="*/ 981361 h 1698688"/>
                <a:gd name="connsiteX21" fmla="*/ 524732 w 1698688"/>
                <a:gd name="connsiteY21" fmla="*/ 914876 h 1698688"/>
                <a:gd name="connsiteX22" fmla="*/ 481679 w 1698688"/>
                <a:gd name="connsiteY22" fmla="*/ 873919 h 1698688"/>
                <a:gd name="connsiteX23" fmla="*/ 419957 w 1698688"/>
                <a:gd name="connsiteY23" fmla="*/ 854012 h 1698688"/>
                <a:gd name="connsiteX24" fmla="*/ 348806 w 1698688"/>
                <a:gd name="connsiteY24" fmla="*/ 851535 h 1698688"/>
                <a:gd name="connsiteX25" fmla="*/ 341471 w 1698688"/>
                <a:gd name="connsiteY25" fmla="*/ 852011 h 1698688"/>
                <a:gd name="connsiteX26" fmla="*/ 341471 w 1698688"/>
                <a:gd name="connsiteY26" fmla="*/ 809054 h 1698688"/>
                <a:gd name="connsiteX27" fmla="*/ 348710 w 1698688"/>
                <a:gd name="connsiteY27" fmla="*/ 809435 h 1698688"/>
                <a:gd name="connsiteX28" fmla="*/ 413099 w 1698688"/>
                <a:gd name="connsiteY28" fmla="*/ 806482 h 1698688"/>
                <a:gd name="connsiteX29" fmla="*/ 470630 w 1698688"/>
                <a:gd name="connsiteY29" fmla="*/ 788289 h 1698688"/>
                <a:gd name="connsiteX30" fmla="*/ 511588 w 1698688"/>
                <a:gd name="connsiteY30" fmla="*/ 751427 h 1698688"/>
                <a:gd name="connsiteX31" fmla="*/ 527209 w 1698688"/>
                <a:gd name="connsiteY31" fmla="*/ 691610 h 1698688"/>
                <a:gd name="connsiteX32" fmla="*/ 514064 w 1698688"/>
                <a:gd name="connsiteY32" fmla="*/ 641033 h 1698688"/>
                <a:gd name="connsiteX33" fmla="*/ 479298 w 1698688"/>
                <a:gd name="connsiteY33" fmla="*/ 605409 h 1698688"/>
                <a:gd name="connsiteX34" fmla="*/ 430530 w 1698688"/>
                <a:gd name="connsiteY34" fmla="*/ 584359 h 1698688"/>
                <a:gd name="connsiteX35" fmla="*/ 377666 w 1698688"/>
                <a:gd name="connsiteY35" fmla="*/ 577310 h 1698688"/>
                <a:gd name="connsiteX36" fmla="*/ 312515 w 1698688"/>
                <a:gd name="connsiteY36" fmla="*/ 589598 h 1698688"/>
                <a:gd name="connsiteX37" fmla="*/ 266319 w 1698688"/>
                <a:gd name="connsiteY37" fmla="*/ 623030 h 1698688"/>
                <a:gd name="connsiteX38" fmla="*/ 237935 w 1698688"/>
                <a:gd name="connsiteY38" fmla="*/ 673989 h 1698688"/>
                <a:gd name="connsiteX39" fmla="*/ 226219 w 1698688"/>
                <a:gd name="connsiteY39" fmla="*/ 740093 h 1698688"/>
                <a:gd name="connsiteX40" fmla="*/ 225933 w 1698688"/>
                <a:gd name="connsiteY40" fmla="*/ 746665 h 1698688"/>
                <a:gd name="connsiteX41" fmla="*/ 179832 w 1698688"/>
                <a:gd name="connsiteY41" fmla="*/ 746665 h 1698688"/>
                <a:gd name="connsiteX42" fmla="*/ 179832 w 1698688"/>
                <a:gd name="connsiteY42" fmla="*/ 739807 h 1698688"/>
                <a:gd name="connsiteX43" fmla="*/ 193548 w 1698688"/>
                <a:gd name="connsiteY43" fmla="*/ 657035 h 1698688"/>
                <a:gd name="connsiteX44" fmla="*/ 233363 w 1698688"/>
                <a:gd name="connsiteY44" fmla="*/ 592265 h 1698688"/>
                <a:gd name="connsiteX45" fmla="*/ 295847 w 1698688"/>
                <a:gd name="connsiteY45" fmla="*/ 550259 h 1698688"/>
                <a:gd name="connsiteX46" fmla="*/ 377571 w 1698688"/>
                <a:gd name="connsiteY46" fmla="*/ 535115 h 1698688"/>
                <a:gd name="connsiteX47" fmla="*/ 449294 w 1698688"/>
                <a:gd name="connsiteY47" fmla="*/ 543878 h 1698688"/>
                <a:gd name="connsiteX48" fmla="*/ 511683 w 1698688"/>
                <a:gd name="connsiteY48" fmla="*/ 571500 h 1698688"/>
                <a:gd name="connsiteX49" fmla="*/ 556260 w 1698688"/>
                <a:gd name="connsiteY49" fmla="*/ 620173 h 1698688"/>
                <a:gd name="connsiteX50" fmla="*/ 573500 w 1698688"/>
                <a:gd name="connsiteY50" fmla="*/ 691515 h 1698688"/>
                <a:gd name="connsiteX51" fmla="*/ 564928 w 1698688"/>
                <a:gd name="connsiteY51" fmla="*/ 743617 h 1698688"/>
                <a:gd name="connsiteX52" fmla="*/ 540068 w 1698688"/>
                <a:gd name="connsiteY52" fmla="*/ 787051 h 1698688"/>
                <a:gd name="connsiteX53" fmla="*/ 501110 w 1698688"/>
                <a:gd name="connsiteY53" fmla="*/ 818293 h 1698688"/>
                <a:gd name="connsiteX54" fmla="*/ 479298 w 1698688"/>
                <a:gd name="connsiteY54" fmla="*/ 827723 h 1698688"/>
                <a:gd name="connsiteX55" fmla="*/ 507968 w 1698688"/>
                <a:gd name="connsiteY55" fmla="*/ 839343 h 1698688"/>
                <a:gd name="connsiteX56" fmla="*/ 550831 w 1698688"/>
                <a:gd name="connsiteY56" fmla="*/ 874109 h 1698688"/>
                <a:gd name="connsiteX57" fmla="*/ 577787 w 1698688"/>
                <a:gd name="connsiteY57" fmla="*/ 922687 h 1698688"/>
                <a:gd name="connsiteX58" fmla="*/ 587216 w 1698688"/>
                <a:gd name="connsiteY58" fmla="*/ 981265 h 1698688"/>
                <a:gd name="connsiteX59" fmla="*/ 570167 w 1698688"/>
                <a:gd name="connsiteY59" fmla="*/ 1060799 h 1698688"/>
                <a:gd name="connsiteX60" fmla="*/ 524447 w 1698688"/>
                <a:gd name="connsiteY60" fmla="*/ 1117664 h 1698688"/>
                <a:gd name="connsiteX61" fmla="*/ 457581 w 1698688"/>
                <a:gd name="connsiteY61" fmla="*/ 1151573 h 1698688"/>
                <a:gd name="connsiteX62" fmla="*/ 377476 w 1698688"/>
                <a:gd name="connsiteY62" fmla="*/ 1162622 h 1698688"/>
                <a:gd name="connsiteX63" fmla="*/ 874395 w 1698688"/>
                <a:gd name="connsiteY63" fmla="*/ 1156240 h 1698688"/>
                <a:gd name="connsiteX64" fmla="*/ 821912 w 1698688"/>
                <a:gd name="connsiteY64" fmla="*/ 1156240 h 1698688"/>
                <a:gd name="connsiteX65" fmla="*/ 592646 w 1698688"/>
                <a:gd name="connsiteY65" fmla="*/ 540734 h 1698688"/>
                <a:gd name="connsiteX66" fmla="*/ 646081 w 1698688"/>
                <a:gd name="connsiteY66" fmla="*/ 540734 h 1698688"/>
                <a:gd name="connsiteX67" fmla="*/ 848678 w 1698688"/>
                <a:gd name="connsiteY67" fmla="*/ 1099661 h 1698688"/>
                <a:gd name="connsiteX68" fmla="*/ 1052894 w 1698688"/>
                <a:gd name="connsiteY68" fmla="*/ 540734 h 1698688"/>
                <a:gd name="connsiteX69" fmla="*/ 1104710 w 1698688"/>
                <a:gd name="connsiteY69" fmla="*/ 540734 h 1698688"/>
                <a:gd name="connsiteX70" fmla="*/ 874490 w 1698688"/>
                <a:gd name="connsiteY70" fmla="*/ 1156240 h 1698688"/>
                <a:gd name="connsiteX71" fmla="*/ 1344168 w 1698688"/>
                <a:gd name="connsiteY71" fmla="*/ 1156240 h 1698688"/>
                <a:gd name="connsiteX72" fmla="*/ 1154525 w 1698688"/>
                <a:gd name="connsiteY72" fmla="*/ 1156240 h 1698688"/>
                <a:gd name="connsiteX73" fmla="*/ 1154525 w 1698688"/>
                <a:gd name="connsiteY73" fmla="*/ 540734 h 1698688"/>
                <a:gd name="connsiteX74" fmla="*/ 1344168 w 1698688"/>
                <a:gd name="connsiteY74" fmla="*/ 540734 h 1698688"/>
                <a:gd name="connsiteX75" fmla="*/ 1436751 w 1698688"/>
                <a:gd name="connsiteY75" fmla="*/ 554641 h 1698688"/>
                <a:gd name="connsiteX76" fmla="*/ 1497330 w 1698688"/>
                <a:gd name="connsiteY76" fmla="*/ 591598 h 1698688"/>
                <a:gd name="connsiteX77" fmla="*/ 1530572 w 1698688"/>
                <a:gd name="connsiteY77" fmla="*/ 644366 h 1698688"/>
                <a:gd name="connsiteX78" fmla="*/ 1540669 w 1698688"/>
                <a:gd name="connsiteY78" fmla="*/ 703517 h 1698688"/>
                <a:gd name="connsiteX79" fmla="*/ 1531811 w 1698688"/>
                <a:gd name="connsiteY79" fmla="*/ 752285 h 1698688"/>
                <a:gd name="connsiteX80" fmla="*/ 1506379 w 1698688"/>
                <a:gd name="connsiteY80" fmla="*/ 793242 h 1698688"/>
                <a:gd name="connsiteX81" fmla="*/ 1467517 w 1698688"/>
                <a:gd name="connsiteY81" fmla="*/ 822865 h 1698688"/>
                <a:gd name="connsiteX82" fmla="*/ 1447419 w 1698688"/>
                <a:gd name="connsiteY82" fmla="*/ 831533 h 1698688"/>
                <a:gd name="connsiteX83" fmla="*/ 1447991 w 1698688"/>
                <a:gd name="connsiteY83" fmla="*/ 831723 h 1698688"/>
                <a:gd name="connsiteX84" fmla="*/ 1495997 w 1698688"/>
                <a:gd name="connsiteY84" fmla="*/ 855059 h 1698688"/>
                <a:gd name="connsiteX85" fmla="*/ 1540859 w 1698688"/>
                <a:gd name="connsiteY85" fmla="*/ 902494 h 1698688"/>
                <a:gd name="connsiteX86" fmla="*/ 1560957 w 1698688"/>
                <a:gd name="connsiteY86" fmla="*/ 980789 h 1698688"/>
                <a:gd name="connsiteX87" fmla="*/ 1545050 w 1698688"/>
                <a:gd name="connsiteY87" fmla="*/ 1056227 h 1698688"/>
                <a:gd name="connsiteX88" fmla="*/ 1500568 w 1698688"/>
                <a:gd name="connsiteY88" fmla="*/ 1111282 h 1698688"/>
                <a:gd name="connsiteX89" fmla="*/ 1431989 w 1698688"/>
                <a:gd name="connsiteY89" fmla="*/ 1144905 h 1698688"/>
                <a:gd name="connsiteX90" fmla="*/ 1344168 w 1698688"/>
                <a:gd name="connsiteY90" fmla="*/ 1156145 h 1698688"/>
                <a:gd name="connsiteX91" fmla="*/ 1205389 w 1698688"/>
                <a:gd name="connsiteY91" fmla="*/ 1110520 h 1698688"/>
                <a:gd name="connsiteX92" fmla="*/ 1344168 w 1698688"/>
                <a:gd name="connsiteY92" fmla="*/ 1110520 h 1698688"/>
                <a:gd name="connsiteX93" fmla="*/ 1466945 w 1698688"/>
                <a:gd name="connsiteY93" fmla="*/ 1077754 h 1698688"/>
                <a:gd name="connsiteX94" fmla="*/ 1510093 w 1698688"/>
                <a:gd name="connsiteY94" fmla="*/ 980885 h 1698688"/>
                <a:gd name="connsiteX95" fmla="*/ 1495139 w 1698688"/>
                <a:gd name="connsiteY95" fmla="*/ 920972 h 1698688"/>
                <a:gd name="connsiteX96" fmla="*/ 1456563 w 1698688"/>
                <a:gd name="connsiteY96" fmla="*/ 884015 h 1698688"/>
                <a:gd name="connsiteX97" fmla="*/ 1403128 w 1698688"/>
                <a:gd name="connsiteY97" fmla="*/ 865061 h 1698688"/>
                <a:gd name="connsiteX98" fmla="*/ 1344073 w 1698688"/>
                <a:gd name="connsiteY98" fmla="*/ 859727 h 1698688"/>
                <a:gd name="connsiteX99" fmla="*/ 1205294 w 1698688"/>
                <a:gd name="connsiteY99" fmla="*/ 859727 h 1698688"/>
                <a:gd name="connsiteX100" fmla="*/ 1205294 w 1698688"/>
                <a:gd name="connsiteY100" fmla="*/ 1110710 h 1698688"/>
                <a:gd name="connsiteX101" fmla="*/ 1205389 w 1698688"/>
                <a:gd name="connsiteY101" fmla="*/ 813816 h 1698688"/>
                <a:gd name="connsiteX102" fmla="*/ 1344168 w 1698688"/>
                <a:gd name="connsiteY102" fmla="*/ 813816 h 1698688"/>
                <a:gd name="connsiteX103" fmla="*/ 1454182 w 1698688"/>
                <a:gd name="connsiteY103" fmla="*/ 781431 h 1698688"/>
                <a:gd name="connsiteX104" fmla="*/ 1489805 w 1698688"/>
                <a:gd name="connsiteY104" fmla="*/ 696754 h 1698688"/>
                <a:gd name="connsiteX105" fmla="*/ 1478089 w 1698688"/>
                <a:gd name="connsiteY105" fmla="*/ 644938 h 1698688"/>
                <a:gd name="connsiteX106" fmla="*/ 1446562 w 1698688"/>
                <a:gd name="connsiteY106" fmla="*/ 611029 h 1698688"/>
                <a:gd name="connsiteX107" fmla="*/ 1400461 w 1698688"/>
                <a:gd name="connsiteY107" fmla="*/ 592169 h 1698688"/>
                <a:gd name="connsiteX108" fmla="*/ 1344168 w 1698688"/>
                <a:gd name="connsiteY108" fmla="*/ 586454 h 1698688"/>
                <a:gd name="connsiteX109" fmla="*/ 1205389 w 1698688"/>
                <a:gd name="connsiteY109" fmla="*/ 586454 h 1698688"/>
                <a:gd name="connsiteX110" fmla="*/ 1205389 w 1698688"/>
                <a:gd name="connsiteY110" fmla="*/ 813816 h 169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98688" h="1698688">
                  <a:moveTo>
                    <a:pt x="849344" y="0"/>
                  </a:moveTo>
                  <a:cubicBezTo>
                    <a:pt x="380238" y="0"/>
                    <a:pt x="0" y="380238"/>
                    <a:pt x="0" y="849344"/>
                  </a:cubicBezTo>
                  <a:cubicBezTo>
                    <a:pt x="0" y="1318451"/>
                    <a:pt x="380238" y="1698689"/>
                    <a:pt x="849344" y="1698689"/>
                  </a:cubicBezTo>
                  <a:cubicBezTo>
                    <a:pt x="1318451" y="1698689"/>
                    <a:pt x="1698689" y="1318451"/>
                    <a:pt x="1698689" y="849344"/>
                  </a:cubicBezTo>
                  <a:cubicBezTo>
                    <a:pt x="1698689" y="380238"/>
                    <a:pt x="1318355" y="0"/>
                    <a:pt x="849344" y="0"/>
                  </a:cubicBezTo>
                  <a:close/>
                  <a:moveTo>
                    <a:pt x="377476" y="1162717"/>
                  </a:moveTo>
                  <a:cubicBezTo>
                    <a:pt x="344234" y="1162717"/>
                    <a:pt x="313754" y="1157954"/>
                    <a:pt x="287084" y="1148620"/>
                  </a:cubicBezTo>
                  <a:cubicBezTo>
                    <a:pt x="260223" y="1139190"/>
                    <a:pt x="237077" y="1125188"/>
                    <a:pt x="218408" y="1107091"/>
                  </a:cubicBezTo>
                  <a:cubicBezTo>
                    <a:pt x="199644" y="1088898"/>
                    <a:pt x="185452" y="1066324"/>
                    <a:pt x="176308" y="1039940"/>
                  </a:cubicBezTo>
                  <a:cubicBezTo>
                    <a:pt x="167164" y="1013746"/>
                    <a:pt x="163449" y="983171"/>
                    <a:pt x="165164" y="949166"/>
                  </a:cubicBezTo>
                  <a:lnTo>
                    <a:pt x="165544" y="942689"/>
                  </a:lnTo>
                  <a:lnTo>
                    <a:pt x="211836" y="942689"/>
                  </a:lnTo>
                  <a:lnTo>
                    <a:pt x="211550" y="949833"/>
                  </a:lnTo>
                  <a:cubicBezTo>
                    <a:pt x="210407" y="976313"/>
                    <a:pt x="213646" y="1000506"/>
                    <a:pt x="221075" y="1021652"/>
                  </a:cubicBezTo>
                  <a:cubicBezTo>
                    <a:pt x="228410" y="1042702"/>
                    <a:pt x="239363" y="1060609"/>
                    <a:pt x="253460" y="1074992"/>
                  </a:cubicBezTo>
                  <a:cubicBezTo>
                    <a:pt x="267557" y="1089374"/>
                    <a:pt x="285274" y="1100709"/>
                    <a:pt x="306038" y="1108615"/>
                  </a:cubicBezTo>
                  <a:cubicBezTo>
                    <a:pt x="326898" y="1116616"/>
                    <a:pt x="350996" y="1120616"/>
                    <a:pt x="377476" y="1120616"/>
                  </a:cubicBezTo>
                  <a:cubicBezTo>
                    <a:pt x="398526" y="1120616"/>
                    <a:pt x="419291" y="1117568"/>
                    <a:pt x="439103" y="1111472"/>
                  </a:cubicBezTo>
                  <a:cubicBezTo>
                    <a:pt x="458819" y="1105472"/>
                    <a:pt x="476441" y="1096423"/>
                    <a:pt x="491490" y="1084707"/>
                  </a:cubicBezTo>
                  <a:cubicBezTo>
                    <a:pt x="506444" y="1073087"/>
                    <a:pt x="518541" y="1058323"/>
                    <a:pt x="527495" y="1040987"/>
                  </a:cubicBezTo>
                  <a:cubicBezTo>
                    <a:pt x="536448" y="1023747"/>
                    <a:pt x="540925" y="1003649"/>
                    <a:pt x="540925" y="981361"/>
                  </a:cubicBezTo>
                  <a:cubicBezTo>
                    <a:pt x="540925" y="954691"/>
                    <a:pt x="535496" y="932307"/>
                    <a:pt x="524732" y="914876"/>
                  </a:cubicBezTo>
                  <a:cubicBezTo>
                    <a:pt x="513969" y="897350"/>
                    <a:pt x="499491" y="883539"/>
                    <a:pt x="481679" y="873919"/>
                  </a:cubicBezTo>
                  <a:cubicBezTo>
                    <a:pt x="463582" y="864013"/>
                    <a:pt x="442817" y="857345"/>
                    <a:pt x="419957" y="854012"/>
                  </a:cubicBezTo>
                  <a:cubicBezTo>
                    <a:pt x="396716" y="850678"/>
                    <a:pt x="372809" y="849821"/>
                    <a:pt x="348806" y="851535"/>
                  </a:cubicBezTo>
                  <a:lnTo>
                    <a:pt x="341471" y="852011"/>
                  </a:lnTo>
                  <a:lnTo>
                    <a:pt x="341471" y="809054"/>
                  </a:lnTo>
                  <a:lnTo>
                    <a:pt x="348710" y="809435"/>
                  </a:lnTo>
                  <a:cubicBezTo>
                    <a:pt x="369951" y="810578"/>
                    <a:pt x="391573" y="809530"/>
                    <a:pt x="413099" y="806482"/>
                  </a:cubicBezTo>
                  <a:cubicBezTo>
                    <a:pt x="434245" y="803434"/>
                    <a:pt x="453581" y="797338"/>
                    <a:pt x="470630" y="788289"/>
                  </a:cubicBezTo>
                  <a:cubicBezTo>
                    <a:pt x="487299" y="779431"/>
                    <a:pt x="501110" y="766953"/>
                    <a:pt x="511588" y="751427"/>
                  </a:cubicBezTo>
                  <a:cubicBezTo>
                    <a:pt x="521970" y="735997"/>
                    <a:pt x="527209" y="715899"/>
                    <a:pt x="527209" y="691610"/>
                  </a:cubicBezTo>
                  <a:cubicBezTo>
                    <a:pt x="527209" y="672370"/>
                    <a:pt x="522732" y="655320"/>
                    <a:pt x="514064" y="641033"/>
                  </a:cubicBezTo>
                  <a:cubicBezTo>
                    <a:pt x="505206" y="626555"/>
                    <a:pt x="493490" y="614553"/>
                    <a:pt x="479298" y="605409"/>
                  </a:cubicBezTo>
                  <a:cubicBezTo>
                    <a:pt x="464820" y="596075"/>
                    <a:pt x="448437" y="589026"/>
                    <a:pt x="430530" y="584359"/>
                  </a:cubicBezTo>
                  <a:cubicBezTo>
                    <a:pt x="412528" y="579692"/>
                    <a:pt x="394716" y="577310"/>
                    <a:pt x="377666" y="577310"/>
                  </a:cubicBezTo>
                  <a:cubicBezTo>
                    <a:pt x="352997" y="577310"/>
                    <a:pt x="330994" y="581406"/>
                    <a:pt x="312515" y="589598"/>
                  </a:cubicBezTo>
                  <a:cubicBezTo>
                    <a:pt x="294037" y="597694"/>
                    <a:pt x="278511" y="609029"/>
                    <a:pt x="266319" y="623030"/>
                  </a:cubicBezTo>
                  <a:cubicBezTo>
                    <a:pt x="254032" y="637223"/>
                    <a:pt x="244507" y="654368"/>
                    <a:pt x="237935" y="673989"/>
                  </a:cubicBezTo>
                  <a:cubicBezTo>
                    <a:pt x="231267" y="693896"/>
                    <a:pt x="227362" y="716185"/>
                    <a:pt x="226219" y="740093"/>
                  </a:cubicBezTo>
                  <a:lnTo>
                    <a:pt x="225933" y="746665"/>
                  </a:lnTo>
                  <a:lnTo>
                    <a:pt x="179832" y="746665"/>
                  </a:lnTo>
                  <a:lnTo>
                    <a:pt x="179832" y="739807"/>
                  </a:lnTo>
                  <a:cubicBezTo>
                    <a:pt x="179832" y="709898"/>
                    <a:pt x="184499" y="682085"/>
                    <a:pt x="193548" y="657035"/>
                  </a:cubicBezTo>
                  <a:cubicBezTo>
                    <a:pt x="202692" y="631888"/>
                    <a:pt x="216122" y="610076"/>
                    <a:pt x="233363" y="592265"/>
                  </a:cubicBezTo>
                  <a:cubicBezTo>
                    <a:pt x="250508" y="574453"/>
                    <a:pt x="271558" y="560356"/>
                    <a:pt x="295847" y="550259"/>
                  </a:cubicBezTo>
                  <a:cubicBezTo>
                    <a:pt x="320040" y="540258"/>
                    <a:pt x="347567" y="535115"/>
                    <a:pt x="377571" y="535115"/>
                  </a:cubicBezTo>
                  <a:cubicBezTo>
                    <a:pt x="402050" y="535115"/>
                    <a:pt x="426244" y="538067"/>
                    <a:pt x="449294" y="543878"/>
                  </a:cubicBezTo>
                  <a:cubicBezTo>
                    <a:pt x="472631" y="549783"/>
                    <a:pt x="493586" y="559118"/>
                    <a:pt x="511683" y="571500"/>
                  </a:cubicBezTo>
                  <a:cubicBezTo>
                    <a:pt x="529971" y="584073"/>
                    <a:pt x="544925" y="600456"/>
                    <a:pt x="556260" y="620173"/>
                  </a:cubicBezTo>
                  <a:cubicBezTo>
                    <a:pt x="567690" y="640080"/>
                    <a:pt x="573500" y="664083"/>
                    <a:pt x="573500" y="691515"/>
                  </a:cubicBezTo>
                  <a:cubicBezTo>
                    <a:pt x="573500" y="709994"/>
                    <a:pt x="570643" y="727520"/>
                    <a:pt x="564928" y="743617"/>
                  </a:cubicBezTo>
                  <a:cubicBezTo>
                    <a:pt x="559213" y="759809"/>
                    <a:pt x="550831" y="774478"/>
                    <a:pt x="540068" y="787051"/>
                  </a:cubicBezTo>
                  <a:cubicBezTo>
                    <a:pt x="529209" y="799719"/>
                    <a:pt x="516160" y="810197"/>
                    <a:pt x="501110" y="818293"/>
                  </a:cubicBezTo>
                  <a:cubicBezTo>
                    <a:pt x="494157" y="822008"/>
                    <a:pt x="486918" y="825151"/>
                    <a:pt x="479298" y="827723"/>
                  </a:cubicBezTo>
                  <a:cubicBezTo>
                    <a:pt x="489490" y="830675"/>
                    <a:pt x="499015" y="834485"/>
                    <a:pt x="507968" y="839343"/>
                  </a:cubicBezTo>
                  <a:cubicBezTo>
                    <a:pt x="524732" y="848297"/>
                    <a:pt x="539115" y="860012"/>
                    <a:pt x="550831" y="874109"/>
                  </a:cubicBezTo>
                  <a:cubicBezTo>
                    <a:pt x="562451" y="888111"/>
                    <a:pt x="571595" y="904494"/>
                    <a:pt x="577787" y="922687"/>
                  </a:cubicBezTo>
                  <a:cubicBezTo>
                    <a:pt x="584073" y="940880"/>
                    <a:pt x="587216" y="960501"/>
                    <a:pt x="587216" y="981265"/>
                  </a:cubicBezTo>
                  <a:cubicBezTo>
                    <a:pt x="587216" y="1011365"/>
                    <a:pt x="581501" y="1038225"/>
                    <a:pt x="570167" y="1060799"/>
                  </a:cubicBezTo>
                  <a:cubicBezTo>
                    <a:pt x="558927" y="1083374"/>
                    <a:pt x="543497" y="1102519"/>
                    <a:pt x="524447" y="1117664"/>
                  </a:cubicBezTo>
                  <a:cubicBezTo>
                    <a:pt x="505492" y="1132808"/>
                    <a:pt x="483013" y="1144238"/>
                    <a:pt x="457581" y="1151573"/>
                  </a:cubicBezTo>
                  <a:cubicBezTo>
                    <a:pt x="432435" y="1158907"/>
                    <a:pt x="405479" y="1162622"/>
                    <a:pt x="377476" y="1162622"/>
                  </a:cubicBezTo>
                  <a:close/>
                  <a:moveTo>
                    <a:pt x="874395" y="1156240"/>
                  </a:moveTo>
                  <a:lnTo>
                    <a:pt x="821912" y="1156240"/>
                  </a:lnTo>
                  <a:lnTo>
                    <a:pt x="592646" y="540734"/>
                  </a:lnTo>
                  <a:lnTo>
                    <a:pt x="646081" y="540734"/>
                  </a:lnTo>
                  <a:lnTo>
                    <a:pt x="848678" y="1099661"/>
                  </a:lnTo>
                  <a:lnTo>
                    <a:pt x="1052894" y="540734"/>
                  </a:lnTo>
                  <a:lnTo>
                    <a:pt x="1104710" y="540734"/>
                  </a:lnTo>
                  <a:lnTo>
                    <a:pt x="874490" y="1156240"/>
                  </a:lnTo>
                  <a:close/>
                  <a:moveTo>
                    <a:pt x="1344168" y="1156240"/>
                  </a:moveTo>
                  <a:lnTo>
                    <a:pt x="1154525" y="1156240"/>
                  </a:lnTo>
                  <a:lnTo>
                    <a:pt x="1154525" y="540734"/>
                  </a:lnTo>
                  <a:lnTo>
                    <a:pt x="1344168" y="540734"/>
                  </a:lnTo>
                  <a:cubicBezTo>
                    <a:pt x="1380744" y="540734"/>
                    <a:pt x="1411891" y="545402"/>
                    <a:pt x="1436751" y="554641"/>
                  </a:cubicBezTo>
                  <a:cubicBezTo>
                    <a:pt x="1461707" y="563975"/>
                    <a:pt x="1482090" y="576358"/>
                    <a:pt x="1497330" y="591598"/>
                  </a:cubicBezTo>
                  <a:cubicBezTo>
                    <a:pt x="1512570" y="606838"/>
                    <a:pt x="1523810" y="624650"/>
                    <a:pt x="1530572" y="644366"/>
                  </a:cubicBezTo>
                  <a:cubicBezTo>
                    <a:pt x="1537240" y="663893"/>
                    <a:pt x="1540669" y="683800"/>
                    <a:pt x="1540669" y="703517"/>
                  </a:cubicBezTo>
                  <a:cubicBezTo>
                    <a:pt x="1540669" y="720566"/>
                    <a:pt x="1537716" y="736949"/>
                    <a:pt x="1531811" y="752285"/>
                  </a:cubicBezTo>
                  <a:cubicBezTo>
                    <a:pt x="1525905" y="767620"/>
                    <a:pt x="1517333" y="781431"/>
                    <a:pt x="1506379" y="793242"/>
                  </a:cubicBezTo>
                  <a:cubicBezTo>
                    <a:pt x="1495520" y="804958"/>
                    <a:pt x="1482471" y="814959"/>
                    <a:pt x="1467517" y="822865"/>
                  </a:cubicBezTo>
                  <a:cubicBezTo>
                    <a:pt x="1461135" y="826294"/>
                    <a:pt x="1454372" y="829151"/>
                    <a:pt x="1447419" y="831533"/>
                  </a:cubicBezTo>
                  <a:lnTo>
                    <a:pt x="1447991" y="831723"/>
                  </a:lnTo>
                  <a:cubicBezTo>
                    <a:pt x="1463326" y="835819"/>
                    <a:pt x="1479423" y="843725"/>
                    <a:pt x="1495997" y="855059"/>
                  </a:cubicBezTo>
                  <a:cubicBezTo>
                    <a:pt x="1512665" y="866489"/>
                    <a:pt x="1527715" y="882396"/>
                    <a:pt x="1540859" y="902494"/>
                  </a:cubicBezTo>
                  <a:cubicBezTo>
                    <a:pt x="1554194" y="922877"/>
                    <a:pt x="1560957" y="949262"/>
                    <a:pt x="1560957" y="980789"/>
                  </a:cubicBezTo>
                  <a:cubicBezTo>
                    <a:pt x="1560957" y="1009269"/>
                    <a:pt x="1555623" y="1034606"/>
                    <a:pt x="1545050" y="1056227"/>
                  </a:cubicBezTo>
                  <a:cubicBezTo>
                    <a:pt x="1534573" y="1077849"/>
                    <a:pt x="1519618" y="1096328"/>
                    <a:pt x="1500568" y="1111282"/>
                  </a:cubicBezTo>
                  <a:cubicBezTo>
                    <a:pt x="1481614" y="1126141"/>
                    <a:pt x="1458563" y="1137476"/>
                    <a:pt x="1431989" y="1144905"/>
                  </a:cubicBezTo>
                  <a:cubicBezTo>
                    <a:pt x="1405700" y="1152335"/>
                    <a:pt x="1376077" y="1156145"/>
                    <a:pt x="1344168" y="1156145"/>
                  </a:cubicBezTo>
                  <a:close/>
                  <a:moveTo>
                    <a:pt x="1205389" y="1110520"/>
                  </a:moveTo>
                  <a:lnTo>
                    <a:pt x="1344168" y="1110520"/>
                  </a:lnTo>
                  <a:cubicBezTo>
                    <a:pt x="1396365" y="1110520"/>
                    <a:pt x="1437608" y="1099471"/>
                    <a:pt x="1466945" y="1077754"/>
                  </a:cubicBezTo>
                  <a:cubicBezTo>
                    <a:pt x="1495997" y="1056132"/>
                    <a:pt x="1510093" y="1024509"/>
                    <a:pt x="1510093" y="980885"/>
                  </a:cubicBezTo>
                  <a:cubicBezTo>
                    <a:pt x="1510093" y="956501"/>
                    <a:pt x="1505045" y="936308"/>
                    <a:pt x="1495139" y="920972"/>
                  </a:cubicBezTo>
                  <a:cubicBezTo>
                    <a:pt x="1485138" y="905447"/>
                    <a:pt x="1472089" y="892969"/>
                    <a:pt x="1456563" y="884015"/>
                  </a:cubicBezTo>
                  <a:cubicBezTo>
                    <a:pt x="1440752" y="874871"/>
                    <a:pt x="1422749" y="868490"/>
                    <a:pt x="1403128" y="865061"/>
                  </a:cubicBezTo>
                  <a:cubicBezTo>
                    <a:pt x="1383125" y="861536"/>
                    <a:pt x="1363218" y="859727"/>
                    <a:pt x="1344073" y="859727"/>
                  </a:cubicBezTo>
                  <a:lnTo>
                    <a:pt x="1205294" y="859727"/>
                  </a:lnTo>
                  <a:lnTo>
                    <a:pt x="1205294" y="1110710"/>
                  </a:lnTo>
                  <a:close/>
                  <a:moveTo>
                    <a:pt x="1205389" y="813816"/>
                  </a:moveTo>
                  <a:lnTo>
                    <a:pt x="1344168" y="813816"/>
                  </a:lnTo>
                  <a:cubicBezTo>
                    <a:pt x="1393317" y="813816"/>
                    <a:pt x="1430369" y="802958"/>
                    <a:pt x="1454182" y="781431"/>
                  </a:cubicBezTo>
                  <a:cubicBezTo>
                    <a:pt x="1478185" y="759809"/>
                    <a:pt x="1489805" y="732092"/>
                    <a:pt x="1489805" y="696754"/>
                  </a:cubicBezTo>
                  <a:cubicBezTo>
                    <a:pt x="1489805" y="676085"/>
                    <a:pt x="1485805" y="658654"/>
                    <a:pt x="1478089" y="644938"/>
                  </a:cubicBezTo>
                  <a:cubicBezTo>
                    <a:pt x="1470279" y="631031"/>
                    <a:pt x="1459611" y="619697"/>
                    <a:pt x="1446562" y="611029"/>
                  </a:cubicBezTo>
                  <a:cubicBezTo>
                    <a:pt x="1433322" y="602266"/>
                    <a:pt x="1417796" y="595979"/>
                    <a:pt x="1400461" y="592169"/>
                  </a:cubicBezTo>
                  <a:cubicBezTo>
                    <a:pt x="1382744" y="588359"/>
                    <a:pt x="1363789" y="586454"/>
                    <a:pt x="1344168" y="586454"/>
                  </a:cubicBezTo>
                  <a:lnTo>
                    <a:pt x="1205389" y="586454"/>
                  </a:lnTo>
                  <a:lnTo>
                    <a:pt x="1205389" y="813816"/>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65407842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Quote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255" y="1304450"/>
            <a:ext cx="8526970" cy="3502819"/>
          </a:xfrm>
        </p:spPr>
        <p:txBody>
          <a:bodyPr>
            <a:noAutofit/>
          </a:bodyPr>
          <a:lstStyle>
            <a:lvl1pPr marL="0" indent="0">
              <a:lnSpc>
                <a:spcPct val="100000"/>
              </a:lnSpc>
              <a:spcBef>
                <a:spcPts val="0"/>
              </a:spcBef>
              <a:buNone/>
              <a:defRPr sz="2400">
                <a:solidFill>
                  <a:schemeClr val="bg1"/>
                </a:solidFill>
              </a:defRPr>
            </a:lvl1pPr>
            <a:lvl2pPr marL="342892" indent="0">
              <a:buNone/>
              <a:defRPr sz="1800">
                <a:solidFill>
                  <a:schemeClr val="bg1"/>
                </a:solidFill>
              </a:defRPr>
            </a:lvl2pPr>
            <a:lvl3pPr marL="685783" indent="0">
              <a:buNone/>
              <a:defRPr sz="1650">
                <a:solidFill>
                  <a:schemeClr val="bg1"/>
                </a:solidFill>
              </a:defRPr>
            </a:lvl3pPr>
            <a:lvl4pPr marL="1028675" indent="0">
              <a:buNone/>
              <a:defRPr sz="1200">
                <a:solidFill>
                  <a:schemeClr val="bg1"/>
                </a:solidFill>
              </a:defRPr>
            </a:lvl4pPr>
            <a:lvl5pPr marL="1371566" indent="0">
              <a:buNone/>
              <a:defRPr sz="1200">
                <a:solidFill>
                  <a:schemeClr val="bg1"/>
                </a:solidFill>
              </a:defRPr>
            </a:lvl5pPr>
          </a:lstStyle>
          <a:p>
            <a:pPr lvl="0"/>
            <a:r>
              <a:rPr lang="en-US"/>
              <a:t>Click to edit Master text styles</a:t>
            </a:r>
          </a:p>
        </p:txBody>
      </p:sp>
      <p:sp>
        <p:nvSpPr>
          <p:cNvPr id="9" name="Slide Number Placeholder 5">
            <a:extLst>
              <a:ext uri="{FF2B5EF4-FFF2-40B4-BE49-F238E27FC236}">
                <a16:creationId xmlns:a16="http://schemas.microsoft.com/office/drawing/2014/main" id="{A0315FCE-3B74-4382-97FB-0BD451F15859}"/>
              </a:ext>
            </a:extLst>
          </p:cNvPr>
          <p:cNvSpPr>
            <a:spLocks noGrp="1"/>
          </p:cNvSpPr>
          <p:nvPr>
            <p:ph type="sldNum" sz="quarter" idx="12"/>
          </p:nvPr>
        </p:nvSpPr>
        <p:spPr>
          <a:xfrm>
            <a:off x="8351520" y="4807269"/>
            <a:ext cx="598170" cy="273844"/>
          </a:xfrm>
          <a:prstGeom prst="rect">
            <a:avLst/>
          </a:prstGeom>
        </p:spPr>
        <p:txBody>
          <a:bodyPr/>
          <a:lstStyle>
            <a:lvl1pPr>
              <a:defRPr sz="675">
                <a:solidFill>
                  <a:schemeClr val="bg1"/>
                </a:solidFill>
              </a:defRPr>
            </a:lvl1pPr>
          </a:lstStyle>
          <a:p>
            <a:fld id="{375A5551-8D38-450D-9456-AA8FB3888142}" type="slidenum">
              <a:rPr lang="en-GB" smtClean="0"/>
              <a:pPr/>
              <a:t>‹#›</a:t>
            </a:fld>
            <a:endParaRPr lang="en-GB"/>
          </a:p>
        </p:txBody>
      </p:sp>
      <p:grpSp>
        <p:nvGrpSpPr>
          <p:cNvPr id="2" name="3VB logo">
            <a:extLst>
              <a:ext uri="{FF2B5EF4-FFF2-40B4-BE49-F238E27FC236}">
                <a16:creationId xmlns:a16="http://schemas.microsoft.com/office/drawing/2014/main" id="{01F31EBD-6500-7DC7-C740-BC93C971FA52}"/>
              </a:ext>
            </a:extLst>
          </p:cNvPr>
          <p:cNvGrpSpPr>
            <a:grpSpLocks noChangeAspect="1"/>
          </p:cNvGrpSpPr>
          <p:nvPr userDrawn="1"/>
        </p:nvGrpSpPr>
        <p:grpSpPr>
          <a:xfrm>
            <a:off x="375871" y="275711"/>
            <a:ext cx="1051884" cy="514800"/>
            <a:chOff x="2493279" y="-970730"/>
            <a:chExt cx="3470909" cy="1698688"/>
          </a:xfrm>
          <a:solidFill>
            <a:schemeClr val="bg1"/>
          </a:solidFill>
        </p:grpSpPr>
        <p:sp>
          <p:nvSpPr>
            <p:cNvPr id="4" name="Text">
              <a:extLst>
                <a:ext uri="{FF2B5EF4-FFF2-40B4-BE49-F238E27FC236}">
                  <a16:creationId xmlns:a16="http://schemas.microsoft.com/office/drawing/2014/main" id="{A1EDFC53-1A79-1C3D-3142-A61EB6214403}"/>
                </a:ext>
              </a:extLst>
            </p:cNvPr>
            <p:cNvSpPr/>
            <p:nvPr/>
          </p:nvSpPr>
          <p:spPr>
            <a:xfrm>
              <a:off x="4372656" y="-762894"/>
              <a:ext cx="1591532" cy="1285970"/>
            </a:xfrm>
            <a:custGeom>
              <a:avLst/>
              <a:gdLst>
                <a:gd name="connsiteX0" fmla="*/ 7429 w 1591532"/>
                <a:gd name="connsiteY0" fmla="*/ 31623 h 1285970"/>
                <a:gd name="connsiteX1" fmla="*/ 7429 w 1591532"/>
                <a:gd name="connsiteY1" fmla="*/ 0 h 1285970"/>
                <a:gd name="connsiteX2" fmla="*/ 232886 w 1591532"/>
                <a:gd name="connsiteY2" fmla="*/ 0 h 1285970"/>
                <a:gd name="connsiteX3" fmla="*/ 232886 w 1591532"/>
                <a:gd name="connsiteY3" fmla="*/ 31623 h 1285970"/>
                <a:gd name="connsiteX4" fmla="*/ 138875 w 1591532"/>
                <a:gd name="connsiteY4" fmla="*/ 31623 h 1285970"/>
                <a:gd name="connsiteX5" fmla="*/ 138875 w 1591532"/>
                <a:gd name="connsiteY5" fmla="*/ 282035 h 1285970"/>
                <a:gd name="connsiteX6" fmla="*/ 101346 w 1591532"/>
                <a:gd name="connsiteY6" fmla="*/ 282035 h 1285970"/>
                <a:gd name="connsiteX7" fmla="*/ 101346 w 1591532"/>
                <a:gd name="connsiteY7" fmla="*/ 31623 h 1285970"/>
                <a:gd name="connsiteX8" fmla="*/ 7334 w 1591532"/>
                <a:gd name="connsiteY8" fmla="*/ 31623 h 1285970"/>
                <a:gd name="connsiteX9" fmla="*/ 286988 w 1591532"/>
                <a:gd name="connsiteY9" fmla="*/ 0 h 1285970"/>
                <a:gd name="connsiteX10" fmla="*/ 286988 w 1591532"/>
                <a:gd name="connsiteY10" fmla="*/ 107823 h 1285970"/>
                <a:gd name="connsiteX11" fmla="*/ 287750 w 1591532"/>
                <a:gd name="connsiteY11" fmla="*/ 107823 h 1285970"/>
                <a:gd name="connsiteX12" fmla="*/ 298799 w 1591532"/>
                <a:gd name="connsiteY12" fmla="*/ 91821 h 1285970"/>
                <a:gd name="connsiteX13" fmla="*/ 314801 w 1591532"/>
                <a:gd name="connsiteY13" fmla="*/ 81153 h 1285970"/>
                <a:gd name="connsiteX14" fmla="*/ 333375 w 1591532"/>
                <a:gd name="connsiteY14" fmla="*/ 75057 h 1285970"/>
                <a:gd name="connsiteX15" fmla="*/ 352139 w 1591532"/>
                <a:gd name="connsiteY15" fmla="*/ 73057 h 1285970"/>
                <a:gd name="connsiteX16" fmla="*/ 385667 w 1591532"/>
                <a:gd name="connsiteY16" fmla="*/ 78581 h 1285970"/>
                <a:gd name="connsiteX17" fmla="*/ 407384 w 1591532"/>
                <a:gd name="connsiteY17" fmla="*/ 94012 h 1285970"/>
                <a:gd name="connsiteX18" fmla="*/ 419005 w 1591532"/>
                <a:gd name="connsiteY18" fmla="*/ 117539 h 1285970"/>
                <a:gd name="connsiteX19" fmla="*/ 422338 w 1591532"/>
                <a:gd name="connsiteY19" fmla="*/ 147733 h 1285970"/>
                <a:gd name="connsiteX20" fmla="*/ 422338 w 1591532"/>
                <a:gd name="connsiteY20" fmla="*/ 282035 h 1285970"/>
                <a:gd name="connsiteX21" fmla="*/ 388811 w 1591532"/>
                <a:gd name="connsiteY21" fmla="*/ 282035 h 1285970"/>
                <a:gd name="connsiteX22" fmla="*/ 388811 w 1591532"/>
                <a:gd name="connsiteY22" fmla="*/ 143827 h 1285970"/>
                <a:gd name="connsiteX23" fmla="*/ 377762 w 1591532"/>
                <a:gd name="connsiteY23" fmla="*/ 113824 h 1285970"/>
                <a:gd name="connsiteX24" fmla="*/ 347377 w 1591532"/>
                <a:gd name="connsiteY24" fmla="*/ 102775 h 1285970"/>
                <a:gd name="connsiteX25" fmla="*/ 320707 w 1591532"/>
                <a:gd name="connsiteY25" fmla="*/ 107537 h 1285970"/>
                <a:gd name="connsiteX26" fmla="*/ 301942 w 1591532"/>
                <a:gd name="connsiteY26" fmla="*/ 120968 h 1285970"/>
                <a:gd name="connsiteX27" fmla="*/ 290703 w 1591532"/>
                <a:gd name="connsiteY27" fmla="*/ 141351 h 1285970"/>
                <a:gd name="connsiteX28" fmla="*/ 286988 w 1591532"/>
                <a:gd name="connsiteY28" fmla="*/ 166783 h 1285970"/>
                <a:gd name="connsiteX29" fmla="*/ 286988 w 1591532"/>
                <a:gd name="connsiteY29" fmla="*/ 282131 h 1285970"/>
                <a:gd name="connsiteX30" fmla="*/ 253460 w 1591532"/>
                <a:gd name="connsiteY30" fmla="*/ 282131 h 1285970"/>
                <a:gd name="connsiteX31" fmla="*/ 253460 w 1591532"/>
                <a:gd name="connsiteY31" fmla="*/ 191 h 1285970"/>
                <a:gd name="connsiteX32" fmla="*/ 286988 w 1591532"/>
                <a:gd name="connsiteY32" fmla="*/ 191 h 1285970"/>
                <a:gd name="connsiteX33" fmla="*/ 484918 w 1591532"/>
                <a:gd name="connsiteY33" fmla="*/ 77819 h 1285970"/>
                <a:gd name="connsiteX34" fmla="*/ 484918 w 1591532"/>
                <a:gd name="connsiteY34" fmla="*/ 120872 h 1285970"/>
                <a:gd name="connsiteX35" fmla="*/ 485680 w 1591532"/>
                <a:gd name="connsiteY35" fmla="*/ 120872 h 1285970"/>
                <a:gd name="connsiteX36" fmla="*/ 515684 w 1591532"/>
                <a:gd name="connsiteY36" fmla="*/ 84106 h 1285970"/>
                <a:gd name="connsiteX37" fmla="*/ 560737 w 1591532"/>
                <a:gd name="connsiteY37" fmla="*/ 73057 h 1285970"/>
                <a:gd name="connsiteX38" fmla="*/ 560737 w 1591532"/>
                <a:gd name="connsiteY38" fmla="*/ 108585 h 1285970"/>
                <a:gd name="connsiteX39" fmla="*/ 526352 w 1591532"/>
                <a:gd name="connsiteY39" fmla="*/ 114109 h 1285970"/>
                <a:gd name="connsiteX40" fmla="*/ 503492 w 1591532"/>
                <a:gd name="connsiteY40" fmla="*/ 130302 h 1285970"/>
                <a:gd name="connsiteX41" fmla="*/ 490823 w 1591532"/>
                <a:gd name="connsiteY41" fmla="*/ 156210 h 1285970"/>
                <a:gd name="connsiteX42" fmla="*/ 486823 w 1591532"/>
                <a:gd name="connsiteY42" fmla="*/ 191167 h 1285970"/>
                <a:gd name="connsiteX43" fmla="*/ 486823 w 1591532"/>
                <a:gd name="connsiteY43" fmla="*/ 282035 h 1285970"/>
                <a:gd name="connsiteX44" fmla="*/ 453295 w 1591532"/>
                <a:gd name="connsiteY44" fmla="*/ 282035 h 1285970"/>
                <a:gd name="connsiteX45" fmla="*/ 453295 w 1591532"/>
                <a:gd name="connsiteY45" fmla="*/ 77819 h 1285970"/>
                <a:gd name="connsiteX46" fmla="*/ 484918 w 1591532"/>
                <a:gd name="connsiteY46" fmla="*/ 77819 h 1285970"/>
                <a:gd name="connsiteX47" fmla="*/ 718471 w 1591532"/>
                <a:gd name="connsiteY47" fmla="*/ 268986 h 1285970"/>
                <a:gd name="connsiteX48" fmla="*/ 653891 w 1591532"/>
                <a:gd name="connsiteY48" fmla="*/ 286322 h 1285970"/>
                <a:gd name="connsiteX49" fmla="*/ 618363 w 1591532"/>
                <a:gd name="connsiteY49" fmla="*/ 278416 h 1285970"/>
                <a:gd name="connsiteX50" fmla="*/ 588169 w 1591532"/>
                <a:gd name="connsiteY50" fmla="*/ 256318 h 1285970"/>
                <a:gd name="connsiteX51" fmla="*/ 569786 w 1591532"/>
                <a:gd name="connsiteY51" fmla="*/ 222314 h 1285970"/>
                <a:gd name="connsiteX52" fmla="*/ 562832 w 1591532"/>
                <a:gd name="connsiteY52" fmla="*/ 179261 h 1285970"/>
                <a:gd name="connsiteX53" fmla="*/ 569976 w 1591532"/>
                <a:gd name="connsiteY53" fmla="*/ 136589 h 1285970"/>
                <a:gd name="connsiteX54" fmla="*/ 589883 w 1591532"/>
                <a:gd name="connsiteY54" fmla="*/ 103061 h 1285970"/>
                <a:gd name="connsiteX55" fmla="*/ 620268 w 1591532"/>
                <a:gd name="connsiteY55" fmla="*/ 80963 h 1285970"/>
                <a:gd name="connsiteX56" fmla="*/ 658749 w 1591532"/>
                <a:gd name="connsiteY56" fmla="*/ 73057 h 1285970"/>
                <a:gd name="connsiteX57" fmla="*/ 703993 w 1591532"/>
                <a:gd name="connsiteY57" fmla="*/ 84296 h 1285970"/>
                <a:gd name="connsiteX58" fmla="*/ 732854 w 1591532"/>
                <a:gd name="connsiteY58" fmla="*/ 112967 h 1285970"/>
                <a:gd name="connsiteX59" fmla="*/ 747808 w 1591532"/>
                <a:gd name="connsiteY59" fmla="*/ 150876 h 1285970"/>
                <a:gd name="connsiteX60" fmla="*/ 751142 w 1591532"/>
                <a:gd name="connsiteY60" fmla="*/ 189928 h 1285970"/>
                <a:gd name="connsiteX61" fmla="*/ 598361 w 1591532"/>
                <a:gd name="connsiteY61" fmla="*/ 189928 h 1285970"/>
                <a:gd name="connsiteX62" fmla="*/ 601504 w 1591532"/>
                <a:gd name="connsiteY62" fmla="*/ 215360 h 1285970"/>
                <a:gd name="connsiteX63" fmla="*/ 612934 w 1591532"/>
                <a:gd name="connsiteY63" fmla="*/ 236696 h 1285970"/>
                <a:gd name="connsiteX64" fmla="*/ 633031 w 1591532"/>
                <a:gd name="connsiteY64" fmla="*/ 251555 h 1285970"/>
                <a:gd name="connsiteX65" fmla="*/ 661892 w 1591532"/>
                <a:gd name="connsiteY65" fmla="*/ 257080 h 1285970"/>
                <a:gd name="connsiteX66" fmla="*/ 696849 w 1591532"/>
                <a:gd name="connsiteY66" fmla="*/ 247174 h 1285970"/>
                <a:gd name="connsiteX67" fmla="*/ 714851 w 1591532"/>
                <a:gd name="connsiteY67" fmla="*/ 217170 h 1285970"/>
                <a:gd name="connsiteX68" fmla="*/ 747998 w 1591532"/>
                <a:gd name="connsiteY68" fmla="*/ 217170 h 1285970"/>
                <a:gd name="connsiteX69" fmla="*/ 718376 w 1591532"/>
                <a:gd name="connsiteY69" fmla="*/ 268891 h 1285970"/>
                <a:gd name="connsiteX70" fmla="*/ 710375 w 1591532"/>
                <a:gd name="connsiteY70" fmla="*/ 137827 h 1285970"/>
                <a:gd name="connsiteX71" fmla="*/ 698182 w 1591532"/>
                <a:gd name="connsiteY71" fmla="*/ 119444 h 1285970"/>
                <a:gd name="connsiteX72" fmla="*/ 679990 w 1591532"/>
                <a:gd name="connsiteY72" fmla="*/ 107156 h 1285970"/>
                <a:gd name="connsiteX73" fmla="*/ 656844 w 1591532"/>
                <a:gd name="connsiteY73" fmla="*/ 102584 h 1285970"/>
                <a:gd name="connsiteX74" fmla="*/ 633317 w 1591532"/>
                <a:gd name="connsiteY74" fmla="*/ 107156 h 1285970"/>
                <a:gd name="connsiteX75" fmla="*/ 615315 w 1591532"/>
                <a:gd name="connsiteY75" fmla="*/ 119634 h 1285970"/>
                <a:gd name="connsiteX76" fmla="*/ 603504 w 1591532"/>
                <a:gd name="connsiteY76" fmla="*/ 138017 h 1285970"/>
                <a:gd name="connsiteX77" fmla="*/ 598361 w 1591532"/>
                <a:gd name="connsiteY77" fmla="*/ 160306 h 1285970"/>
                <a:gd name="connsiteX78" fmla="*/ 715613 w 1591532"/>
                <a:gd name="connsiteY78" fmla="*/ 160306 h 1285970"/>
                <a:gd name="connsiteX79" fmla="*/ 710279 w 1591532"/>
                <a:gd name="connsiteY79" fmla="*/ 137827 h 1285970"/>
                <a:gd name="connsiteX80" fmla="*/ 925639 w 1591532"/>
                <a:gd name="connsiteY80" fmla="*/ 268986 h 1285970"/>
                <a:gd name="connsiteX81" fmla="*/ 861060 w 1591532"/>
                <a:gd name="connsiteY81" fmla="*/ 286322 h 1285970"/>
                <a:gd name="connsiteX82" fmla="*/ 825532 w 1591532"/>
                <a:gd name="connsiteY82" fmla="*/ 278416 h 1285970"/>
                <a:gd name="connsiteX83" fmla="*/ 795338 w 1591532"/>
                <a:gd name="connsiteY83" fmla="*/ 256318 h 1285970"/>
                <a:gd name="connsiteX84" fmla="*/ 776954 w 1591532"/>
                <a:gd name="connsiteY84" fmla="*/ 222314 h 1285970"/>
                <a:gd name="connsiteX85" fmla="*/ 770001 w 1591532"/>
                <a:gd name="connsiteY85" fmla="*/ 179261 h 1285970"/>
                <a:gd name="connsiteX86" fmla="*/ 777145 w 1591532"/>
                <a:gd name="connsiteY86" fmla="*/ 136589 h 1285970"/>
                <a:gd name="connsiteX87" fmla="*/ 797052 w 1591532"/>
                <a:gd name="connsiteY87" fmla="*/ 103061 h 1285970"/>
                <a:gd name="connsiteX88" fmla="*/ 827437 w 1591532"/>
                <a:gd name="connsiteY88" fmla="*/ 80963 h 1285970"/>
                <a:gd name="connsiteX89" fmla="*/ 865918 w 1591532"/>
                <a:gd name="connsiteY89" fmla="*/ 73057 h 1285970"/>
                <a:gd name="connsiteX90" fmla="*/ 911162 w 1591532"/>
                <a:gd name="connsiteY90" fmla="*/ 84296 h 1285970"/>
                <a:gd name="connsiteX91" fmla="*/ 940022 w 1591532"/>
                <a:gd name="connsiteY91" fmla="*/ 112967 h 1285970"/>
                <a:gd name="connsiteX92" fmla="*/ 954977 w 1591532"/>
                <a:gd name="connsiteY92" fmla="*/ 150876 h 1285970"/>
                <a:gd name="connsiteX93" fmla="*/ 958310 w 1591532"/>
                <a:gd name="connsiteY93" fmla="*/ 189928 h 1285970"/>
                <a:gd name="connsiteX94" fmla="*/ 805529 w 1591532"/>
                <a:gd name="connsiteY94" fmla="*/ 189928 h 1285970"/>
                <a:gd name="connsiteX95" fmla="*/ 808672 w 1591532"/>
                <a:gd name="connsiteY95" fmla="*/ 215360 h 1285970"/>
                <a:gd name="connsiteX96" fmla="*/ 820103 w 1591532"/>
                <a:gd name="connsiteY96" fmla="*/ 236696 h 1285970"/>
                <a:gd name="connsiteX97" fmla="*/ 840200 w 1591532"/>
                <a:gd name="connsiteY97" fmla="*/ 251555 h 1285970"/>
                <a:gd name="connsiteX98" fmla="*/ 869061 w 1591532"/>
                <a:gd name="connsiteY98" fmla="*/ 257080 h 1285970"/>
                <a:gd name="connsiteX99" fmla="*/ 904018 w 1591532"/>
                <a:gd name="connsiteY99" fmla="*/ 247174 h 1285970"/>
                <a:gd name="connsiteX100" fmla="*/ 922020 w 1591532"/>
                <a:gd name="connsiteY100" fmla="*/ 217170 h 1285970"/>
                <a:gd name="connsiteX101" fmla="*/ 955167 w 1591532"/>
                <a:gd name="connsiteY101" fmla="*/ 217170 h 1285970"/>
                <a:gd name="connsiteX102" fmla="*/ 925544 w 1591532"/>
                <a:gd name="connsiteY102" fmla="*/ 268891 h 1285970"/>
                <a:gd name="connsiteX103" fmla="*/ 917543 w 1591532"/>
                <a:gd name="connsiteY103" fmla="*/ 137827 h 1285970"/>
                <a:gd name="connsiteX104" fmla="*/ 905351 w 1591532"/>
                <a:gd name="connsiteY104" fmla="*/ 119444 h 1285970"/>
                <a:gd name="connsiteX105" fmla="*/ 887159 w 1591532"/>
                <a:gd name="connsiteY105" fmla="*/ 107156 h 1285970"/>
                <a:gd name="connsiteX106" fmla="*/ 864013 w 1591532"/>
                <a:gd name="connsiteY106" fmla="*/ 102584 h 1285970"/>
                <a:gd name="connsiteX107" fmla="*/ 840486 w 1591532"/>
                <a:gd name="connsiteY107" fmla="*/ 107156 h 1285970"/>
                <a:gd name="connsiteX108" fmla="*/ 822484 w 1591532"/>
                <a:gd name="connsiteY108" fmla="*/ 119634 h 1285970"/>
                <a:gd name="connsiteX109" fmla="*/ 810673 w 1591532"/>
                <a:gd name="connsiteY109" fmla="*/ 138017 h 1285970"/>
                <a:gd name="connsiteX110" fmla="*/ 805529 w 1591532"/>
                <a:gd name="connsiteY110" fmla="*/ 160306 h 1285970"/>
                <a:gd name="connsiteX111" fmla="*/ 922782 w 1591532"/>
                <a:gd name="connsiteY111" fmla="*/ 160306 h 1285970"/>
                <a:gd name="connsiteX112" fmla="*/ 917448 w 1591532"/>
                <a:gd name="connsiteY112" fmla="*/ 137827 h 1285970"/>
                <a:gd name="connsiteX113" fmla="*/ 99155 w 1591532"/>
                <a:gd name="connsiteY113" fmla="*/ 615220 h 1285970"/>
                <a:gd name="connsiteX114" fmla="*/ 0 w 1591532"/>
                <a:gd name="connsiteY114" fmla="*/ 333280 h 1285970"/>
                <a:gd name="connsiteX115" fmla="*/ 40291 w 1591532"/>
                <a:gd name="connsiteY115" fmla="*/ 333280 h 1285970"/>
                <a:gd name="connsiteX116" fmla="*/ 120872 w 1591532"/>
                <a:gd name="connsiteY116" fmla="*/ 577787 h 1285970"/>
                <a:gd name="connsiteX117" fmla="*/ 121634 w 1591532"/>
                <a:gd name="connsiteY117" fmla="*/ 577787 h 1285970"/>
                <a:gd name="connsiteX118" fmla="*/ 202978 w 1591532"/>
                <a:gd name="connsiteY118" fmla="*/ 333280 h 1285970"/>
                <a:gd name="connsiteX119" fmla="*/ 242030 w 1591532"/>
                <a:gd name="connsiteY119" fmla="*/ 333280 h 1285970"/>
                <a:gd name="connsiteX120" fmla="*/ 141732 w 1591532"/>
                <a:gd name="connsiteY120" fmla="*/ 615220 h 1285970"/>
                <a:gd name="connsiteX121" fmla="*/ 99060 w 1591532"/>
                <a:gd name="connsiteY121" fmla="*/ 615220 h 1285970"/>
                <a:gd name="connsiteX122" fmla="*/ 370808 w 1591532"/>
                <a:gd name="connsiteY122" fmla="*/ 602171 h 1285970"/>
                <a:gd name="connsiteX123" fmla="*/ 313182 w 1591532"/>
                <a:gd name="connsiteY123" fmla="*/ 619506 h 1285970"/>
                <a:gd name="connsiteX124" fmla="*/ 270700 w 1591532"/>
                <a:gd name="connsiteY124" fmla="*/ 611600 h 1285970"/>
                <a:gd name="connsiteX125" fmla="*/ 240506 w 1591532"/>
                <a:gd name="connsiteY125" fmla="*/ 589502 h 1285970"/>
                <a:gd name="connsiteX126" fmla="*/ 222123 w 1591532"/>
                <a:gd name="connsiteY126" fmla="*/ 555498 h 1285970"/>
                <a:gd name="connsiteX127" fmla="*/ 215170 w 1591532"/>
                <a:gd name="connsiteY127" fmla="*/ 512445 h 1285970"/>
                <a:gd name="connsiteX128" fmla="*/ 222313 w 1591532"/>
                <a:gd name="connsiteY128" fmla="*/ 469773 h 1285970"/>
                <a:gd name="connsiteX129" fmla="*/ 242221 w 1591532"/>
                <a:gd name="connsiteY129" fmla="*/ 436245 h 1285970"/>
                <a:gd name="connsiteX130" fmla="*/ 272605 w 1591532"/>
                <a:gd name="connsiteY130" fmla="*/ 414147 h 1285970"/>
                <a:gd name="connsiteX131" fmla="*/ 311087 w 1591532"/>
                <a:gd name="connsiteY131" fmla="*/ 406241 h 1285970"/>
                <a:gd name="connsiteX132" fmla="*/ 356330 w 1591532"/>
                <a:gd name="connsiteY132" fmla="*/ 417481 h 1285970"/>
                <a:gd name="connsiteX133" fmla="*/ 385191 w 1591532"/>
                <a:gd name="connsiteY133" fmla="*/ 446151 h 1285970"/>
                <a:gd name="connsiteX134" fmla="*/ 400145 w 1591532"/>
                <a:gd name="connsiteY134" fmla="*/ 484061 h 1285970"/>
                <a:gd name="connsiteX135" fmla="*/ 403479 w 1591532"/>
                <a:gd name="connsiteY135" fmla="*/ 523113 h 1285970"/>
                <a:gd name="connsiteX136" fmla="*/ 250698 w 1591532"/>
                <a:gd name="connsiteY136" fmla="*/ 523113 h 1285970"/>
                <a:gd name="connsiteX137" fmla="*/ 253841 w 1591532"/>
                <a:gd name="connsiteY137" fmla="*/ 548545 h 1285970"/>
                <a:gd name="connsiteX138" fmla="*/ 265271 w 1591532"/>
                <a:gd name="connsiteY138" fmla="*/ 569881 h 1285970"/>
                <a:gd name="connsiteX139" fmla="*/ 285369 w 1591532"/>
                <a:gd name="connsiteY139" fmla="*/ 584740 h 1285970"/>
                <a:gd name="connsiteX140" fmla="*/ 314230 w 1591532"/>
                <a:gd name="connsiteY140" fmla="*/ 590264 h 1285970"/>
                <a:gd name="connsiteX141" fmla="*/ 349187 w 1591532"/>
                <a:gd name="connsiteY141" fmla="*/ 580358 h 1285970"/>
                <a:gd name="connsiteX142" fmla="*/ 367189 w 1591532"/>
                <a:gd name="connsiteY142" fmla="*/ 550355 h 1285970"/>
                <a:gd name="connsiteX143" fmla="*/ 400336 w 1591532"/>
                <a:gd name="connsiteY143" fmla="*/ 550355 h 1285970"/>
                <a:gd name="connsiteX144" fmla="*/ 370713 w 1591532"/>
                <a:gd name="connsiteY144" fmla="*/ 602075 h 1285970"/>
                <a:gd name="connsiteX145" fmla="*/ 362712 w 1591532"/>
                <a:gd name="connsiteY145" fmla="*/ 471011 h 1285970"/>
                <a:gd name="connsiteX146" fmla="*/ 350520 w 1591532"/>
                <a:gd name="connsiteY146" fmla="*/ 452628 h 1285970"/>
                <a:gd name="connsiteX147" fmla="*/ 332327 w 1591532"/>
                <a:gd name="connsiteY147" fmla="*/ 440341 h 1285970"/>
                <a:gd name="connsiteX148" fmla="*/ 309182 w 1591532"/>
                <a:gd name="connsiteY148" fmla="*/ 435769 h 1285970"/>
                <a:gd name="connsiteX149" fmla="*/ 285655 w 1591532"/>
                <a:gd name="connsiteY149" fmla="*/ 440341 h 1285970"/>
                <a:gd name="connsiteX150" fmla="*/ 267653 w 1591532"/>
                <a:gd name="connsiteY150" fmla="*/ 452819 h 1285970"/>
                <a:gd name="connsiteX151" fmla="*/ 255842 w 1591532"/>
                <a:gd name="connsiteY151" fmla="*/ 471202 h 1285970"/>
                <a:gd name="connsiteX152" fmla="*/ 250698 w 1591532"/>
                <a:gd name="connsiteY152" fmla="*/ 493490 h 1285970"/>
                <a:gd name="connsiteX153" fmla="*/ 367951 w 1591532"/>
                <a:gd name="connsiteY153" fmla="*/ 493490 h 1285970"/>
                <a:gd name="connsiteX154" fmla="*/ 362617 w 1591532"/>
                <a:gd name="connsiteY154" fmla="*/ 471011 h 1285970"/>
                <a:gd name="connsiteX155" fmla="*/ 463677 w 1591532"/>
                <a:gd name="connsiteY155" fmla="*/ 411004 h 1285970"/>
                <a:gd name="connsiteX156" fmla="*/ 463677 w 1591532"/>
                <a:gd name="connsiteY156" fmla="*/ 454057 h 1285970"/>
                <a:gd name="connsiteX157" fmla="*/ 464439 w 1591532"/>
                <a:gd name="connsiteY157" fmla="*/ 454057 h 1285970"/>
                <a:gd name="connsiteX158" fmla="*/ 494443 w 1591532"/>
                <a:gd name="connsiteY158" fmla="*/ 417290 h 1285970"/>
                <a:gd name="connsiteX159" fmla="*/ 539496 w 1591532"/>
                <a:gd name="connsiteY159" fmla="*/ 406241 h 1285970"/>
                <a:gd name="connsiteX160" fmla="*/ 539496 w 1591532"/>
                <a:gd name="connsiteY160" fmla="*/ 441769 h 1285970"/>
                <a:gd name="connsiteX161" fmla="*/ 505111 w 1591532"/>
                <a:gd name="connsiteY161" fmla="*/ 447294 h 1285970"/>
                <a:gd name="connsiteX162" fmla="*/ 482251 w 1591532"/>
                <a:gd name="connsiteY162" fmla="*/ 463487 h 1285970"/>
                <a:gd name="connsiteX163" fmla="*/ 469583 w 1591532"/>
                <a:gd name="connsiteY163" fmla="*/ 489394 h 1285970"/>
                <a:gd name="connsiteX164" fmla="*/ 465582 w 1591532"/>
                <a:gd name="connsiteY164" fmla="*/ 524351 h 1285970"/>
                <a:gd name="connsiteX165" fmla="*/ 465582 w 1591532"/>
                <a:gd name="connsiteY165" fmla="*/ 615220 h 1285970"/>
                <a:gd name="connsiteX166" fmla="*/ 432054 w 1591532"/>
                <a:gd name="connsiteY166" fmla="*/ 615220 h 1285970"/>
                <a:gd name="connsiteX167" fmla="*/ 432054 w 1591532"/>
                <a:gd name="connsiteY167" fmla="*/ 411004 h 1285970"/>
                <a:gd name="connsiteX168" fmla="*/ 463677 w 1591532"/>
                <a:gd name="connsiteY168" fmla="*/ 411004 h 1285970"/>
                <a:gd name="connsiteX169" fmla="*/ 703326 w 1591532"/>
                <a:gd name="connsiteY169" fmla="*/ 615220 h 1285970"/>
                <a:gd name="connsiteX170" fmla="*/ 703326 w 1591532"/>
                <a:gd name="connsiteY170" fmla="*/ 582835 h 1285970"/>
                <a:gd name="connsiteX171" fmla="*/ 702564 w 1591532"/>
                <a:gd name="connsiteY171" fmla="*/ 582835 h 1285970"/>
                <a:gd name="connsiteX172" fmla="*/ 675322 w 1591532"/>
                <a:gd name="connsiteY172" fmla="*/ 610648 h 1285970"/>
                <a:gd name="connsiteX173" fmla="*/ 636270 w 1591532"/>
                <a:gd name="connsiteY173" fmla="*/ 619506 h 1285970"/>
                <a:gd name="connsiteX174" fmla="*/ 602742 w 1591532"/>
                <a:gd name="connsiteY174" fmla="*/ 614172 h 1285970"/>
                <a:gd name="connsiteX175" fmla="*/ 581025 w 1591532"/>
                <a:gd name="connsiteY175" fmla="*/ 598932 h 1285970"/>
                <a:gd name="connsiteX176" fmla="*/ 569405 w 1591532"/>
                <a:gd name="connsiteY176" fmla="*/ 575405 h 1285970"/>
                <a:gd name="connsiteX177" fmla="*/ 566071 w 1591532"/>
                <a:gd name="connsiteY177" fmla="*/ 545211 h 1285970"/>
                <a:gd name="connsiteX178" fmla="*/ 566071 w 1591532"/>
                <a:gd name="connsiteY178" fmla="*/ 410909 h 1285970"/>
                <a:gd name="connsiteX179" fmla="*/ 599599 w 1591532"/>
                <a:gd name="connsiteY179" fmla="*/ 410909 h 1285970"/>
                <a:gd name="connsiteX180" fmla="*/ 599599 w 1591532"/>
                <a:gd name="connsiteY180" fmla="*/ 549116 h 1285970"/>
                <a:gd name="connsiteX181" fmla="*/ 610648 w 1591532"/>
                <a:gd name="connsiteY181" fmla="*/ 579120 h 1285970"/>
                <a:gd name="connsiteX182" fmla="*/ 641032 w 1591532"/>
                <a:gd name="connsiteY182" fmla="*/ 590169 h 1285970"/>
                <a:gd name="connsiteX183" fmla="*/ 667703 w 1591532"/>
                <a:gd name="connsiteY183" fmla="*/ 585407 h 1285970"/>
                <a:gd name="connsiteX184" fmla="*/ 686467 w 1591532"/>
                <a:gd name="connsiteY184" fmla="*/ 571976 h 1285970"/>
                <a:gd name="connsiteX185" fmla="*/ 697706 w 1591532"/>
                <a:gd name="connsiteY185" fmla="*/ 551593 h 1285970"/>
                <a:gd name="connsiteX186" fmla="*/ 701421 w 1591532"/>
                <a:gd name="connsiteY186" fmla="*/ 526161 h 1285970"/>
                <a:gd name="connsiteX187" fmla="*/ 701421 w 1591532"/>
                <a:gd name="connsiteY187" fmla="*/ 410813 h 1285970"/>
                <a:gd name="connsiteX188" fmla="*/ 734949 w 1591532"/>
                <a:gd name="connsiteY188" fmla="*/ 410813 h 1285970"/>
                <a:gd name="connsiteX189" fmla="*/ 734949 w 1591532"/>
                <a:gd name="connsiteY189" fmla="*/ 615029 h 1285970"/>
                <a:gd name="connsiteX190" fmla="*/ 703326 w 1591532"/>
                <a:gd name="connsiteY190" fmla="*/ 615029 h 1285970"/>
                <a:gd name="connsiteX191" fmla="*/ 803053 w 1591532"/>
                <a:gd name="connsiteY191" fmla="*/ 333280 h 1285970"/>
                <a:gd name="connsiteX192" fmla="*/ 803053 w 1591532"/>
                <a:gd name="connsiteY192" fmla="*/ 615220 h 1285970"/>
                <a:gd name="connsiteX193" fmla="*/ 769525 w 1591532"/>
                <a:gd name="connsiteY193" fmla="*/ 615220 h 1285970"/>
                <a:gd name="connsiteX194" fmla="*/ 769525 w 1591532"/>
                <a:gd name="connsiteY194" fmla="*/ 333280 h 1285970"/>
                <a:gd name="connsiteX195" fmla="*/ 803053 w 1591532"/>
                <a:gd name="connsiteY195" fmla="*/ 333280 h 1285970"/>
                <a:gd name="connsiteX196" fmla="*/ 1024223 w 1591532"/>
                <a:gd name="connsiteY196" fmla="*/ 614458 h 1285970"/>
                <a:gd name="connsiteX197" fmla="*/ 1000125 w 1591532"/>
                <a:gd name="connsiteY197" fmla="*/ 619601 h 1285970"/>
                <a:gd name="connsiteX198" fmla="*/ 979361 w 1591532"/>
                <a:gd name="connsiteY198" fmla="*/ 612267 h 1285970"/>
                <a:gd name="connsiteX199" fmla="*/ 971645 w 1591532"/>
                <a:gd name="connsiteY199" fmla="*/ 588359 h 1285970"/>
                <a:gd name="connsiteX200" fmla="*/ 939451 w 1591532"/>
                <a:gd name="connsiteY200" fmla="*/ 612267 h 1285970"/>
                <a:gd name="connsiteX201" fmla="*/ 899731 w 1591532"/>
                <a:gd name="connsiteY201" fmla="*/ 619601 h 1285970"/>
                <a:gd name="connsiteX202" fmla="*/ 873443 w 1591532"/>
                <a:gd name="connsiteY202" fmla="*/ 616458 h 1285970"/>
                <a:gd name="connsiteX203" fmla="*/ 851916 w 1591532"/>
                <a:gd name="connsiteY203" fmla="*/ 606552 h 1285970"/>
                <a:gd name="connsiteX204" fmla="*/ 837533 w 1591532"/>
                <a:gd name="connsiteY204" fmla="*/ 588931 h 1285970"/>
                <a:gd name="connsiteX205" fmla="*/ 832199 w 1591532"/>
                <a:gd name="connsiteY205" fmla="*/ 562642 h 1285970"/>
                <a:gd name="connsiteX206" fmla="*/ 838105 w 1591532"/>
                <a:gd name="connsiteY206" fmla="*/ 534162 h 1285970"/>
                <a:gd name="connsiteX207" fmla="*/ 853726 w 1591532"/>
                <a:gd name="connsiteY207" fmla="*/ 516160 h 1285970"/>
                <a:gd name="connsiteX208" fmla="*/ 875824 w 1591532"/>
                <a:gd name="connsiteY208" fmla="*/ 505682 h 1285970"/>
                <a:gd name="connsiteX209" fmla="*/ 901255 w 1591532"/>
                <a:gd name="connsiteY209" fmla="*/ 499777 h 1285970"/>
                <a:gd name="connsiteX210" fmla="*/ 927545 w 1591532"/>
                <a:gd name="connsiteY210" fmla="*/ 495586 h 1285970"/>
                <a:gd name="connsiteX211" fmla="*/ 949452 w 1591532"/>
                <a:gd name="connsiteY211" fmla="*/ 491681 h 1285970"/>
                <a:gd name="connsiteX212" fmla="*/ 964502 w 1591532"/>
                <a:gd name="connsiteY212" fmla="*/ 484156 h 1285970"/>
                <a:gd name="connsiteX213" fmla="*/ 970026 w 1591532"/>
                <a:gd name="connsiteY213" fmla="*/ 469773 h 1285970"/>
                <a:gd name="connsiteX214" fmla="*/ 965930 w 1591532"/>
                <a:gd name="connsiteY214" fmla="*/ 451961 h 1285970"/>
                <a:gd name="connsiteX215" fmla="*/ 955262 w 1591532"/>
                <a:gd name="connsiteY215" fmla="*/ 441674 h 1285970"/>
                <a:gd name="connsiteX216" fmla="*/ 940689 w 1591532"/>
                <a:gd name="connsiteY216" fmla="*/ 436912 h 1285970"/>
                <a:gd name="connsiteX217" fmla="*/ 924687 w 1591532"/>
                <a:gd name="connsiteY217" fmla="*/ 435769 h 1285970"/>
                <a:gd name="connsiteX218" fmla="*/ 889159 w 1591532"/>
                <a:gd name="connsiteY218" fmla="*/ 443865 h 1285970"/>
                <a:gd name="connsiteX219" fmla="*/ 873728 w 1591532"/>
                <a:gd name="connsiteY219" fmla="*/ 474440 h 1285970"/>
                <a:gd name="connsiteX220" fmla="*/ 840200 w 1591532"/>
                <a:gd name="connsiteY220" fmla="*/ 474440 h 1285970"/>
                <a:gd name="connsiteX221" fmla="*/ 848106 w 1591532"/>
                <a:gd name="connsiteY221" fmla="*/ 442436 h 1285970"/>
                <a:gd name="connsiteX222" fmla="*/ 867061 w 1591532"/>
                <a:gd name="connsiteY222" fmla="*/ 421291 h 1285970"/>
                <a:gd name="connsiteX223" fmla="*/ 894112 w 1591532"/>
                <a:gd name="connsiteY223" fmla="*/ 409670 h 1285970"/>
                <a:gd name="connsiteX224" fmla="*/ 926687 w 1591532"/>
                <a:gd name="connsiteY224" fmla="*/ 406146 h 1285970"/>
                <a:gd name="connsiteX225" fmla="*/ 954119 w 1591532"/>
                <a:gd name="connsiteY225" fmla="*/ 408146 h 1285970"/>
                <a:gd name="connsiteX226" fmla="*/ 978789 w 1591532"/>
                <a:gd name="connsiteY226" fmla="*/ 416242 h 1285970"/>
                <a:gd name="connsiteX227" fmla="*/ 996601 w 1591532"/>
                <a:gd name="connsiteY227" fmla="*/ 433388 h 1285970"/>
                <a:gd name="connsiteX228" fmla="*/ 1003268 w 1591532"/>
                <a:gd name="connsiteY228" fmla="*/ 462153 h 1285970"/>
                <a:gd name="connsiteX229" fmla="*/ 1003268 w 1591532"/>
                <a:gd name="connsiteY229" fmla="*/ 567023 h 1285970"/>
                <a:gd name="connsiteX230" fmla="*/ 1004697 w 1591532"/>
                <a:gd name="connsiteY230" fmla="*/ 584359 h 1285970"/>
                <a:gd name="connsiteX231" fmla="*/ 1013936 w 1591532"/>
                <a:gd name="connsiteY231" fmla="*/ 589883 h 1285970"/>
                <a:gd name="connsiteX232" fmla="*/ 1024223 w 1591532"/>
                <a:gd name="connsiteY232" fmla="*/ 588264 h 1285970"/>
                <a:gd name="connsiteX233" fmla="*/ 1024223 w 1591532"/>
                <a:gd name="connsiteY233" fmla="*/ 614363 h 1285970"/>
                <a:gd name="connsiteX234" fmla="*/ 969740 w 1591532"/>
                <a:gd name="connsiteY234" fmla="*/ 509778 h 1285970"/>
                <a:gd name="connsiteX235" fmla="*/ 953167 w 1591532"/>
                <a:gd name="connsiteY235" fmla="*/ 516636 h 1285970"/>
                <a:gd name="connsiteX236" fmla="*/ 931640 w 1591532"/>
                <a:gd name="connsiteY236" fmla="*/ 520160 h 1285970"/>
                <a:gd name="connsiteX237" fmla="*/ 908971 w 1591532"/>
                <a:gd name="connsiteY237" fmla="*/ 523304 h 1285970"/>
                <a:gd name="connsiteX238" fmla="*/ 888492 w 1591532"/>
                <a:gd name="connsiteY238" fmla="*/ 529019 h 1285970"/>
                <a:gd name="connsiteX239" fmla="*/ 873633 w 1591532"/>
                <a:gd name="connsiteY239" fmla="*/ 540258 h 1285970"/>
                <a:gd name="connsiteX240" fmla="*/ 867918 w 1591532"/>
                <a:gd name="connsiteY240" fmla="*/ 560070 h 1285970"/>
                <a:gd name="connsiteX241" fmla="*/ 871252 w 1591532"/>
                <a:gd name="connsiteY241" fmla="*/ 573977 h 1285970"/>
                <a:gd name="connsiteX242" fmla="*/ 879920 w 1591532"/>
                <a:gd name="connsiteY242" fmla="*/ 583216 h 1285970"/>
                <a:gd name="connsiteX243" fmla="*/ 892397 w 1591532"/>
                <a:gd name="connsiteY243" fmla="*/ 588359 h 1285970"/>
                <a:gd name="connsiteX244" fmla="*/ 907447 w 1591532"/>
                <a:gd name="connsiteY244" fmla="*/ 589979 h 1285970"/>
                <a:gd name="connsiteX245" fmla="*/ 935831 w 1591532"/>
                <a:gd name="connsiteY245" fmla="*/ 585502 h 1285970"/>
                <a:gd name="connsiteX246" fmla="*/ 955167 w 1591532"/>
                <a:gd name="connsiteY246" fmla="*/ 574072 h 1285970"/>
                <a:gd name="connsiteX247" fmla="*/ 966216 w 1591532"/>
                <a:gd name="connsiteY247" fmla="*/ 559118 h 1285970"/>
                <a:gd name="connsiteX248" fmla="*/ 969740 w 1591532"/>
                <a:gd name="connsiteY248" fmla="*/ 543973 h 1285970"/>
                <a:gd name="connsiteX249" fmla="*/ 969740 w 1591532"/>
                <a:gd name="connsiteY249" fmla="*/ 509778 h 1285970"/>
                <a:gd name="connsiteX250" fmla="*/ 1075182 w 1591532"/>
                <a:gd name="connsiteY250" fmla="*/ 411004 h 1285970"/>
                <a:gd name="connsiteX251" fmla="*/ 1075182 w 1591532"/>
                <a:gd name="connsiteY251" fmla="*/ 441008 h 1285970"/>
                <a:gd name="connsiteX252" fmla="*/ 1075944 w 1591532"/>
                <a:gd name="connsiteY252" fmla="*/ 441008 h 1285970"/>
                <a:gd name="connsiteX253" fmla="*/ 1141857 w 1591532"/>
                <a:gd name="connsiteY253" fmla="*/ 406241 h 1285970"/>
                <a:gd name="connsiteX254" fmla="*/ 1176242 w 1591532"/>
                <a:gd name="connsiteY254" fmla="*/ 414147 h 1285970"/>
                <a:gd name="connsiteX255" fmla="*/ 1197959 w 1591532"/>
                <a:gd name="connsiteY255" fmla="*/ 441008 h 1285970"/>
                <a:gd name="connsiteX256" fmla="*/ 1225010 w 1591532"/>
                <a:gd name="connsiteY256" fmla="*/ 415290 h 1285970"/>
                <a:gd name="connsiteX257" fmla="*/ 1261967 w 1591532"/>
                <a:gd name="connsiteY257" fmla="*/ 406241 h 1285970"/>
                <a:gd name="connsiteX258" fmla="*/ 1289780 w 1591532"/>
                <a:gd name="connsiteY258" fmla="*/ 409575 h 1285970"/>
                <a:gd name="connsiteX259" fmla="*/ 1311116 w 1591532"/>
                <a:gd name="connsiteY259" fmla="*/ 420053 h 1285970"/>
                <a:gd name="connsiteX260" fmla="*/ 1324928 w 1591532"/>
                <a:gd name="connsiteY260" fmla="*/ 438436 h 1285970"/>
                <a:gd name="connsiteX261" fmla="*/ 1329881 w 1591532"/>
                <a:gd name="connsiteY261" fmla="*/ 465487 h 1285970"/>
                <a:gd name="connsiteX262" fmla="*/ 1329881 w 1591532"/>
                <a:gd name="connsiteY262" fmla="*/ 615125 h 1285970"/>
                <a:gd name="connsiteX263" fmla="*/ 1296353 w 1591532"/>
                <a:gd name="connsiteY263" fmla="*/ 615125 h 1285970"/>
                <a:gd name="connsiteX264" fmla="*/ 1296353 w 1591532"/>
                <a:gd name="connsiteY264" fmla="*/ 481203 h 1285970"/>
                <a:gd name="connsiteX265" fmla="*/ 1294829 w 1591532"/>
                <a:gd name="connsiteY265" fmla="*/ 463391 h 1285970"/>
                <a:gd name="connsiteX266" fmla="*/ 1288923 w 1591532"/>
                <a:gd name="connsiteY266" fmla="*/ 449009 h 1285970"/>
                <a:gd name="connsiteX267" fmla="*/ 1276826 w 1591532"/>
                <a:gd name="connsiteY267" fmla="*/ 439293 h 1285970"/>
                <a:gd name="connsiteX268" fmla="*/ 1256919 w 1591532"/>
                <a:gd name="connsiteY268" fmla="*/ 435769 h 1285970"/>
                <a:gd name="connsiteX269" fmla="*/ 1217867 w 1591532"/>
                <a:gd name="connsiteY269" fmla="*/ 449961 h 1285970"/>
                <a:gd name="connsiteX270" fmla="*/ 1203674 w 1591532"/>
                <a:gd name="connsiteY270" fmla="*/ 487871 h 1285970"/>
                <a:gd name="connsiteX271" fmla="*/ 1203674 w 1591532"/>
                <a:gd name="connsiteY271" fmla="*/ 615029 h 1285970"/>
                <a:gd name="connsiteX272" fmla="*/ 1170146 w 1591532"/>
                <a:gd name="connsiteY272" fmla="*/ 615029 h 1285970"/>
                <a:gd name="connsiteX273" fmla="*/ 1170146 w 1591532"/>
                <a:gd name="connsiteY273" fmla="*/ 481108 h 1285970"/>
                <a:gd name="connsiteX274" fmla="*/ 1168337 w 1591532"/>
                <a:gd name="connsiteY274" fmla="*/ 462915 h 1285970"/>
                <a:gd name="connsiteX275" fmla="*/ 1162240 w 1591532"/>
                <a:gd name="connsiteY275" fmla="*/ 448532 h 1285970"/>
                <a:gd name="connsiteX276" fmla="*/ 1150620 w 1591532"/>
                <a:gd name="connsiteY276" fmla="*/ 439007 h 1285970"/>
                <a:gd name="connsiteX277" fmla="*/ 1131856 w 1591532"/>
                <a:gd name="connsiteY277" fmla="*/ 435673 h 1285970"/>
                <a:gd name="connsiteX278" fmla="*/ 1106805 w 1591532"/>
                <a:gd name="connsiteY278" fmla="*/ 441579 h 1285970"/>
                <a:gd name="connsiteX279" fmla="*/ 1089851 w 1591532"/>
                <a:gd name="connsiteY279" fmla="*/ 455771 h 1285970"/>
                <a:gd name="connsiteX280" fmla="*/ 1080421 w 1591532"/>
                <a:gd name="connsiteY280" fmla="*/ 472916 h 1285970"/>
                <a:gd name="connsiteX281" fmla="*/ 1077468 w 1591532"/>
                <a:gd name="connsiteY281" fmla="*/ 487775 h 1285970"/>
                <a:gd name="connsiteX282" fmla="*/ 1077468 w 1591532"/>
                <a:gd name="connsiteY282" fmla="*/ 614934 h 1285970"/>
                <a:gd name="connsiteX283" fmla="*/ 1043940 w 1591532"/>
                <a:gd name="connsiteY283" fmla="*/ 614934 h 1285970"/>
                <a:gd name="connsiteX284" fmla="*/ 1043940 w 1591532"/>
                <a:gd name="connsiteY284" fmla="*/ 410718 h 1285970"/>
                <a:gd name="connsiteX285" fmla="*/ 1075563 w 1591532"/>
                <a:gd name="connsiteY285" fmla="*/ 410718 h 1285970"/>
                <a:gd name="connsiteX286" fmla="*/ 133064 w 1591532"/>
                <a:gd name="connsiteY286" fmla="*/ 666464 h 1285970"/>
                <a:gd name="connsiteX287" fmla="*/ 152591 w 1591532"/>
                <a:gd name="connsiteY287" fmla="*/ 666655 h 1285970"/>
                <a:gd name="connsiteX288" fmla="*/ 173355 w 1591532"/>
                <a:gd name="connsiteY288" fmla="*/ 667798 h 1285970"/>
                <a:gd name="connsiteX289" fmla="*/ 192500 w 1591532"/>
                <a:gd name="connsiteY289" fmla="*/ 670751 h 1285970"/>
                <a:gd name="connsiteX290" fmla="*/ 207740 w 1591532"/>
                <a:gd name="connsiteY290" fmla="*/ 676656 h 1285970"/>
                <a:gd name="connsiteX291" fmla="*/ 231267 w 1591532"/>
                <a:gd name="connsiteY291" fmla="*/ 699611 h 1285970"/>
                <a:gd name="connsiteX292" fmla="*/ 240983 w 1591532"/>
                <a:gd name="connsiteY292" fmla="*/ 735521 h 1285970"/>
                <a:gd name="connsiteX293" fmla="*/ 230124 w 1591532"/>
                <a:gd name="connsiteY293" fmla="*/ 774383 h 1285970"/>
                <a:gd name="connsiteX294" fmla="*/ 199168 w 1591532"/>
                <a:gd name="connsiteY294" fmla="*/ 798671 h 1285970"/>
                <a:gd name="connsiteX295" fmla="*/ 199168 w 1591532"/>
                <a:gd name="connsiteY295" fmla="*/ 799433 h 1285970"/>
                <a:gd name="connsiteX296" fmla="*/ 239078 w 1591532"/>
                <a:gd name="connsiteY296" fmla="*/ 823151 h 1285970"/>
                <a:gd name="connsiteX297" fmla="*/ 252889 w 1591532"/>
                <a:gd name="connsiteY297" fmla="*/ 867347 h 1285970"/>
                <a:gd name="connsiteX298" fmla="*/ 247364 w 1591532"/>
                <a:gd name="connsiteY298" fmla="*/ 897350 h 1285970"/>
                <a:gd name="connsiteX299" fmla="*/ 230981 w 1591532"/>
                <a:gd name="connsiteY299" fmla="*/ 923258 h 1285970"/>
                <a:gd name="connsiteX300" fmla="*/ 204121 w 1591532"/>
                <a:gd name="connsiteY300" fmla="*/ 941451 h 1285970"/>
                <a:gd name="connsiteX301" fmla="*/ 167164 w 1591532"/>
                <a:gd name="connsiteY301" fmla="*/ 948404 h 1285970"/>
                <a:gd name="connsiteX302" fmla="*/ 30956 w 1591532"/>
                <a:gd name="connsiteY302" fmla="*/ 948404 h 1285970"/>
                <a:gd name="connsiteX303" fmla="*/ 30956 w 1591532"/>
                <a:gd name="connsiteY303" fmla="*/ 666464 h 1285970"/>
                <a:gd name="connsiteX304" fmla="*/ 133255 w 1591532"/>
                <a:gd name="connsiteY304" fmla="*/ 666464 h 1285970"/>
                <a:gd name="connsiteX305" fmla="*/ 143351 w 1591532"/>
                <a:gd name="connsiteY305" fmla="*/ 787718 h 1285970"/>
                <a:gd name="connsiteX306" fmla="*/ 189357 w 1591532"/>
                <a:gd name="connsiteY306" fmla="*/ 776478 h 1285970"/>
                <a:gd name="connsiteX307" fmla="*/ 203359 w 1591532"/>
                <a:gd name="connsiteY307" fmla="*/ 742664 h 1285970"/>
                <a:gd name="connsiteX308" fmla="*/ 198596 w 1591532"/>
                <a:gd name="connsiteY308" fmla="*/ 718947 h 1285970"/>
                <a:gd name="connsiteX309" fmla="*/ 185547 w 1591532"/>
                <a:gd name="connsiteY309" fmla="*/ 705517 h 1285970"/>
                <a:gd name="connsiteX310" fmla="*/ 166402 w 1591532"/>
                <a:gd name="connsiteY310" fmla="*/ 699421 h 1285970"/>
                <a:gd name="connsiteX311" fmla="*/ 143256 w 1591532"/>
                <a:gd name="connsiteY311" fmla="*/ 697992 h 1285970"/>
                <a:gd name="connsiteX312" fmla="*/ 68199 w 1591532"/>
                <a:gd name="connsiteY312" fmla="*/ 697992 h 1285970"/>
                <a:gd name="connsiteX313" fmla="*/ 68199 w 1591532"/>
                <a:gd name="connsiteY313" fmla="*/ 787622 h 1285970"/>
                <a:gd name="connsiteX314" fmla="*/ 143256 w 1591532"/>
                <a:gd name="connsiteY314" fmla="*/ 787622 h 1285970"/>
                <a:gd name="connsiteX315" fmla="*/ 162306 w 1591532"/>
                <a:gd name="connsiteY315" fmla="*/ 916781 h 1285970"/>
                <a:gd name="connsiteX316" fmla="*/ 201168 w 1591532"/>
                <a:gd name="connsiteY316" fmla="*/ 903351 h 1285970"/>
                <a:gd name="connsiteX317" fmla="*/ 215170 w 1591532"/>
                <a:gd name="connsiteY317" fmla="*/ 866204 h 1285970"/>
                <a:gd name="connsiteX318" fmla="*/ 210026 w 1591532"/>
                <a:gd name="connsiteY318" fmla="*/ 843344 h 1285970"/>
                <a:gd name="connsiteX319" fmla="*/ 196405 w 1591532"/>
                <a:gd name="connsiteY319" fmla="*/ 828961 h 1285970"/>
                <a:gd name="connsiteX320" fmla="*/ 176879 w 1591532"/>
                <a:gd name="connsiteY320" fmla="*/ 821436 h 1285970"/>
                <a:gd name="connsiteX321" fmla="*/ 154019 w 1591532"/>
                <a:gd name="connsiteY321" fmla="*/ 819245 h 1285970"/>
                <a:gd name="connsiteX322" fmla="*/ 68294 w 1591532"/>
                <a:gd name="connsiteY322" fmla="*/ 819245 h 1285970"/>
                <a:gd name="connsiteX323" fmla="*/ 68294 w 1591532"/>
                <a:gd name="connsiteY323" fmla="*/ 916781 h 1285970"/>
                <a:gd name="connsiteX324" fmla="*/ 162306 w 1591532"/>
                <a:gd name="connsiteY324" fmla="*/ 916781 h 1285970"/>
                <a:gd name="connsiteX325" fmla="*/ 412623 w 1591532"/>
                <a:gd name="connsiteY325" fmla="*/ 948404 h 1285970"/>
                <a:gd name="connsiteX326" fmla="*/ 412623 w 1591532"/>
                <a:gd name="connsiteY326" fmla="*/ 916019 h 1285970"/>
                <a:gd name="connsiteX327" fmla="*/ 411861 w 1591532"/>
                <a:gd name="connsiteY327" fmla="*/ 916019 h 1285970"/>
                <a:gd name="connsiteX328" fmla="*/ 384620 w 1591532"/>
                <a:gd name="connsiteY328" fmla="*/ 943832 h 1285970"/>
                <a:gd name="connsiteX329" fmla="*/ 345567 w 1591532"/>
                <a:gd name="connsiteY329" fmla="*/ 952690 h 1285970"/>
                <a:gd name="connsiteX330" fmla="*/ 312039 w 1591532"/>
                <a:gd name="connsiteY330" fmla="*/ 947357 h 1285970"/>
                <a:gd name="connsiteX331" fmla="*/ 290322 w 1591532"/>
                <a:gd name="connsiteY331" fmla="*/ 932117 h 1285970"/>
                <a:gd name="connsiteX332" fmla="*/ 278702 w 1591532"/>
                <a:gd name="connsiteY332" fmla="*/ 908590 h 1285970"/>
                <a:gd name="connsiteX333" fmla="*/ 275368 w 1591532"/>
                <a:gd name="connsiteY333" fmla="*/ 878396 h 1285970"/>
                <a:gd name="connsiteX334" fmla="*/ 275368 w 1591532"/>
                <a:gd name="connsiteY334" fmla="*/ 744093 h 1285970"/>
                <a:gd name="connsiteX335" fmla="*/ 308896 w 1591532"/>
                <a:gd name="connsiteY335" fmla="*/ 744093 h 1285970"/>
                <a:gd name="connsiteX336" fmla="*/ 308896 w 1591532"/>
                <a:gd name="connsiteY336" fmla="*/ 882301 h 1285970"/>
                <a:gd name="connsiteX337" fmla="*/ 319945 w 1591532"/>
                <a:gd name="connsiteY337" fmla="*/ 912305 h 1285970"/>
                <a:gd name="connsiteX338" fmla="*/ 350330 w 1591532"/>
                <a:gd name="connsiteY338" fmla="*/ 923354 h 1285970"/>
                <a:gd name="connsiteX339" fmla="*/ 377000 w 1591532"/>
                <a:gd name="connsiteY339" fmla="*/ 918591 h 1285970"/>
                <a:gd name="connsiteX340" fmla="*/ 395764 w 1591532"/>
                <a:gd name="connsiteY340" fmla="*/ 905161 h 1285970"/>
                <a:gd name="connsiteX341" fmla="*/ 407003 w 1591532"/>
                <a:gd name="connsiteY341" fmla="*/ 884777 h 1285970"/>
                <a:gd name="connsiteX342" fmla="*/ 410718 w 1591532"/>
                <a:gd name="connsiteY342" fmla="*/ 859346 h 1285970"/>
                <a:gd name="connsiteX343" fmla="*/ 410718 w 1591532"/>
                <a:gd name="connsiteY343" fmla="*/ 743998 h 1285970"/>
                <a:gd name="connsiteX344" fmla="*/ 444246 w 1591532"/>
                <a:gd name="connsiteY344" fmla="*/ 743998 h 1285970"/>
                <a:gd name="connsiteX345" fmla="*/ 444246 w 1591532"/>
                <a:gd name="connsiteY345" fmla="*/ 948214 h 1285970"/>
                <a:gd name="connsiteX346" fmla="*/ 412623 w 1591532"/>
                <a:gd name="connsiteY346" fmla="*/ 948214 h 1285970"/>
                <a:gd name="connsiteX347" fmla="*/ 478822 w 1591532"/>
                <a:gd name="connsiteY347" fmla="*/ 707517 h 1285970"/>
                <a:gd name="connsiteX348" fmla="*/ 478822 w 1591532"/>
                <a:gd name="connsiteY348" fmla="*/ 666464 h 1285970"/>
                <a:gd name="connsiteX349" fmla="*/ 512350 w 1591532"/>
                <a:gd name="connsiteY349" fmla="*/ 666464 h 1285970"/>
                <a:gd name="connsiteX350" fmla="*/ 512350 w 1591532"/>
                <a:gd name="connsiteY350" fmla="*/ 707517 h 1285970"/>
                <a:gd name="connsiteX351" fmla="*/ 478822 w 1591532"/>
                <a:gd name="connsiteY351" fmla="*/ 707517 h 1285970"/>
                <a:gd name="connsiteX352" fmla="*/ 512350 w 1591532"/>
                <a:gd name="connsiteY352" fmla="*/ 744284 h 1285970"/>
                <a:gd name="connsiteX353" fmla="*/ 512350 w 1591532"/>
                <a:gd name="connsiteY353" fmla="*/ 948500 h 1285970"/>
                <a:gd name="connsiteX354" fmla="*/ 478822 w 1591532"/>
                <a:gd name="connsiteY354" fmla="*/ 948500 h 1285970"/>
                <a:gd name="connsiteX355" fmla="*/ 478822 w 1591532"/>
                <a:gd name="connsiteY355" fmla="*/ 744284 h 1285970"/>
                <a:gd name="connsiteX356" fmla="*/ 512350 w 1591532"/>
                <a:gd name="connsiteY356" fmla="*/ 744284 h 1285970"/>
                <a:gd name="connsiteX357" fmla="*/ 580454 w 1591532"/>
                <a:gd name="connsiteY357" fmla="*/ 666464 h 1285970"/>
                <a:gd name="connsiteX358" fmla="*/ 580454 w 1591532"/>
                <a:gd name="connsiteY358" fmla="*/ 948404 h 1285970"/>
                <a:gd name="connsiteX359" fmla="*/ 546926 w 1591532"/>
                <a:gd name="connsiteY359" fmla="*/ 948404 h 1285970"/>
                <a:gd name="connsiteX360" fmla="*/ 546926 w 1591532"/>
                <a:gd name="connsiteY360" fmla="*/ 666464 h 1285970"/>
                <a:gd name="connsiteX361" fmla="*/ 580454 w 1591532"/>
                <a:gd name="connsiteY361" fmla="*/ 666464 h 1285970"/>
                <a:gd name="connsiteX362" fmla="*/ 769620 w 1591532"/>
                <a:gd name="connsiteY362" fmla="*/ 948404 h 1285970"/>
                <a:gd name="connsiteX363" fmla="*/ 769620 w 1591532"/>
                <a:gd name="connsiteY363" fmla="*/ 920782 h 1285970"/>
                <a:gd name="connsiteX364" fmla="*/ 768858 w 1591532"/>
                <a:gd name="connsiteY364" fmla="*/ 920782 h 1285970"/>
                <a:gd name="connsiteX365" fmla="*/ 742760 w 1591532"/>
                <a:gd name="connsiteY365" fmla="*/ 945261 h 1285970"/>
                <a:gd name="connsiteX366" fmla="*/ 703612 w 1591532"/>
                <a:gd name="connsiteY366" fmla="*/ 952786 h 1285970"/>
                <a:gd name="connsiteX367" fmla="*/ 662369 w 1591532"/>
                <a:gd name="connsiteY367" fmla="*/ 944118 h 1285970"/>
                <a:gd name="connsiteX368" fmla="*/ 633127 w 1591532"/>
                <a:gd name="connsiteY368" fmla="*/ 920782 h 1285970"/>
                <a:gd name="connsiteX369" fmla="*/ 615505 w 1591532"/>
                <a:gd name="connsiteY369" fmla="*/ 886778 h 1285970"/>
                <a:gd name="connsiteX370" fmla="*/ 609600 w 1591532"/>
                <a:gd name="connsiteY370" fmla="*/ 845725 h 1285970"/>
                <a:gd name="connsiteX371" fmla="*/ 615315 w 1591532"/>
                <a:gd name="connsiteY371" fmla="*/ 804672 h 1285970"/>
                <a:gd name="connsiteX372" fmla="*/ 632651 w 1591532"/>
                <a:gd name="connsiteY372" fmla="*/ 770858 h 1285970"/>
                <a:gd name="connsiteX373" fmla="*/ 661892 w 1591532"/>
                <a:gd name="connsiteY373" fmla="*/ 747998 h 1285970"/>
                <a:gd name="connsiteX374" fmla="*/ 702755 w 1591532"/>
                <a:gd name="connsiteY374" fmla="*/ 739521 h 1285970"/>
                <a:gd name="connsiteX375" fmla="*/ 719709 w 1591532"/>
                <a:gd name="connsiteY375" fmla="*/ 741140 h 1285970"/>
                <a:gd name="connsiteX376" fmla="*/ 737902 w 1591532"/>
                <a:gd name="connsiteY376" fmla="*/ 746474 h 1285970"/>
                <a:gd name="connsiteX377" fmla="*/ 755047 w 1591532"/>
                <a:gd name="connsiteY377" fmla="*/ 756380 h 1285970"/>
                <a:gd name="connsiteX378" fmla="*/ 768668 w 1591532"/>
                <a:gd name="connsiteY378" fmla="*/ 771620 h 1285970"/>
                <a:gd name="connsiteX379" fmla="*/ 769430 w 1591532"/>
                <a:gd name="connsiteY379" fmla="*/ 771620 h 1285970"/>
                <a:gd name="connsiteX380" fmla="*/ 769430 w 1591532"/>
                <a:gd name="connsiteY380" fmla="*/ 666560 h 1285970"/>
                <a:gd name="connsiteX381" fmla="*/ 802957 w 1591532"/>
                <a:gd name="connsiteY381" fmla="*/ 666560 h 1285970"/>
                <a:gd name="connsiteX382" fmla="*/ 802957 w 1591532"/>
                <a:gd name="connsiteY382" fmla="*/ 948500 h 1285970"/>
                <a:gd name="connsiteX383" fmla="*/ 769430 w 1591532"/>
                <a:gd name="connsiteY383" fmla="*/ 948500 h 1285970"/>
                <a:gd name="connsiteX384" fmla="*/ 649034 w 1591532"/>
                <a:gd name="connsiteY384" fmla="*/ 875919 h 1285970"/>
                <a:gd name="connsiteX385" fmla="*/ 660463 w 1591532"/>
                <a:gd name="connsiteY385" fmla="*/ 900208 h 1285970"/>
                <a:gd name="connsiteX386" fmla="*/ 680180 w 1591532"/>
                <a:gd name="connsiteY386" fmla="*/ 917162 h 1285970"/>
                <a:gd name="connsiteX387" fmla="*/ 708374 w 1591532"/>
                <a:gd name="connsiteY387" fmla="*/ 923449 h 1285970"/>
                <a:gd name="connsiteX388" fmla="*/ 737235 w 1591532"/>
                <a:gd name="connsiteY388" fmla="*/ 916781 h 1285970"/>
                <a:gd name="connsiteX389" fmla="*/ 756571 w 1591532"/>
                <a:gd name="connsiteY389" fmla="*/ 899160 h 1285970"/>
                <a:gd name="connsiteX390" fmla="*/ 767429 w 1591532"/>
                <a:gd name="connsiteY390" fmla="*/ 874490 h 1285970"/>
                <a:gd name="connsiteX391" fmla="*/ 770763 w 1591532"/>
                <a:gd name="connsiteY391" fmla="*/ 846487 h 1285970"/>
                <a:gd name="connsiteX392" fmla="*/ 767239 w 1591532"/>
                <a:gd name="connsiteY392" fmla="*/ 817436 h 1285970"/>
                <a:gd name="connsiteX393" fmla="*/ 755999 w 1591532"/>
                <a:gd name="connsiteY393" fmla="*/ 792766 h 1285970"/>
                <a:gd name="connsiteX394" fmla="*/ 736092 w 1591532"/>
                <a:gd name="connsiteY394" fmla="*/ 775621 h 1285970"/>
                <a:gd name="connsiteX395" fmla="*/ 706469 w 1591532"/>
                <a:gd name="connsiteY395" fmla="*/ 769144 h 1285970"/>
                <a:gd name="connsiteX396" fmla="*/ 677609 w 1591532"/>
                <a:gd name="connsiteY396" fmla="*/ 775907 h 1285970"/>
                <a:gd name="connsiteX397" fmla="*/ 658654 w 1591532"/>
                <a:gd name="connsiteY397" fmla="*/ 793718 h 1285970"/>
                <a:gd name="connsiteX398" fmla="*/ 648367 w 1591532"/>
                <a:gd name="connsiteY398" fmla="*/ 818960 h 1285970"/>
                <a:gd name="connsiteX399" fmla="*/ 645223 w 1591532"/>
                <a:gd name="connsiteY399" fmla="*/ 848201 h 1285970"/>
                <a:gd name="connsiteX400" fmla="*/ 648938 w 1591532"/>
                <a:gd name="connsiteY400" fmla="*/ 876014 h 1285970"/>
                <a:gd name="connsiteX401" fmla="*/ 837724 w 1591532"/>
                <a:gd name="connsiteY401" fmla="*/ 707517 h 1285970"/>
                <a:gd name="connsiteX402" fmla="*/ 837724 w 1591532"/>
                <a:gd name="connsiteY402" fmla="*/ 666464 h 1285970"/>
                <a:gd name="connsiteX403" fmla="*/ 871252 w 1591532"/>
                <a:gd name="connsiteY403" fmla="*/ 666464 h 1285970"/>
                <a:gd name="connsiteX404" fmla="*/ 871252 w 1591532"/>
                <a:gd name="connsiteY404" fmla="*/ 707517 h 1285970"/>
                <a:gd name="connsiteX405" fmla="*/ 837724 w 1591532"/>
                <a:gd name="connsiteY405" fmla="*/ 707517 h 1285970"/>
                <a:gd name="connsiteX406" fmla="*/ 871347 w 1591532"/>
                <a:gd name="connsiteY406" fmla="*/ 744284 h 1285970"/>
                <a:gd name="connsiteX407" fmla="*/ 871347 w 1591532"/>
                <a:gd name="connsiteY407" fmla="*/ 948500 h 1285970"/>
                <a:gd name="connsiteX408" fmla="*/ 837819 w 1591532"/>
                <a:gd name="connsiteY408" fmla="*/ 948500 h 1285970"/>
                <a:gd name="connsiteX409" fmla="*/ 837819 w 1591532"/>
                <a:gd name="connsiteY409" fmla="*/ 744284 h 1285970"/>
                <a:gd name="connsiteX410" fmla="*/ 871347 w 1591532"/>
                <a:gd name="connsiteY410" fmla="*/ 744284 h 1285970"/>
                <a:gd name="connsiteX411" fmla="*/ 937451 w 1591532"/>
                <a:gd name="connsiteY411" fmla="*/ 744284 h 1285970"/>
                <a:gd name="connsiteX412" fmla="*/ 937451 w 1591532"/>
                <a:gd name="connsiteY412" fmla="*/ 776669 h 1285970"/>
                <a:gd name="connsiteX413" fmla="*/ 938213 w 1591532"/>
                <a:gd name="connsiteY413" fmla="*/ 776669 h 1285970"/>
                <a:gd name="connsiteX414" fmla="*/ 1004602 w 1591532"/>
                <a:gd name="connsiteY414" fmla="*/ 739521 h 1285970"/>
                <a:gd name="connsiteX415" fmla="*/ 1038130 w 1591532"/>
                <a:gd name="connsiteY415" fmla="*/ 745046 h 1285970"/>
                <a:gd name="connsiteX416" fmla="*/ 1059847 w 1591532"/>
                <a:gd name="connsiteY416" fmla="*/ 760476 h 1285970"/>
                <a:gd name="connsiteX417" fmla="*/ 1071467 w 1591532"/>
                <a:gd name="connsiteY417" fmla="*/ 784003 h 1285970"/>
                <a:gd name="connsiteX418" fmla="*/ 1074801 w 1591532"/>
                <a:gd name="connsiteY418" fmla="*/ 814197 h 1285970"/>
                <a:gd name="connsiteX419" fmla="*/ 1074801 w 1591532"/>
                <a:gd name="connsiteY419" fmla="*/ 948500 h 1285970"/>
                <a:gd name="connsiteX420" fmla="*/ 1041273 w 1591532"/>
                <a:gd name="connsiteY420" fmla="*/ 948500 h 1285970"/>
                <a:gd name="connsiteX421" fmla="*/ 1041273 w 1591532"/>
                <a:gd name="connsiteY421" fmla="*/ 810292 h 1285970"/>
                <a:gd name="connsiteX422" fmla="*/ 1030224 w 1591532"/>
                <a:gd name="connsiteY422" fmla="*/ 780288 h 1285970"/>
                <a:gd name="connsiteX423" fmla="*/ 999839 w 1591532"/>
                <a:gd name="connsiteY423" fmla="*/ 769239 h 1285970"/>
                <a:gd name="connsiteX424" fmla="*/ 973169 w 1591532"/>
                <a:gd name="connsiteY424" fmla="*/ 774002 h 1285970"/>
                <a:gd name="connsiteX425" fmla="*/ 954405 w 1591532"/>
                <a:gd name="connsiteY425" fmla="*/ 787432 h 1285970"/>
                <a:gd name="connsiteX426" fmla="*/ 943165 w 1591532"/>
                <a:gd name="connsiteY426" fmla="*/ 807815 h 1285970"/>
                <a:gd name="connsiteX427" fmla="*/ 939451 w 1591532"/>
                <a:gd name="connsiteY427" fmla="*/ 833247 h 1285970"/>
                <a:gd name="connsiteX428" fmla="*/ 939451 w 1591532"/>
                <a:gd name="connsiteY428" fmla="*/ 948595 h 1285970"/>
                <a:gd name="connsiteX429" fmla="*/ 905923 w 1591532"/>
                <a:gd name="connsiteY429" fmla="*/ 948595 h 1285970"/>
                <a:gd name="connsiteX430" fmla="*/ 905923 w 1591532"/>
                <a:gd name="connsiteY430" fmla="*/ 744379 h 1285970"/>
                <a:gd name="connsiteX431" fmla="*/ 937546 w 1591532"/>
                <a:gd name="connsiteY431" fmla="*/ 744379 h 1285970"/>
                <a:gd name="connsiteX432" fmla="*/ 1265492 w 1591532"/>
                <a:gd name="connsiteY432" fmla="*/ 1006031 h 1285970"/>
                <a:gd name="connsiteX433" fmla="*/ 1193673 w 1591532"/>
                <a:gd name="connsiteY433" fmla="*/ 1030891 h 1285970"/>
                <a:gd name="connsiteX434" fmla="*/ 1164622 w 1591532"/>
                <a:gd name="connsiteY434" fmla="*/ 1027748 h 1285970"/>
                <a:gd name="connsiteX435" fmla="*/ 1137761 w 1591532"/>
                <a:gd name="connsiteY435" fmla="*/ 1017461 h 1285970"/>
                <a:gd name="connsiteX436" fmla="*/ 1117854 w 1591532"/>
                <a:gd name="connsiteY436" fmla="*/ 998887 h 1285970"/>
                <a:gd name="connsiteX437" fmla="*/ 1109186 w 1591532"/>
                <a:gd name="connsiteY437" fmla="*/ 970883 h 1285970"/>
                <a:gd name="connsiteX438" fmla="*/ 1142714 w 1591532"/>
                <a:gd name="connsiteY438" fmla="*/ 970883 h 1285970"/>
                <a:gd name="connsiteX439" fmla="*/ 1148429 w 1591532"/>
                <a:gd name="connsiteY439" fmla="*/ 986314 h 1285970"/>
                <a:gd name="connsiteX440" fmla="*/ 1161479 w 1591532"/>
                <a:gd name="connsiteY440" fmla="*/ 996601 h 1285970"/>
                <a:gd name="connsiteX441" fmla="*/ 1178243 w 1591532"/>
                <a:gd name="connsiteY441" fmla="*/ 1002316 h 1285970"/>
                <a:gd name="connsiteX442" fmla="*/ 1195578 w 1591532"/>
                <a:gd name="connsiteY442" fmla="*/ 1004126 h 1285970"/>
                <a:gd name="connsiteX443" fmla="*/ 1223581 w 1591532"/>
                <a:gd name="connsiteY443" fmla="*/ 998411 h 1285970"/>
                <a:gd name="connsiteX444" fmla="*/ 1242536 w 1591532"/>
                <a:gd name="connsiteY444" fmla="*/ 982599 h 1285970"/>
                <a:gd name="connsiteX445" fmla="*/ 1253395 w 1591532"/>
                <a:gd name="connsiteY445" fmla="*/ 958310 h 1285970"/>
                <a:gd name="connsiteX446" fmla="*/ 1256729 w 1591532"/>
                <a:gd name="connsiteY446" fmla="*/ 927068 h 1285970"/>
                <a:gd name="connsiteX447" fmla="*/ 1256729 w 1591532"/>
                <a:gd name="connsiteY447" fmla="*/ 913638 h 1285970"/>
                <a:gd name="connsiteX448" fmla="*/ 1255967 w 1591532"/>
                <a:gd name="connsiteY448" fmla="*/ 913638 h 1285970"/>
                <a:gd name="connsiteX449" fmla="*/ 1229678 w 1591532"/>
                <a:gd name="connsiteY449" fmla="*/ 941451 h 1285970"/>
                <a:gd name="connsiteX450" fmla="*/ 1192339 w 1591532"/>
                <a:gd name="connsiteY450" fmla="*/ 950309 h 1285970"/>
                <a:gd name="connsiteX451" fmla="*/ 1152430 w 1591532"/>
                <a:gd name="connsiteY451" fmla="*/ 942023 h 1285970"/>
                <a:gd name="connsiteX452" fmla="*/ 1123950 w 1591532"/>
                <a:gd name="connsiteY452" fmla="*/ 919734 h 1285970"/>
                <a:gd name="connsiteX453" fmla="*/ 1106805 w 1591532"/>
                <a:gd name="connsiteY453" fmla="*/ 886968 h 1285970"/>
                <a:gd name="connsiteX454" fmla="*/ 1101090 w 1591532"/>
                <a:gd name="connsiteY454" fmla="*/ 847249 h 1285970"/>
                <a:gd name="connsiteX455" fmla="*/ 1105853 w 1591532"/>
                <a:gd name="connsiteY455" fmla="*/ 809911 h 1285970"/>
                <a:gd name="connsiteX456" fmla="*/ 1121664 w 1591532"/>
                <a:gd name="connsiteY456" fmla="*/ 775145 h 1285970"/>
                <a:gd name="connsiteX457" fmla="*/ 1150906 w 1591532"/>
                <a:gd name="connsiteY457" fmla="*/ 749522 h 1285970"/>
                <a:gd name="connsiteX458" fmla="*/ 1195483 w 1591532"/>
                <a:gd name="connsiteY458" fmla="*/ 739426 h 1285970"/>
                <a:gd name="connsiteX459" fmla="*/ 1231011 w 1591532"/>
                <a:gd name="connsiteY459" fmla="*/ 747903 h 1285970"/>
                <a:gd name="connsiteX460" fmla="*/ 1256252 w 1591532"/>
                <a:gd name="connsiteY460" fmla="*/ 773335 h 1285970"/>
                <a:gd name="connsiteX461" fmla="*/ 1256633 w 1591532"/>
                <a:gd name="connsiteY461" fmla="*/ 773335 h 1285970"/>
                <a:gd name="connsiteX462" fmla="*/ 1256633 w 1591532"/>
                <a:gd name="connsiteY462" fmla="*/ 744093 h 1285970"/>
                <a:gd name="connsiteX463" fmla="*/ 1288256 w 1591532"/>
                <a:gd name="connsiteY463" fmla="*/ 744093 h 1285970"/>
                <a:gd name="connsiteX464" fmla="*/ 1288256 w 1591532"/>
                <a:gd name="connsiteY464" fmla="*/ 930878 h 1285970"/>
                <a:gd name="connsiteX465" fmla="*/ 1265396 w 1591532"/>
                <a:gd name="connsiteY465" fmla="*/ 1005935 h 1285970"/>
                <a:gd name="connsiteX466" fmla="*/ 1222629 w 1591532"/>
                <a:gd name="connsiteY466" fmla="*/ 914210 h 1285970"/>
                <a:gd name="connsiteX467" fmla="*/ 1241393 w 1591532"/>
                <a:gd name="connsiteY467" fmla="*/ 896017 h 1285970"/>
                <a:gd name="connsiteX468" fmla="*/ 1251871 w 1591532"/>
                <a:gd name="connsiteY468" fmla="*/ 870585 h 1285970"/>
                <a:gd name="connsiteX469" fmla="*/ 1255205 w 1591532"/>
                <a:gd name="connsiteY469" fmla="*/ 842105 h 1285970"/>
                <a:gd name="connsiteX470" fmla="*/ 1252061 w 1591532"/>
                <a:gd name="connsiteY470" fmla="*/ 815626 h 1285970"/>
                <a:gd name="connsiteX471" fmla="*/ 1241965 w 1591532"/>
                <a:gd name="connsiteY471" fmla="*/ 792099 h 1285970"/>
                <a:gd name="connsiteX472" fmla="*/ 1223963 w 1591532"/>
                <a:gd name="connsiteY472" fmla="*/ 775335 h 1285970"/>
                <a:gd name="connsiteX473" fmla="*/ 1197102 w 1591532"/>
                <a:gd name="connsiteY473" fmla="*/ 769049 h 1285970"/>
                <a:gd name="connsiteX474" fmla="*/ 1169480 w 1591532"/>
                <a:gd name="connsiteY474" fmla="*/ 775145 h 1285970"/>
                <a:gd name="connsiteX475" fmla="*/ 1150715 w 1591532"/>
                <a:gd name="connsiteY475" fmla="*/ 791528 h 1285970"/>
                <a:gd name="connsiteX476" fmla="*/ 1140047 w 1591532"/>
                <a:gd name="connsiteY476" fmla="*/ 815245 h 1285970"/>
                <a:gd name="connsiteX477" fmla="*/ 1136714 w 1591532"/>
                <a:gd name="connsiteY477" fmla="*/ 843248 h 1285970"/>
                <a:gd name="connsiteX478" fmla="*/ 1139476 w 1591532"/>
                <a:gd name="connsiteY478" fmla="*/ 870871 h 1285970"/>
                <a:gd name="connsiteX479" fmla="*/ 1148906 w 1591532"/>
                <a:gd name="connsiteY479" fmla="*/ 895922 h 1285970"/>
                <a:gd name="connsiteX480" fmla="*/ 1166717 w 1591532"/>
                <a:gd name="connsiteY480" fmla="*/ 914114 h 1285970"/>
                <a:gd name="connsiteX481" fmla="*/ 1194340 w 1591532"/>
                <a:gd name="connsiteY481" fmla="*/ 921068 h 1285970"/>
                <a:gd name="connsiteX482" fmla="*/ 1222534 w 1591532"/>
                <a:gd name="connsiteY482" fmla="*/ 914114 h 1285970"/>
                <a:gd name="connsiteX483" fmla="*/ 1348359 w 1591532"/>
                <a:gd name="connsiteY483" fmla="*/ 902780 h 1285970"/>
                <a:gd name="connsiteX484" fmla="*/ 1360837 w 1591532"/>
                <a:gd name="connsiteY484" fmla="*/ 915067 h 1285970"/>
                <a:gd name="connsiteX485" fmla="*/ 1378172 w 1591532"/>
                <a:gd name="connsiteY485" fmla="*/ 921544 h 1285970"/>
                <a:gd name="connsiteX486" fmla="*/ 1398080 w 1591532"/>
                <a:gd name="connsiteY486" fmla="*/ 923544 h 1285970"/>
                <a:gd name="connsiteX487" fmla="*/ 1414653 w 1591532"/>
                <a:gd name="connsiteY487" fmla="*/ 922401 h 1285970"/>
                <a:gd name="connsiteX488" fmla="*/ 1430655 w 1591532"/>
                <a:gd name="connsiteY488" fmla="*/ 918020 h 1285970"/>
                <a:gd name="connsiteX489" fmla="*/ 1442656 w 1591532"/>
                <a:gd name="connsiteY489" fmla="*/ 908780 h 1285970"/>
                <a:gd name="connsiteX490" fmla="*/ 1447419 w 1591532"/>
                <a:gd name="connsiteY490" fmla="*/ 893159 h 1285970"/>
                <a:gd name="connsiteX491" fmla="*/ 1437513 w 1591532"/>
                <a:gd name="connsiteY491" fmla="*/ 873443 h 1285970"/>
                <a:gd name="connsiteX492" fmla="*/ 1412843 w 1591532"/>
                <a:gd name="connsiteY492" fmla="*/ 862584 h 1285970"/>
                <a:gd name="connsiteX493" fmla="*/ 1380649 w 1591532"/>
                <a:gd name="connsiteY493" fmla="*/ 855059 h 1285970"/>
                <a:gd name="connsiteX494" fmla="*/ 1348454 w 1591532"/>
                <a:gd name="connsiteY494" fmla="*/ 845534 h 1285970"/>
                <a:gd name="connsiteX495" fmla="*/ 1323785 w 1591532"/>
                <a:gd name="connsiteY495" fmla="*/ 828389 h 1285970"/>
                <a:gd name="connsiteX496" fmla="*/ 1313879 w 1591532"/>
                <a:gd name="connsiteY496" fmla="*/ 797624 h 1285970"/>
                <a:gd name="connsiteX497" fmla="*/ 1320737 w 1591532"/>
                <a:gd name="connsiteY497" fmla="*/ 771144 h 1285970"/>
                <a:gd name="connsiteX498" fmla="*/ 1338548 w 1591532"/>
                <a:gd name="connsiteY498" fmla="*/ 753142 h 1285970"/>
                <a:gd name="connsiteX499" fmla="*/ 1363028 w 1591532"/>
                <a:gd name="connsiteY499" fmla="*/ 742855 h 1285970"/>
                <a:gd name="connsiteX500" fmla="*/ 1390079 w 1591532"/>
                <a:gd name="connsiteY500" fmla="*/ 739521 h 1285970"/>
                <a:gd name="connsiteX501" fmla="*/ 1422082 w 1591532"/>
                <a:gd name="connsiteY501" fmla="*/ 742474 h 1285970"/>
                <a:gd name="connsiteX502" fmla="*/ 1447990 w 1591532"/>
                <a:gd name="connsiteY502" fmla="*/ 752761 h 1285970"/>
                <a:gd name="connsiteX503" fmla="*/ 1465993 w 1591532"/>
                <a:gd name="connsiteY503" fmla="*/ 772478 h 1285970"/>
                <a:gd name="connsiteX504" fmla="*/ 1473898 w 1591532"/>
                <a:gd name="connsiteY504" fmla="*/ 803529 h 1285970"/>
                <a:gd name="connsiteX505" fmla="*/ 1440371 w 1591532"/>
                <a:gd name="connsiteY505" fmla="*/ 803529 h 1285970"/>
                <a:gd name="connsiteX506" fmla="*/ 1435227 w 1591532"/>
                <a:gd name="connsiteY506" fmla="*/ 787146 h 1285970"/>
                <a:gd name="connsiteX507" fmla="*/ 1424178 w 1591532"/>
                <a:gd name="connsiteY507" fmla="*/ 776669 h 1285970"/>
                <a:gd name="connsiteX508" fmla="*/ 1409319 w 1591532"/>
                <a:gd name="connsiteY508" fmla="*/ 770954 h 1285970"/>
                <a:gd name="connsiteX509" fmla="*/ 1392936 w 1591532"/>
                <a:gd name="connsiteY509" fmla="*/ 769144 h 1285970"/>
                <a:gd name="connsiteX510" fmla="*/ 1377696 w 1591532"/>
                <a:gd name="connsiteY510" fmla="*/ 770287 h 1285970"/>
                <a:gd name="connsiteX511" fmla="*/ 1363694 w 1591532"/>
                <a:gd name="connsiteY511" fmla="*/ 774478 h 1285970"/>
                <a:gd name="connsiteX512" fmla="*/ 1353407 w 1591532"/>
                <a:gd name="connsiteY512" fmla="*/ 782384 h 1285970"/>
                <a:gd name="connsiteX513" fmla="*/ 1349502 w 1591532"/>
                <a:gd name="connsiteY513" fmla="*/ 795242 h 1285970"/>
                <a:gd name="connsiteX514" fmla="*/ 1355598 w 1591532"/>
                <a:gd name="connsiteY514" fmla="*/ 809625 h 1285970"/>
                <a:gd name="connsiteX515" fmla="*/ 1371219 w 1591532"/>
                <a:gd name="connsiteY515" fmla="*/ 819150 h 1285970"/>
                <a:gd name="connsiteX516" fmla="*/ 1392555 w 1591532"/>
                <a:gd name="connsiteY516" fmla="*/ 825437 h 1285970"/>
                <a:gd name="connsiteX517" fmla="*/ 1416272 w 1591532"/>
                <a:gd name="connsiteY517" fmla="*/ 830771 h 1285970"/>
                <a:gd name="connsiteX518" fmla="*/ 1440942 w 1591532"/>
                <a:gd name="connsiteY518" fmla="*/ 837533 h 1285970"/>
                <a:gd name="connsiteX519" fmla="*/ 1462278 w 1591532"/>
                <a:gd name="connsiteY519" fmla="*/ 848011 h 1285970"/>
                <a:gd name="connsiteX520" fmla="*/ 1477328 w 1591532"/>
                <a:gd name="connsiteY520" fmla="*/ 864394 h 1285970"/>
                <a:gd name="connsiteX521" fmla="*/ 1483043 w 1591532"/>
                <a:gd name="connsiteY521" fmla="*/ 888873 h 1285970"/>
                <a:gd name="connsiteX522" fmla="*/ 1475327 w 1591532"/>
                <a:gd name="connsiteY522" fmla="*/ 919639 h 1285970"/>
                <a:gd name="connsiteX523" fmla="*/ 1455230 w 1591532"/>
                <a:gd name="connsiteY523" fmla="*/ 939356 h 1285970"/>
                <a:gd name="connsiteX524" fmla="*/ 1427226 w 1591532"/>
                <a:gd name="connsiteY524" fmla="*/ 949833 h 1285970"/>
                <a:gd name="connsiteX525" fmla="*/ 1396270 w 1591532"/>
                <a:gd name="connsiteY525" fmla="*/ 952786 h 1285970"/>
                <a:gd name="connsiteX526" fmla="*/ 1363885 w 1591532"/>
                <a:gd name="connsiteY526" fmla="*/ 949262 h 1285970"/>
                <a:gd name="connsiteX527" fmla="*/ 1336643 w 1591532"/>
                <a:gd name="connsiteY527" fmla="*/ 937641 h 1285970"/>
                <a:gd name="connsiteX528" fmla="*/ 1317689 w 1591532"/>
                <a:gd name="connsiteY528" fmla="*/ 916305 h 1285970"/>
                <a:gd name="connsiteX529" fmla="*/ 1309783 w 1591532"/>
                <a:gd name="connsiteY529" fmla="*/ 884111 h 1285970"/>
                <a:gd name="connsiteX530" fmla="*/ 1343311 w 1591532"/>
                <a:gd name="connsiteY530" fmla="*/ 884111 h 1285970"/>
                <a:gd name="connsiteX531" fmla="*/ 1348454 w 1591532"/>
                <a:gd name="connsiteY531" fmla="*/ 902875 h 1285970"/>
                <a:gd name="connsiteX532" fmla="*/ 133064 w 1591532"/>
                <a:gd name="connsiteY532" fmla="*/ 999649 h 1285970"/>
                <a:gd name="connsiteX533" fmla="*/ 152591 w 1591532"/>
                <a:gd name="connsiteY533" fmla="*/ 999839 h 1285970"/>
                <a:gd name="connsiteX534" fmla="*/ 173355 w 1591532"/>
                <a:gd name="connsiteY534" fmla="*/ 1000982 h 1285970"/>
                <a:gd name="connsiteX535" fmla="*/ 192500 w 1591532"/>
                <a:gd name="connsiteY535" fmla="*/ 1003935 h 1285970"/>
                <a:gd name="connsiteX536" fmla="*/ 207740 w 1591532"/>
                <a:gd name="connsiteY536" fmla="*/ 1009840 h 1285970"/>
                <a:gd name="connsiteX537" fmla="*/ 231267 w 1591532"/>
                <a:gd name="connsiteY537" fmla="*/ 1032796 h 1285970"/>
                <a:gd name="connsiteX538" fmla="*/ 240983 w 1591532"/>
                <a:gd name="connsiteY538" fmla="*/ 1068705 h 1285970"/>
                <a:gd name="connsiteX539" fmla="*/ 230124 w 1591532"/>
                <a:gd name="connsiteY539" fmla="*/ 1107567 h 1285970"/>
                <a:gd name="connsiteX540" fmla="*/ 199168 w 1591532"/>
                <a:gd name="connsiteY540" fmla="*/ 1131856 h 1285970"/>
                <a:gd name="connsiteX541" fmla="*/ 199168 w 1591532"/>
                <a:gd name="connsiteY541" fmla="*/ 1132618 h 1285970"/>
                <a:gd name="connsiteX542" fmla="*/ 239078 w 1591532"/>
                <a:gd name="connsiteY542" fmla="*/ 1156335 h 1285970"/>
                <a:gd name="connsiteX543" fmla="*/ 252889 w 1591532"/>
                <a:gd name="connsiteY543" fmla="*/ 1200531 h 1285970"/>
                <a:gd name="connsiteX544" fmla="*/ 247364 w 1591532"/>
                <a:gd name="connsiteY544" fmla="*/ 1230535 h 1285970"/>
                <a:gd name="connsiteX545" fmla="*/ 230981 w 1591532"/>
                <a:gd name="connsiteY545" fmla="*/ 1256443 h 1285970"/>
                <a:gd name="connsiteX546" fmla="*/ 204121 w 1591532"/>
                <a:gd name="connsiteY546" fmla="*/ 1274636 h 1285970"/>
                <a:gd name="connsiteX547" fmla="*/ 167164 w 1591532"/>
                <a:gd name="connsiteY547" fmla="*/ 1281494 h 1285970"/>
                <a:gd name="connsiteX548" fmla="*/ 30956 w 1591532"/>
                <a:gd name="connsiteY548" fmla="*/ 1281494 h 1285970"/>
                <a:gd name="connsiteX549" fmla="*/ 30956 w 1591532"/>
                <a:gd name="connsiteY549" fmla="*/ 999554 h 1285970"/>
                <a:gd name="connsiteX550" fmla="*/ 133255 w 1591532"/>
                <a:gd name="connsiteY550" fmla="*/ 999554 h 1285970"/>
                <a:gd name="connsiteX551" fmla="*/ 143351 w 1591532"/>
                <a:gd name="connsiteY551" fmla="*/ 1120902 h 1285970"/>
                <a:gd name="connsiteX552" fmla="*/ 189357 w 1591532"/>
                <a:gd name="connsiteY552" fmla="*/ 1109663 h 1285970"/>
                <a:gd name="connsiteX553" fmla="*/ 203359 w 1591532"/>
                <a:gd name="connsiteY553" fmla="*/ 1075849 h 1285970"/>
                <a:gd name="connsiteX554" fmla="*/ 198596 w 1591532"/>
                <a:gd name="connsiteY554" fmla="*/ 1052132 h 1285970"/>
                <a:gd name="connsiteX555" fmla="*/ 185547 w 1591532"/>
                <a:gd name="connsiteY555" fmla="*/ 1038701 h 1285970"/>
                <a:gd name="connsiteX556" fmla="*/ 166402 w 1591532"/>
                <a:gd name="connsiteY556" fmla="*/ 1032605 h 1285970"/>
                <a:gd name="connsiteX557" fmla="*/ 143256 w 1591532"/>
                <a:gd name="connsiteY557" fmla="*/ 1031177 h 1285970"/>
                <a:gd name="connsiteX558" fmla="*/ 68199 w 1591532"/>
                <a:gd name="connsiteY558" fmla="*/ 1031177 h 1285970"/>
                <a:gd name="connsiteX559" fmla="*/ 68199 w 1591532"/>
                <a:gd name="connsiteY559" fmla="*/ 1120807 h 1285970"/>
                <a:gd name="connsiteX560" fmla="*/ 143256 w 1591532"/>
                <a:gd name="connsiteY560" fmla="*/ 1120807 h 1285970"/>
                <a:gd name="connsiteX561" fmla="*/ 162306 w 1591532"/>
                <a:gd name="connsiteY561" fmla="*/ 1250061 h 1285970"/>
                <a:gd name="connsiteX562" fmla="*/ 201168 w 1591532"/>
                <a:gd name="connsiteY562" fmla="*/ 1236631 h 1285970"/>
                <a:gd name="connsiteX563" fmla="*/ 215170 w 1591532"/>
                <a:gd name="connsiteY563" fmla="*/ 1199483 h 1285970"/>
                <a:gd name="connsiteX564" fmla="*/ 210026 w 1591532"/>
                <a:gd name="connsiteY564" fmla="*/ 1176623 h 1285970"/>
                <a:gd name="connsiteX565" fmla="*/ 196405 w 1591532"/>
                <a:gd name="connsiteY565" fmla="*/ 1162241 h 1285970"/>
                <a:gd name="connsiteX566" fmla="*/ 176879 w 1591532"/>
                <a:gd name="connsiteY566" fmla="*/ 1154716 h 1285970"/>
                <a:gd name="connsiteX567" fmla="*/ 154019 w 1591532"/>
                <a:gd name="connsiteY567" fmla="*/ 1152525 h 1285970"/>
                <a:gd name="connsiteX568" fmla="*/ 68294 w 1591532"/>
                <a:gd name="connsiteY568" fmla="*/ 1152525 h 1285970"/>
                <a:gd name="connsiteX569" fmla="*/ 68294 w 1591532"/>
                <a:gd name="connsiteY569" fmla="*/ 1250061 h 1285970"/>
                <a:gd name="connsiteX570" fmla="*/ 162306 w 1591532"/>
                <a:gd name="connsiteY570" fmla="*/ 1250061 h 1285970"/>
                <a:gd name="connsiteX571" fmla="*/ 464820 w 1591532"/>
                <a:gd name="connsiteY571" fmla="*/ 1280827 h 1285970"/>
                <a:gd name="connsiteX572" fmla="*/ 440722 w 1591532"/>
                <a:gd name="connsiteY572" fmla="*/ 1285970 h 1285970"/>
                <a:gd name="connsiteX573" fmla="*/ 419957 w 1591532"/>
                <a:gd name="connsiteY573" fmla="*/ 1278636 h 1285970"/>
                <a:gd name="connsiteX574" fmla="*/ 412242 w 1591532"/>
                <a:gd name="connsiteY574" fmla="*/ 1254728 h 1285970"/>
                <a:gd name="connsiteX575" fmla="*/ 380048 w 1591532"/>
                <a:gd name="connsiteY575" fmla="*/ 1278636 h 1285970"/>
                <a:gd name="connsiteX576" fmla="*/ 340328 w 1591532"/>
                <a:gd name="connsiteY576" fmla="*/ 1285970 h 1285970"/>
                <a:gd name="connsiteX577" fmla="*/ 314039 w 1591532"/>
                <a:gd name="connsiteY577" fmla="*/ 1282827 h 1285970"/>
                <a:gd name="connsiteX578" fmla="*/ 292513 w 1591532"/>
                <a:gd name="connsiteY578" fmla="*/ 1272921 h 1285970"/>
                <a:gd name="connsiteX579" fmla="*/ 278130 w 1591532"/>
                <a:gd name="connsiteY579" fmla="*/ 1255395 h 1285970"/>
                <a:gd name="connsiteX580" fmla="*/ 272796 w 1591532"/>
                <a:gd name="connsiteY580" fmla="*/ 1229106 h 1285970"/>
                <a:gd name="connsiteX581" fmla="*/ 278702 w 1591532"/>
                <a:gd name="connsiteY581" fmla="*/ 1200722 h 1285970"/>
                <a:gd name="connsiteX582" fmla="*/ 294323 w 1591532"/>
                <a:gd name="connsiteY582" fmla="*/ 1182719 h 1285970"/>
                <a:gd name="connsiteX583" fmla="*/ 316421 w 1591532"/>
                <a:gd name="connsiteY583" fmla="*/ 1172242 h 1285970"/>
                <a:gd name="connsiteX584" fmla="*/ 341852 w 1591532"/>
                <a:gd name="connsiteY584" fmla="*/ 1166336 h 1285970"/>
                <a:gd name="connsiteX585" fmla="*/ 368141 w 1591532"/>
                <a:gd name="connsiteY585" fmla="*/ 1162145 h 1285970"/>
                <a:gd name="connsiteX586" fmla="*/ 390049 w 1591532"/>
                <a:gd name="connsiteY586" fmla="*/ 1158240 h 1285970"/>
                <a:gd name="connsiteX587" fmla="*/ 405098 w 1591532"/>
                <a:gd name="connsiteY587" fmla="*/ 1150715 h 1285970"/>
                <a:gd name="connsiteX588" fmla="*/ 410623 w 1591532"/>
                <a:gd name="connsiteY588" fmla="*/ 1136333 h 1285970"/>
                <a:gd name="connsiteX589" fmla="*/ 406527 w 1591532"/>
                <a:gd name="connsiteY589" fmla="*/ 1118616 h 1285970"/>
                <a:gd name="connsiteX590" fmla="*/ 395859 w 1591532"/>
                <a:gd name="connsiteY590" fmla="*/ 1108329 h 1285970"/>
                <a:gd name="connsiteX591" fmla="*/ 381286 w 1591532"/>
                <a:gd name="connsiteY591" fmla="*/ 1103566 h 1285970"/>
                <a:gd name="connsiteX592" fmla="*/ 365284 w 1591532"/>
                <a:gd name="connsiteY592" fmla="*/ 1102424 h 1285970"/>
                <a:gd name="connsiteX593" fmla="*/ 329755 w 1591532"/>
                <a:gd name="connsiteY593" fmla="*/ 1110520 h 1285970"/>
                <a:gd name="connsiteX594" fmla="*/ 314325 w 1591532"/>
                <a:gd name="connsiteY594" fmla="*/ 1141095 h 1285970"/>
                <a:gd name="connsiteX595" fmla="*/ 280797 w 1591532"/>
                <a:gd name="connsiteY595" fmla="*/ 1141095 h 1285970"/>
                <a:gd name="connsiteX596" fmla="*/ 288703 w 1591532"/>
                <a:gd name="connsiteY596" fmla="*/ 1109091 h 1285970"/>
                <a:gd name="connsiteX597" fmla="*/ 307658 w 1591532"/>
                <a:gd name="connsiteY597" fmla="*/ 1087946 h 1285970"/>
                <a:gd name="connsiteX598" fmla="*/ 334709 w 1591532"/>
                <a:gd name="connsiteY598" fmla="*/ 1076325 h 1285970"/>
                <a:gd name="connsiteX599" fmla="*/ 367284 w 1591532"/>
                <a:gd name="connsiteY599" fmla="*/ 1072801 h 1285970"/>
                <a:gd name="connsiteX600" fmla="*/ 394716 w 1591532"/>
                <a:gd name="connsiteY600" fmla="*/ 1074801 h 1285970"/>
                <a:gd name="connsiteX601" fmla="*/ 419386 w 1591532"/>
                <a:gd name="connsiteY601" fmla="*/ 1082897 h 1285970"/>
                <a:gd name="connsiteX602" fmla="*/ 437198 w 1591532"/>
                <a:gd name="connsiteY602" fmla="*/ 1100042 h 1285970"/>
                <a:gd name="connsiteX603" fmla="*/ 443865 w 1591532"/>
                <a:gd name="connsiteY603" fmla="*/ 1128808 h 1285970"/>
                <a:gd name="connsiteX604" fmla="*/ 443865 w 1591532"/>
                <a:gd name="connsiteY604" fmla="*/ 1233678 h 1285970"/>
                <a:gd name="connsiteX605" fmla="*/ 445294 w 1591532"/>
                <a:gd name="connsiteY605" fmla="*/ 1251014 h 1285970"/>
                <a:gd name="connsiteX606" fmla="*/ 454533 w 1591532"/>
                <a:gd name="connsiteY606" fmla="*/ 1256538 h 1285970"/>
                <a:gd name="connsiteX607" fmla="*/ 464820 w 1591532"/>
                <a:gd name="connsiteY607" fmla="*/ 1254919 h 1285970"/>
                <a:gd name="connsiteX608" fmla="*/ 464820 w 1591532"/>
                <a:gd name="connsiteY608" fmla="*/ 1281017 h 1285970"/>
                <a:gd name="connsiteX609" fmla="*/ 410337 w 1591532"/>
                <a:gd name="connsiteY609" fmla="*/ 1176147 h 1285970"/>
                <a:gd name="connsiteX610" fmla="*/ 393763 w 1591532"/>
                <a:gd name="connsiteY610" fmla="*/ 1183005 h 1285970"/>
                <a:gd name="connsiteX611" fmla="*/ 372237 w 1591532"/>
                <a:gd name="connsiteY611" fmla="*/ 1186529 h 1285970"/>
                <a:gd name="connsiteX612" fmla="*/ 349567 w 1591532"/>
                <a:gd name="connsiteY612" fmla="*/ 1189673 h 1285970"/>
                <a:gd name="connsiteX613" fmla="*/ 329089 w 1591532"/>
                <a:gd name="connsiteY613" fmla="*/ 1195388 h 1285970"/>
                <a:gd name="connsiteX614" fmla="*/ 314230 w 1591532"/>
                <a:gd name="connsiteY614" fmla="*/ 1206532 h 1285970"/>
                <a:gd name="connsiteX615" fmla="*/ 308515 w 1591532"/>
                <a:gd name="connsiteY615" fmla="*/ 1226344 h 1285970"/>
                <a:gd name="connsiteX616" fmla="*/ 311849 w 1591532"/>
                <a:gd name="connsiteY616" fmla="*/ 1240250 h 1285970"/>
                <a:gd name="connsiteX617" fmla="*/ 320516 w 1591532"/>
                <a:gd name="connsiteY617" fmla="*/ 1249490 h 1285970"/>
                <a:gd name="connsiteX618" fmla="*/ 332994 w 1591532"/>
                <a:gd name="connsiteY618" fmla="*/ 1254633 h 1285970"/>
                <a:gd name="connsiteX619" fmla="*/ 348044 w 1591532"/>
                <a:gd name="connsiteY619" fmla="*/ 1256252 h 1285970"/>
                <a:gd name="connsiteX620" fmla="*/ 376428 w 1591532"/>
                <a:gd name="connsiteY620" fmla="*/ 1251776 h 1285970"/>
                <a:gd name="connsiteX621" fmla="*/ 395764 w 1591532"/>
                <a:gd name="connsiteY621" fmla="*/ 1240346 h 1285970"/>
                <a:gd name="connsiteX622" fmla="*/ 406813 w 1591532"/>
                <a:gd name="connsiteY622" fmla="*/ 1225391 h 1285970"/>
                <a:gd name="connsiteX623" fmla="*/ 410337 w 1591532"/>
                <a:gd name="connsiteY623" fmla="*/ 1210247 h 1285970"/>
                <a:gd name="connsiteX624" fmla="*/ 410337 w 1591532"/>
                <a:gd name="connsiteY624" fmla="*/ 1176052 h 1285970"/>
                <a:gd name="connsiteX625" fmla="*/ 514541 w 1591532"/>
                <a:gd name="connsiteY625" fmla="*/ 1077468 h 1285970"/>
                <a:gd name="connsiteX626" fmla="*/ 514541 w 1591532"/>
                <a:gd name="connsiteY626" fmla="*/ 1120521 h 1285970"/>
                <a:gd name="connsiteX627" fmla="*/ 515303 w 1591532"/>
                <a:gd name="connsiteY627" fmla="*/ 1120521 h 1285970"/>
                <a:gd name="connsiteX628" fmla="*/ 545306 w 1591532"/>
                <a:gd name="connsiteY628" fmla="*/ 1083755 h 1285970"/>
                <a:gd name="connsiteX629" fmla="*/ 590360 w 1591532"/>
                <a:gd name="connsiteY629" fmla="*/ 1072706 h 1285970"/>
                <a:gd name="connsiteX630" fmla="*/ 590360 w 1591532"/>
                <a:gd name="connsiteY630" fmla="*/ 1108234 h 1285970"/>
                <a:gd name="connsiteX631" fmla="*/ 555974 w 1591532"/>
                <a:gd name="connsiteY631" fmla="*/ 1113758 h 1285970"/>
                <a:gd name="connsiteX632" fmla="*/ 533114 w 1591532"/>
                <a:gd name="connsiteY632" fmla="*/ 1129951 h 1285970"/>
                <a:gd name="connsiteX633" fmla="*/ 520446 w 1591532"/>
                <a:gd name="connsiteY633" fmla="*/ 1155764 h 1285970"/>
                <a:gd name="connsiteX634" fmla="*/ 516446 w 1591532"/>
                <a:gd name="connsiteY634" fmla="*/ 1190720 h 1285970"/>
                <a:gd name="connsiteX635" fmla="*/ 516446 w 1591532"/>
                <a:gd name="connsiteY635" fmla="*/ 1281589 h 1285970"/>
                <a:gd name="connsiteX636" fmla="*/ 482917 w 1591532"/>
                <a:gd name="connsiteY636" fmla="*/ 1281589 h 1285970"/>
                <a:gd name="connsiteX637" fmla="*/ 482917 w 1591532"/>
                <a:gd name="connsiteY637" fmla="*/ 1077468 h 1285970"/>
                <a:gd name="connsiteX638" fmla="*/ 514541 w 1591532"/>
                <a:gd name="connsiteY638" fmla="*/ 1077468 h 1285970"/>
                <a:gd name="connsiteX639" fmla="*/ 641128 w 1591532"/>
                <a:gd name="connsiteY639" fmla="*/ 1077468 h 1285970"/>
                <a:gd name="connsiteX640" fmla="*/ 641128 w 1591532"/>
                <a:gd name="connsiteY640" fmla="*/ 1120521 h 1285970"/>
                <a:gd name="connsiteX641" fmla="*/ 641890 w 1591532"/>
                <a:gd name="connsiteY641" fmla="*/ 1120521 h 1285970"/>
                <a:gd name="connsiteX642" fmla="*/ 671894 w 1591532"/>
                <a:gd name="connsiteY642" fmla="*/ 1083755 h 1285970"/>
                <a:gd name="connsiteX643" fmla="*/ 716947 w 1591532"/>
                <a:gd name="connsiteY643" fmla="*/ 1072706 h 1285970"/>
                <a:gd name="connsiteX644" fmla="*/ 716947 w 1591532"/>
                <a:gd name="connsiteY644" fmla="*/ 1108234 h 1285970"/>
                <a:gd name="connsiteX645" fmla="*/ 682562 w 1591532"/>
                <a:gd name="connsiteY645" fmla="*/ 1113758 h 1285970"/>
                <a:gd name="connsiteX646" fmla="*/ 659702 w 1591532"/>
                <a:gd name="connsiteY646" fmla="*/ 1129951 h 1285970"/>
                <a:gd name="connsiteX647" fmla="*/ 647033 w 1591532"/>
                <a:gd name="connsiteY647" fmla="*/ 1155764 h 1285970"/>
                <a:gd name="connsiteX648" fmla="*/ 643033 w 1591532"/>
                <a:gd name="connsiteY648" fmla="*/ 1190720 h 1285970"/>
                <a:gd name="connsiteX649" fmla="*/ 643033 w 1591532"/>
                <a:gd name="connsiteY649" fmla="*/ 1281589 h 1285970"/>
                <a:gd name="connsiteX650" fmla="*/ 609505 w 1591532"/>
                <a:gd name="connsiteY650" fmla="*/ 1281589 h 1285970"/>
                <a:gd name="connsiteX651" fmla="*/ 609505 w 1591532"/>
                <a:gd name="connsiteY651" fmla="*/ 1077468 h 1285970"/>
                <a:gd name="connsiteX652" fmla="*/ 641128 w 1591532"/>
                <a:gd name="connsiteY652" fmla="*/ 1077468 h 1285970"/>
                <a:gd name="connsiteX653" fmla="*/ 732377 w 1591532"/>
                <a:gd name="connsiteY653" fmla="*/ 1040702 h 1285970"/>
                <a:gd name="connsiteX654" fmla="*/ 732377 w 1591532"/>
                <a:gd name="connsiteY654" fmla="*/ 999649 h 1285970"/>
                <a:gd name="connsiteX655" fmla="*/ 765905 w 1591532"/>
                <a:gd name="connsiteY655" fmla="*/ 999649 h 1285970"/>
                <a:gd name="connsiteX656" fmla="*/ 765905 w 1591532"/>
                <a:gd name="connsiteY656" fmla="*/ 1040702 h 1285970"/>
                <a:gd name="connsiteX657" fmla="*/ 732377 w 1591532"/>
                <a:gd name="connsiteY657" fmla="*/ 1040702 h 1285970"/>
                <a:gd name="connsiteX658" fmla="*/ 765905 w 1591532"/>
                <a:gd name="connsiteY658" fmla="*/ 1077468 h 1285970"/>
                <a:gd name="connsiteX659" fmla="*/ 765905 w 1591532"/>
                <a:gd name="connsiteY659" fmla="*/ 1281589 h 1285970"/>
                <a:gd name="connsiteX660" fmla="*/ 732377 w 1591532"/>
                <a:gd name="connsiteY660" fmla="*/ 1281589 h 1285970"/>
                <a:gd name="connsiteX661" fmla="*/ 732377 w 1591532"/>
                <a:gd name="connsiteY661" fmla="*/ 1077468 h 1285970"/>
                <a:gd name="connsiteX662" fmla="*/ 765905 w 1591532"/>
                <a:gd name="connsiteY662" fmla="*/ 1077468 h 1285970"/>
                <a:gd name="connsiteX663" fmla="*/ 831913 w 1591532"/>
                <a:gd name="connsiteY663" fmla="*/ 1235964 h 1285970"/>
                <a:gd name="connsiteX664" fmla="*/ 844391 w 1591532"/>
                <a:gd name="connsiteY664" fmla="*/ 1248251 h 1285970"/>
                <a:gd name="connsiteX665" fmla="*/ 861727 w 1591532"/>
                <a:gd name="connsiteY665" fmla="*/ 1254728 h 1285970"/>
                <a:gd name="connsiteX666" fmla="*/ 881634 w 1591532"/>
                <a:gd name="connsiteY666" fmla="*/ 1256729 h 1285970"/>
                <a:gd name="connsiteX667" fmla="*/ 898207 w 1591532"/>
                <a:gd name="connsiteY667" fmla="*/ 1255586 h 1285970"/>
                <a:gd name="connsiteX668" fmla="*/ 914210 w 1591532"/>
                <a:gd name="connsiteY668" fmla="*/ 1251204 h 1285970"/>
                <a:gd name="connsiteX669" fmla="*/ 926211 w 1591532"/>
                <a:gd name="connsiteY669" fmla="*/ 1241965 h 1285970"/>
                <a:gd name="connsiteX670" fmla="*/ 930973 w 1591532"/>
                <a:gd name="connsiteY670" fmla="*/ 1226344 h 1285970"/>
                <a:gd name="connsiteX671" fmla="*/ 921068 w 1591532"/>
                <a:gd name="connsiteY671" fmla="*/ 1206627 h 1285970"/>
                <a:gd name="connsiteX672" fmla="*/ 896398 w 1591532"/>
                <a:gd name="connsiteY672" fmla="*/ 1195769 h 1285970"/>
                <a:gd name="connsiteX673" fmla="*/ 864203 w 1591532"/>
                <a:gd name="connsiteY673" fmla="*/ 1188244 h 1285970"/>
                <a:gd name="connsiteX674" fmla="*/ 832009 w 1591532"/>
                <a:gd name="connsiteY674" fmla="*/ 1178814 h 1285970"/>
                <a:gd name="connsiteX675" fmla="*/ 807339 w 1591532"/>
                <a:gd name="connsiteY675" fmla="*/ 1161669 h 1285970"/>
                <a:gd name="connsiteX676" fmla="*/ 797433 w 1591532"/>
                <a:gd name="connsiteY676" fmla="*/ 1130903 h 1285970"/>
                <a:gd name="connsiteX677" fmla="*/ 804291 w 1591532"/>
                <a:gd name="connsiteY677" fmla="*/ 1104424 h 1285970"/>
                <a:gd name="connsiteX678" fmla="*/ 822103 w 1591532"/>
                <a:gd name="connsiteY678" fmla="*/ 1086422 h 1285970"/>
                <a:gd name="connsiteX679" fmla="*/ 846582 w 1591532"/>
                <a:gd name="connsiteY679" fmla="*/ 1076135 h 1285970"/>
                <a:gd name="connsiteX680" fmla="*/ 873633 w 1591532"/>
                <a:gd name="connsiteY680" fmla="*/ 1072801 h 1285970"/>
                <a:gd name="connsiteX681" fmla="*/ 905637 w 1591532"/>
                <a:gd name="connsiteY681" fmla="*/ 1075754 h 1285970"/>
                <a:gd name="connsiteX682" fmla="*/ 931545 w 1591532"/>
                <a:gd name="connsiteY682" fmla="*/ 1086041 h 1285970"/>
                <a:gd name="connsiteX683" fmla="*/ 949547 w 1591532"/>
                <a:gd name="connsiteY683" fmla="*/ 1105757 h 1285970"/>
                <a:gd name="connsiteX684" fmla="*/ 957453 w 1591532"/>
                <a:gd name="connsiteY684" fmla="*/ 1136714 h 1285970"/>
                <a:gd name="connsiteX685" fmla="*/ 923925 w 1591532"/>
                <a:gd name="connsiteY685" fmla="*/ 1136714 h 1285970"/>
                <a:gd name="connsiteX686" fmla="*/ 918781 w 1591532"/>
                <a:gd name="connsiteY686" fmla="*/ 1120331 h 1285970"/>
                <a:gd name="connsiteX687" fmla="*/ 907732 w 1591532"/>
                <a:gd name="connsiteY687" fmla="*/ 1109853 h 1285970"/>
                <a:gd name="connsiteX688" fmla="*/ 892873 w 1591532"/>
                <a:gd name="connsiteY688" fmla="*/ 1104138 h 1285970"/>
                <a:gd name="connsiteX689" fmla="*/ 876490 w 1591532"/>
                <a:gd name="connsiteY689" fmla="*/ 1102328 h 1285970"/>
                <a:gd name="connsiteX690" fmla="*/ 861251 w 1591532"/>
                <a:gd name="connsiteY690" fmla="*/ 1103471 h 1285970"/>
                <a:gd name="connsiteX691" fmla="*/ 847249 w 1591532"/>
                <a:gd name="connsiteY691" fmla="*/ 1107662 h 1285970"/>
                <a:gd name="connsiteX692" fmla="*/ 836962 w 1591532"/>
                <a:gd name="connsiteY692" fmla="*/ 1115568 h 1285970"/>
                <a:gd name="connsiteX693" fmla="*/ 833056 w 1591532"/>
                <a:gd name="connsiteY693" fmla="*/ 1128427 h 1285970"/>
                <a:gd name="connsiteX694" fmla="*/ 839153 w 1591532"/>
                <a:gd name="connsiteY694" fmla="*/ 1142810 h 1285970"/>
                <a:gd name="connsiteX695" fmla="*/ 854773 w 1591532"/>
                <a:gd name="connsiteY695" fmla="*/ 1152335 h 1285970"/>
                <a:gd name="connsiteX696" fmla="*/ 876110 w 1591532"/>
                <a:gd name="connsiteY696" fmla="*/ 1158621 h 1285970"/>
                <a:gd name="connsiteX697" fmla="*/ 899827 w 1591532"/>
                <a:gd name="connsiteY697" fmla="*/ 1163955 h 1285970"/>
                <a:gd name="connsiteX698" fmla="*/ 924497 w 1591532"/>
                <a:gd name="connsiteY698" fmla="*/ 1170718 h 1285970"/>
                <a:gd name="connsiteX699" fmla="*/ 945832 w 1591532"/>
                <a:gd name="connsiteY699" fmla="*/ 1181195 h 1285970"/>
                <a:gd name="connsiteX700" fmla="*/ 960882 w 1591532"/>
                <a:gd name="connsiteY700" fmla="*/ 1197578 h 1285970"/>
                <a:gd name="connsiteX701" fmla="*/ 966597 w 1591532"/>
                <a:gd name="connsiteY701" fmla="*/ 1222058 h 1285970"/>
                <a:gd name="connsiteX702" fmla="*/ 958882 w 1591532"/>
                <a:gd name="connsiteY702" fmla="*/ 1252823 h 1285970"/>
                <a:gd name="connsiteX703" fmla="*/ 938784 w 1591532"/>
                <a:gd name="connsiteY703" fmla="*/ 1272540 h 1285970"/>
                <a:gd name="connsiteX704" fmla="*/ 910780 w 1591532"/>
                <a:gd name="connsiteY704" fmla="*/ 1283018 h 1285970"/>
                <a:gd name="connsiteX705" fmla="*/ 879824 w 1591532"/>
                <a:gd name="connsiteY705" fmla="*/ 1285970 h 1285970"/>
                <a:gd name="connsiteX706" fmla="*/ 847439 w 1591532"/>
                <a:gd name="connsiteY706" fmla="*/ 1282446 h 1285970"/>
                <a:gd name="connsiteX707" fmla="*/ 820198 w 1591532"/>
                <a:gd name="connsiteY707" fmla="*/ 1270826 h 1285970"/>
                <a:gd name="connsiteX708" fmla="*/ 801243 w 1591532"/>
                <a:gd name="connsiteY708" fmla="*/ 1249490 h 1285970"/>
                <a:gd name="connsiteX709" fmla="*/ 793337 w 1591532"/>
                <a:gd name="connsiteY709" fmla="*/ 1217295 h 1285970"/>
                <a:gd name="connsiteX710" fmla="*/ 826865 w 1591532"/>
                <a:gd name="connsiteY710" fmla="*/ 1217295 h 1285970"/>
                <a:gd name="connsiteX711" fmla="*/ 832009 w 1591532"/>
                <a:gd name="connsiteY711" fmla="*/ 1236059 h 1285970"/>
                <a:gd name="connsiteX712" fmla="*/ 1079087 w 1591532"/>
                <a:gd name="connsiteY712" fmla="*/ 1077468 h 1285970"/>
                <a:gd name="connsiteX713" fmla="*/ 1079087 w 1591532"/>
                <a:gd name="connsiteY713" fmla="*/ 1107091 h 1285970"/>
                <a:gd name="connsiteX714" fmla="*/ 1038415 w 1591532"/>
                <a:gd name="connsiteY714" fmla="*/ 1107091 h 1285970"/>
                <a:gd name="connsiteX715" fmla="*/ 1038415 w 1591532"/>
                <a:gd name="connsiteY715" fmla="*/ 1233869 h 1285970"/>
                <a:gd name="connsiteX716" fmla="*/ 1039368 w 1591532"/>
                <a:gd name="connsiteY716" fmla="*/ 1243394 h 1285970"/>
                <a:gd name="connsiteX717" fmla="*/ 1043083 w 1591532"/>
                <a:gd name="connsiteY717" fmla="*/ 1248918 h 1285970"/>
                <a:gd name="connsiteX718" fmla="*/ 1050798 w 1591532"/>
                <a:gd name="connsiteY718" fmla="*/ 1251490 h 1285970"/>
                <a:gd name="connsiteX719" fmla="*/ 1063657 w 1591532"/>
                <a:gd name="connsiteY719" fmla="*/ 1252061 h 1285970"/>
                <a:gd name="connsiteX720" fmla="*/ 1079087 w 1591532"/>
                <a:gd name="connsiteY720" fmla="*/ 1252061 h 1285970"/>
                <a:gd name="connsiteX721" fmla="*/ 1079087 w 1591532"/>
                <a:gd name="connsiteY721" fmla="*/ 1281684 h 1285970"/>
                <a:gd name="connsiteX722" fmla="*/ 1053465 w 1591532"/>
                <a:gd name="connsiteY722" fmla="*/ 1281684 h 1285970"/>
                <a:gd name="connsiteX723" fmla="*/ 1031177 w 1591532"/>
                <a:gd name="connsiteY723" fmla="*/ 1279874 h 1285970"/>
                <a:gd name="connsiteX724" fmla="*/ 1016127 w 1591532"/>
                <a:gd name="connsiteY724" fmla="*/ 1273397 h 1285970"/>
                <a:gd name="connsiteX725" fmla="*/ 1007650 w 1591532"/>
                <a:gd name="connsiteY725" fmla="*/ 1259967 h 1285970"/>
                <a:gd name="connsiteX726" fmla="*/ 1004888 w 1591532"/>
                <a:gd name="connsiteY726" fmla="*/ 1237107 h 1285970"/>
                <a:gd name="connsiteX727" fmla="*/ 1004888 w 1591532"/>
                <a:gd name="connsiteY727" fmla="*/ 1107186 h 1285970"/>
                <a:gd name="connsiteX728" fmla="*/ 970121 w 1591532"/>
                <a:gd name="connsiteY728" fmla="*/ 1107186 h 1285970"/>
                <a:gd name="connsiteX729" fmla="*/ 970121 w 1591532"/>
                <a:gd name="connsiteY729" fmla="*/ 1077563 h 1285970"/>
                <a:gd name="connsiteX730" fmla="*/ 1004888 w 1591532"/>
                <a:gd name="connsiteY730" fmla="*/ 1077563 h 1285970"/>
                <a:gd name="connsiteX731" fmla="*/ 1004888 w 1591532"/>
                <a:gd name="connsiteY731" fmla="*/ 1016318 h 1285970"/>
                <a:gd name="connsiteX732" fmla="*/ 1038415 w 1591532"/>
                <a:gd name="connsiteY732" fmla="*/ 1016318 h 1285970"/>
                <a:gd name="connsiteX733" fmla="*/ 1038415 w 1591532"/>
                <a:gd name="connsiteY733" fmla="*/ 1077563 h 1285970"/>
                <a:gd name="connsiteX734" fmla="*/ 1079087 w 1591532"/>
                <a:gd name="connsiteY734" fmla="*/ 1077563 h 1285970"/>
                <a:gd name="connsiteX735" fmla="*/ 1248918 w 1591532"/>
                <a:gd name="connsiteY735" fmla="*/ 1268540 h 1285970"/>
                <a:gd name="connsiteX736" fmla="*/ 1191292 w 1591532"/>
                <a:gd name="connsiteY736" fmla="*/ 1285875 h 1285970"/>
                <a:gd name="connsiteX737" fmla="*/ 1148810 w 1591532"/>
                <a:gd name="connsiteY737" fmla="*/ 1277969 h 1285970"/>
                <a:gd name="connsiteX738" fmla="*/ 1118616 w 1591532"/>
                <a:gd name="connsiteY738" fmla="*/ 1255871 h 1285970"/>
                <a:gd name="connsiteX739" fmla="*/ 1100233 w 1591532"/>
                <a:gd name="connsiteY739" fmla="*/ 1221867 h 1285970"/>
                <a:gd name="connsiteX740" fmla="*/ 1093280 w 1591532"/>
                <a:gd name="connsiteY740" fmla="*/ 1178814 h 1285970"/>
                <a:gd name="connsiteX741" fmla="*/ 1100423 w 1591532"/>
                <a:gd name="connsiteY741" fmla="*/ 1136142 h 1285970"/>
                <a:gd name="connsiteX742" fmla="*/ 1120331 w 1591532"/>
                <a:gd name="connsiteY742" fmla="*/ 1102614 h 1285970"/>
                <a:gd name="connsiteX743" fmla="*/ 1150715 w 1591532"/>
                <a:gd name="connsiteY743" fmla="*/ 1080516 h 1285970"/>
                <a:gd name="connsiteX744" fmla="*/ 1189196 w 1591532"/>
                <a:gd name="connsiteY744" fmla="*/ 1072610 h 1285970"/>
                <a:gd name="connsiteX745" fmla="*/ 1234440 w 1591532"/>
                <a:gd name="connsiteY745" fmla="*/ 1083850 h 1285970"/>
                <a:gd name="connsiteX746" fmla="*/ 1263301 w 1591532"/>
                <a:gd name="connsiteY746" fmla="*/ 1112520 h 1285970"/>
                <a:gd name="connsiteX747" fmla="*/ 1278255 w 1591532"/>
                <a:gd name="connsiteY747" fmla="*/ 1150430 h 1285970"/>
                <a:gd name="connsiteX748" fmla="*/ 1281589 w 1591532"/>
                <a:gd name="connsiteY748" fmla="*/ 1189482 h 1285970"/>
                <a:gd name="connsiteX749" fmla="*/ 1128808 w 1591532"/>
                <a:gd name="connsiteY749" fmla="*/ 1189482 h 1285970"/>
                <a:gd name="connsiteX750" fmla="*/ 1131951 w 1591532"/>
                <a:gd name="connsiteY750" fmla="*/ 1214914 h 1285970"/>
                <a:gd name="connsiteX751" fmla="*/ 1143381 w 1591532"/>
                <a:gd name="connsiteY751" fmla="*/ 1236250 h 1285970"/>
                <a:gd name="connsiteX752" fmla="*/ 1163479 w 1591532"/>
                <a:gd name="connsiteY752" fmla="*/ 1251014 h 1285970"/>
                <a:gd name="connsiteX753" fmla="*/ 1192339 w 1591532"/>
                <a:gd name="connsiteY753" fmla="*/ 1256538 h 1285970"/>
                <a:gd name="connsiteX754" fmla="*/ 1227296 w 1591532"/>
                <a:gd name="connsiteY754" fmla="*/ 1246632 h 1285970"/>
                <a:gd name="connsiteX755" fmla="*/ 1245298 w 1591532"/>
                <a:gd name="connsiteY755" fmla="*/ 1216628 h 1285970"/>
                <a:gd name="connsiteX756" fmla="*/ 1278446 w 1591532"/>
                <a:gd name="connsiteY756" fmla="*/ 1216628 h 1285970"/>
                <a:gd name="connsiteX757" fmla="*/ 1248823 w 1591532"/>
                <a:gd name="connsiteY757" fmla="*/ 1268349 h 1285970"/>
                <a:gd name="connsiteX758" fmla="*/ 1240822 w 1591532"/>
                <a:gd name="connsiteY758" fmla="*/ 1137476 h 1285970"/>
                <a:gd name="connsiteX759" fmla="*/ 1228630 w 1591532"/>
                <a:gd name="connsiteY759" fmla="*/ 1119092 h 1285970"/>
                <a:gd name="connsiteX760" fmla="*/ 1210437 w 1591532"/>
                <a:gd name="connsiteY760" fmla="*/ 1106805 h 1285970"/>
                <a:gd name="connsiteX761" fmla="*/ 1187291 w 1591532"/>
                <a:gd name="connsiteY761" fmla="*/ 1102233 h 1285970"/>
                <a:gd name="connsiteX762" fmla="*/ 1163764 w 1591532"/>
                <a:gd name="connsiteY762" fmla="*/ 1106805 h 1285970"/>
                <a:gd name="connsiteX763" fmla="*/ 1145762 w 1591532"/>
                <a:gd name="connsiteY763" fmla="*/ 1119283 h 1285970"/>
                <a:gd name="connsiteX764" fmla="*/ 1133951 w 1591532"/>
                <a:gd name="connsiteY764" fmla="*/ 1137666 h 1285970"/>
                <a:gd name="connsiteX765" fmla="*/ 1128808 w 1591532"/>
                <a:gd name="connsiteY765" fmla="*/ 1159955 h 1285970"/>
                <a:gd name="connsiteX766" fmla="*/ 1246061 w 1591532"/>
                <a:gd name="connsiteY766" fmla="*/ 1159955 h 1285970"/>
                <a:gd name="connsiteX767" fmla="*/ 1240727 w 1591532"/>
                <a:gd name="connsiteY767" fmla="*/ 1137476 h 1285970"/>
                <a:gd name="connsiteX768" fmla="*/ 1335024 w 1591532"/>
                <a:gd name="connsiteY768" fmla="*/ 1077468 h 1285970"/>
                <a:gd name="connsiteX769" fmla="*/ 1335024 w 1591532"/>
                <a:gd name="connsiteY769" fmla="*/ 1120521 h 1285970"/>
                <a:gd name="connsiteX770" fmla="*/ 1335786 w 1591532"/>
                <a:gd name="connsiteY770" fmla="*/ 1120521 h 1285970"/>
                <a:gd name="connsiteX771" fmla="*/ 1365790 w 1591532"/>
                <a:gd name="connsiteY771" fmla="*/ 1083755 h 1285970"/>
                <a:gd name="connsiteX772" fmla="*/ 1410843 w 1591532"/>
                <a:gd name="connsiteY772" fmla="*/ 1072706 h 1285970"/>
                <a:gd name="connsiteX773" fmla="*/ 1410843 w 1591532"/>
                <a:gd name="connsiteY773" fmla="*/ 1108234 h 1285970"/>
                <a:gd name="connsiteX774" fmla="*/ 1376458 w 1591532"/>
                <a:gd name="connsiteY774" fmla="*/ 1113758 h 1285970"/>
                <a:gd name="connsiteX775" fmla="*/ 1353598 w 1591532"/>
                <a:gd name="connsiteY775" fmla="*/ 1129951 h 1285970"/>
                <a:gd name="connsiteX776" fmla="*/ 1340930 w 1591532"/>
                <a:gd name="connsiteY776" fmla="*/ 1155764 h 1285970"/>
                <a:gd name="connsiteX777" fmla="*/ 1336929 w 1591532"/>
                <a:gd name="connsiteY777" fmla="*/ 1190720 h 1285970"/>
                <a:gd name="connsiteX778" fmla="*/ 1336929 w 1591532"/>
                <a:gd name="connsiteY778" fmla="*/ 1281589 h 1285970"/>
                <a:gd name="connsiteX779" fmla="*/ 1303401 w 1591532"/>
                <a:gd name="connsiteY779" fmla="*/ 1281589 h 1285970"/>
                <a:gd name="connsiteX780" fmla="*/ 1303401 w 1591532"/>
                <a:gd name="connsiteY780" fmla="*/ 1077468 h 1285970"/>
                <a:gd name="connsiteX781" fmla="*/ 1335024 w 1591532"/>
                <a:gd name="connsiteY781" fmla="*/ 1077468 h 1285970"/>
                <a:gd name="connsiteX782" fmla="*/ 1456849 w 1591532"/>
                <a:gd name="connsiteY782" fmla="*/ 1235964 h 1285970"/>
                <a:gd name="connsiteX783" fmla="*/ 1469327 w 1591532"/>
                <a:gd name="connsiteY783" fmla="*/ 1248251 h 1285970"/>
                <a:gd name="connsiteX784" fmla="*/ 1486662 w 1591532"/>
                <a:gd name="connsiteY784" fmla="*/ 1254728 h 1285970"/>
                <a:gd name="connsiteX785" fmla="*/ 1506569 w 1591532"/>
                <a:gd name="connsiteY785" fmla="*/ 1256729 h 1285970"/>
                <a:gd name="connsiteX786" fmla="*/ 1523143 w 1591532"/>
                <a:gd name="connsiteY786" fmla="*/ 1255586 h 1285970"/>
                <a:gd name="connsiteX787" fmla="*/ 1539145 w 1591532"/>
                <a:gd name="connsiteY787" fmla="*/ 1251204 h 1285970"/>
                <a:gd name="connsiteX788" fmla="*/ 1551146 w 1591532"/>
                <a:gd name="connsiteY788" fmla="*/ 1241965 h 1285970"/>
                <a:gd name="connsiteX789" fmla="*/ 1555909 w 1591532"/>
                <a:gd name="connsiteY789" fmla="*/ 1226344 h 1285970"/>
                <a:gd name="connsiteX790" fmla="*/ 1546003 w 1591532"/>
                <a:gd name="connsiteY790" fmla="*/ 1206627 h 1285970"/>
                <a:gd name="connsiteX791" fmla="*/ 1521333 w 1591532"/>
                <a:gd name="connsiteY791" fmla="*/ 1195769 h 1285970"/>
                <a:gd name="connsiteX792" fmla="*/ 1489139 w 1591532"/>
                <a:gd name="connsiteY792" fmla="*/ 1188244 h 1285970"/>
                <a:gd name="connsiteX793" fmla="*/ 1456944 w 1591532"/>
                <a:gd name="connsiteY793" fmla="*/ 1178814 h 1285970"/>
                <a:gd name="connsiteX794" fmla="*/ 1432274 w 1591532"/>
                <a:gd name="connsiteY794" fmla="*/ 1161669 h 1285970"/>
                <a:gd name="connsiteX795" fmla="*/ 1422368 w 1591532"/>
                <a:gd name="connsiteY795" fmla="*/ 1130903 h 1285970"/>
                <a:gd name="connsiteX796" fmla="*/ 1429226 w 1591532"/>
                <a:gd name="connsiteY796" fmla="*/ 1104424 h 1285970"/>
                <a:gd name="connsiteX797" fmla="*/ 1447038 w 1591532"/>
                <a:gd name="connsiteY797" fmla="*/ 1086422 h 1285970"/>
                <a:gd name="connsiteX798" fmla="*/ 1471517 w 1591532"/>
                <a:gd name="connsiteY798" fmla="*/ 1076135 h 1285970"/>
                <a:gd name="connsiteX799" fmla="*/ 1498568 w 1591532"/>
                <a:gd name="connsiteY799" fmla="*/ 1072801 h 1285970"/>
                <a:gd name="connsiteX800" fmla="*/ 1530572 w 1591532"/>
                <a:gd name="connsiteY800" fmla="*/ 1075754 h 1285970"/>
                <a:gd name="connsiteX801" fmla="*/ 1556480 w 1591532"/>
                <a:gd name="connsiteY801" fmla="*/ 1086041 h 1285970"/>
                <a:gd name="connsiteX802" fmla="*/ 1574482 w 1591532"/>
                <a:gd name="connsiteY802" fmla="*/ 1105757 h 1285970"/>
                <a:gd name="connsiteX803" fmla="*/ 1582388 w 1591532"/>
                <a:gd name="connsiteY803" fmla="*/ 1136714 h 1285970"/>
                <a:gd name="connsiteX804" fmla="*/ 1548860 w 1591532"/>
                <a:gd name="connsiteY804" fmla="*/ 1136714 h 1285970"/>
                <a:gd name="connsiteX805" fmla="*/ 1543717 w 1591532"/>
                <a:gd name="connsiteY805" fmla="*/ 1120331 h 1285970"/>
                <a:gd name="connsiteX806" fmla="*/ 1532668 w 1591532"/>
                <a:gd name="connsiteY806" fmla="*/ 1109853 h 1285970"/>
                <a:gd name="connsiteX807" fmla="*/ 1517809 w 1591532"/>
                <a:gd name="connsiteY807" fmla="*/ 1104138 h 1285970"/>
                <a:gd name="connsiteX808" fmla="*/ 1501426 w 1591532"/>
                <a:gd name="connsiteY808" fmla="*/ 1102328 h 1285970"/>
                <a:gd name="connsiteX809" fmla="*/ 1486186 w 1591532"/>
                <a:gd name="connsiteY809" fmla="*/ 1103471 h 1285970"/>
                <a:gd name="connsiteX810" fmla="*/ 1472184 w 1591532"/>
                <a:gd name="connsiteY810" fmla="*/ 1107662 h 1285970"/>
                <a:gd name="connsiteX811" fmla="*/ 1461897 w 1591532"/>
                <a:gd name="connsiteY811" fmla="*/ 1115568 h 1285970"/>
                <a:gd name="connsiteX812" fmla="*/ 1457992 w 1591532"/>
                <a:gd name="connsiteY812" fmla="*/ 1128427 h 1285970"/>
                <a:gd name="connsiteX813" fmla="*/ 1464088 w 1591532"/>
                <a:gd name="connsiteY813" fmla="*/ 1142810 h 1285970"/>
                <a:gd name="connsiteX814" fmla="*/ 1479709 w 1591532"/>
                <a:gd name="connsiteY814" fmla="*/ 1152335 h 1285970"/>
                <a:gd name="connsiteX815" fmla="*/ 1501045 w 1591532"/>
                <a:gd name="connsiteY815" fmla="*/ 1158621 h 1285970"/>
                <a:gd name="connsiteX816" fmla="*/ 1524762 w 1591532"/>
                <a:gd name="connsiteY816" fmla="*/ 1163955 h 1285970"/>
                <a:gd name="connsiteX817" fmla="*/ 1549432 w 1591532"/>
                <a:gd name="connsiteY817" fmla="*/ 1170718 h 1285970"/>
                <a:gd name="connsiteX818" fmla="*/ 1570768 w 1591532"/>
                <a:gd name="connsiteY818" fmla="*/ 1181195 h 1285970"/>
                <a:gd name="connsiteX819" fmla="*/ 1585817 w 1591532"/>
                <a:gd name="connsiteY819" fmla="*/ 1197578 h 1285970"/>
                <a:gd name="connsiteX820" fmla="*/ 1591532 w 1591532"/>
                <a:gd name="connsiteY820" fmla="*/ 1222058 h 1285970"/>
                <a:gd name="connsiteX821" fmla="*/ 1583817 w 1591532"/>
                <a:gd name="connsiteY821" fmla="*/ 1252823 h 1285970"/>
                <a:gd name="connsiteX822" fmla="*/ 1563719 w 1591532"/>
                <a:gd name="connsiteY822" fmla="*/ 1272540 h 1285970"/>
                <a:gd name="connsiteX823" fmla="*/ 1535716 w 1591532"/>
                <a:gd name="connsiteY823" fmla="*/ 1283018 h 1285970"/>
                <a:gd name="connsiteX824" fmla="*/ 1504760 w 1591532"/>
                <a:gd name="connsiteY824" fmla="*/ 1285970 h 1285970"/>
                <a:gd name="connsiteX825" fmla="*/ 1472375 w 1591532"/>
                <a:gd name="connsiteY825" fmla="*/ 1282446 h 1285970"/>
                <a:gd name="connsiteX826" fmla="*/ 1445133 w 1591532"/>
                <a:gd name="connsiteY826" fmla="*/ 1270826 h 1285970"/>
                <a:gd name="connsiteX827" fmla="*/ 1426178 w 1591532"/>
                <a:gd name="connsiteY827" fmla="*/ 1249490 h 1285970"/>
                <a:gd name="connsiteX828" fmla="*/ 1418273 w 1591532"/>
                <a:gd name="connsiteY828" fmla="*/ 1217295 h 1285970"/>
                <a:gd name="connsiteX829" fmla="*/ 1451801 w 1591532"/>
                <a:gd name="connsiteY829" fmla="*/ 1217295 h 1285970"/>
                <a:gd name="connsiteX830" fmla="*/ 1456944 w 1591532"/>
                <a:gd name="connsiteY830" fmla="*/ 1236059 h 128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Lst>
              <a:rect l="l" t="t" r="r" b="b"/>
              <a:pathLst>
                <a:path w="1591532" h="1285970">
                  <a:moveTo>
                    <a:pt x="7429" y="31623"/>
                  </a:moveTo>
                  <a:lnTo>
                    <a:pt x="7429" y="0"/>
                  </a:lnTo>
                  <a:lnTo>
                    <a:pt x="232886" y="0"/>
                  </a:lnTo>
                  <a:lnTo>
                    <a:pt x="232886" y="31623"/>
                  </a:lnTo>
                  <a:lnTo>
                    <a:pt x="138875" y="31623"/>
                  </a:lnTo>
                  <a:lnTo>
                    <a:pt x="138875" y="282035"/>
                  </a:lnTo>
                  <a:lnTo>
                    <a:pt x="101346" y="282035"/>
                  </a:lnTo>
                  <a:lnTo>
                    <a:pt x="101346" y="31623"/>
                  </a:lnTo>
                  <a:lnTo>
                    <a:pt x="7334" y="31623"/>
                  </a:lnTo>
                  <a:close/>
                  <a:moveTo>
                    <a:pt x="286988" y="0"/>
                  </a:moveTo>
                  <a:lnTo>
                    <a:pt x="286988" y="107823"/>
                  </a:lnTo>
                  <a:lnTo>
                    <a:pt x="287750" y="107823"/>
                  </a:lnTo>
                  <a:cubicBezTo>
                    <a:pt x="290417" y="101537"/>
                    <a:pt x="294037" y="96203"/>
                    <a:pt x="298799" y="91821"/>
                  </a:cubicBezTo>
                  <a:cubicBezTo>
                    <a:pt x="303562" y="87440"/>
                    <a:pt x="308896" y="83915"/>
                    <a:pt x="314801" y="81153"/>
                  </a:cubicBezTo>
                  <a:cubicBezTo>
                    <a:pt x="320707" y="78391"/>
                    <a:pt x="326898" y="76391"/>
                    <a:pt x="333375" y="75057"/>
                  </a:cubicBezTo>
                  <a:cubicBezTo>
                    <a:pt x="339852" y="73724"/>
                    <a:pt x="346043" y="73057"/>
                    <a:pt x="352139" y="73057"/>
                  </a:cubicBezTo>
                  <a:cubicBezTo>
                    <a:pt x="365570" y="73057"/>
                    <a:pt x="376714" y="74867"/>
                    <a:pt x="385667" y="78581"/>
                  </a:cubicBezTo>
                  <a:cubicBezTo>
                    <a:pt x="394621" y="82296"/>
                    <a:pt x="401860" y="87440"/>
                    <a:pt x="407384" y="94012"/>
                  </a:cubicBezTo>
                  <a:cubicBezTo>
                    <a:pt x="412909" y="100584"/>
                    <a:pt x="416814" y="108395"/>
                    <a:pt x="419005" y="117539"/>
                  </a:cubicBezTo>
                  <a:cubicBezTo>
                    <a:pt x="421196" y="126587"/>
                    <a:pt x="422338" y="136684"/>
                    <a:pt x="422338" y="147733"/>
                  </a:cubicBezTo>
                  <a:lnTo>
                    <a:pt x="422338" y="282035"/>
                  </a:lnTo>
                  <a:lnTo>
                    <a:pt x="388811" y="282035"/>
                  </a:lnTo>
                  <a:lnTo>
                    <a:pt x="388811" y="143827"/>
                  </a:lnTo>
                  <a:cubicBezTo>
                    <a:pt x="388811" y="131159"/>
                    <a:pt x="385096" y="121158"/>
                    <a:pt x="377762" y="113824"/>
                  </a:cubicBezTo>
                  <a:cubicBezTo>
                    <a:pt x="370427" y="106490"/>
                    <a:pt x="360236" y="102775"/>
                    <a:pt x="347377" y="102775"/>
                  </a:cubicBezTo>
                  <a:cubicBezTo>
                    <a:pt x="337090" y="102775"/>
                    <a:pt x="328232" y="104394"/>
                    <a:pt x="320707" y="107537"/>
                  </a:cubicBezTo>
                  <a:cubicBezTo>
                    <a:pt x="313182" y="110680"/>
                    <a:pt x="306896" y="115157"/>
                    <a:pt x="301942" y="120968"/>
                  </a:cubicBezTo>
                  <a:cubicBezTo>
                    <a:pt x="296894" y="126778"/>
                    <a:pt x="293180" y="133541"/>
                    <a:pt x="290703" y="141351"/>
                  </a:cubicBezTo>
                  <a:cubicBezTo>
                    <a:pt x="288227" y="149162"/>
                    <a:pt x="286988" y="157639"/>
                    <a:pt x="286988" y="166783"/>
                  </a:cubicBezTo>
                  <a:lnTo>
                    <a:pt x="286988" y="282131"/>
                  </a:lnTo>
                  <a:lnTo>
                    <a:pt x="253460" y="282131"/>
                  </a:lnTo>
                  <a:lnTo>
                    <a:pt x="253460" y="191"/>
                  </a:lnTo>
                  <a:lnTo>
                    <a:pt x="286988" y="191"/>
                  </a:lnTo>
                  <a:close/>
                  <a:moveTo>
                    <a:pt x="484918" y="77819"/>
                  </a:moveTo>
                  <a:lnTo>
                    <a:pt x="484918" y="120872"/>
                  </a:lnTo>
                  <a:lnTo>
                    <a:pt x="485680" y="120872"/>
                  </a:lnTo>
                  <a:cubicBezTo>
                    <a:pt x="493871" y="104299"/>
                    <a:pt x="503873" y="92012"/>
                    <a:pt x="515684" y="84106"/>
                  </a:cubicBezTo>
                  <a:cubicBezTo>
                    <a:pt x="527495" y="76200"/>
                    <a:pt x="542544" y="72485"/>
                    <a:pt x="560737" y="73057"/>
                  </a:cubicBezTo>
                  <a:lnTo>
                    <a:pt x="560737" y="108585"/>
                  </a:lnTo>
                  <a:cubicBezTo>
                    <a:pt x="547307" y="108585"/>
                    <a:pt x="535877" y="110395"/>
                    <a:pt x="526352" y="114109"/>
                  </a:cubicBezTo>
                  <a:cubicBezTo>
                    <a:pt x="516922" y="117824"/>
                    <a:pt x="509207" y="123158"/>
                    <a:pt x="503492" y="130302"/>
                  </a:cubicBezTo>
                  <a:cubicBezTo>
                    <a:pt x="497777" y="137446"/>
                    <a:pt x="493490" y="146018"/>
                    <a:pt x="490823" y="156210"/>
                  </a:cubicBezTo>
                  <a:cubicBezTo>
                    <a:pt x="488156" y="166306"/>
                    <a:pt x="486823" y="178022"/>
                    <a:pt x="486823" y="191167"/>
                  </a:cubicBezTo>
                  <a:lnTo>
                    <a:pt x="486823" y="282035"/>
                  </a:lnTo>
                  <a:lnTo>
                    <a:pt x="453295" y="282035"/>
                  </a:lnTo>
                  <a:lnTo>
                    <a:pt x="453295" y="77819"/>
                  </a:lnTo>
                  <a:lnTo>
                    <a:pt x="484918" y="77819"/>
                  </a:lnTo>
                  <a:close/>
                  <a:moveTo>
                    <a:pt x="718471" y="268986"/>
                  </a:moveTo>
                  <a:cubicBezTo>
                    <a:pt x="703231" y="280607"/>
                    <a:pt x="677037" y="286322"/>
                    <a:pt x="653891" y="286322"/>
                  </a:cubicBezTo>
                  <a:cubicBezTo>
                    <a:pt x="637604" y="286322"/>
                    <a:pt x="630364" y="283655"/>
                    <a:pt x="618363" y="278416"/>
                  </a:cubicBezTo>
                  <a:cubicBezTo>
                    <a:pt x="606362" y="273177"/>
                    <a:pt x="596360" y="265748"/>
                    <a:pt x="588169" y="256318"/>
                  </a:cubicBezTo>
                  <a:cubicBezTo>
                    <a:pt x="579977" y="246793"/>
                    <a:pt x="573881" y="235553"/>
                    <a:pt x="569786" y="222314"/>
                  </a:cubicBezTo>
                  <a:cubicBezTo>
                    <a:pt x="565690" y="209074"/>
                    <a:pt x="563404" y="194786"/>
                    <a:pt x="562832" y="179261"/>
                  </a:cubicBezTo>
                  <a:cubicBezTo>
                    <a:pt x="562832" y="163735"/>
                    <a:pt x="565213" y="149543"/>
                    <a:pt x="569976" y="136589"/>
                  </a:cubicBezTo>
                  <a:cubicBezTo>
                    <a:pt x="574738" y="123730"/>
                    <a:pt x="581406" y="112490"/>
                    <a:pt x="589883" y="103061"/>
                  </a:cubicBezTo>
                  <a:cubicBezTo>
                    <a:pt x="598361" y="93631"/>
                    <a:pt x="608552" y="86201"/>
                    <a:pt x="620268" y="80963"/>
                  </a:cubicBezTo>
                  <a:cubicBezTo>
                    <a:pt x="631984" y="75724"/>
                    <a:pt x="644843" y="73057"/>
                    <a:pt x="658749" y="73057"/>
                  </a:cubicBezTo>
                  <a:cubicBezTo>
                    <a:pt x="676942" y="73057"/>
                    <a:pt x="691991" y="76771"/>
                    <a:pt x="703993" y="84296"/>
                  </a:cubicBezTo>
                  <a:cubicBezTo>
                    <a:pt x="715994" y="91821"/>
                    <a:pt x="725614" y="101346"/>
                    <a:pt x="732854" y="112967"/>
                  </a:cubicBezTo>
                  <a:cubicBezTo>
                    <a:pt x="740093" y="124587"/>
                    <a:pt x="745046" y="137160"/>
                    <a:pt x="747808" y="150876"/>
                  </a:cubicBezTo>
                  <a:cubicBezTo>
                    <a:pt x="750570" y="164592"/>
                    <a:pt x="751713" y="177641"/>
                    <a:pt x="751142" y="189928"/>
                  </a:cubicBezTo>
                  <a:lnTo>
                    <a:pt x="598361" y="189928"/>
                  </a:lnTo>
                  <a:cubicBezTo>
                    <a:pt x="598075" y="198882"/>
                    <a:pt x="599122" y="207359"/>
                    <a:pt x="601504" y="215360"/>
                  </a:cubicBezTo>
                  <a:cubicBezTo>
                    <a:pt x="603885" y="223361"/>
                    <a:pt x="607695" y="230505"/>
                    <a:pt x="612934" y="236696"/>
                  </a:cubicBezTo>
                  <a:cubicBezTo>
                    <a:pt x="618172" y="242888"/>
                    <a:pt x="624935" y="247841"/>
                    <a:pt x="633031" y="251555"/>
                  </a:cubicBezTo>
                  <a:cubicBezTo>
                    <a:pt x="641223" y="255270"/>
                    <a:pt x="650843" y="257080"/>
                    <a:pt x="661892" y="257080"/>
                  </a:cubicBezTo>
                  <a:cubicBezTo>
                    <a:pt x="676085" y="257080"/>
                    <a:pt x="687800" y="253746"/>
                    <a:pt x="696849" y="247174"/>
                  </a:cubicBezTo>
                  <a:cubicBezTo>
                    <a:pt x="705898" y="240602"/>
                    <a:pt x="711898" y="230600"/>
                    <a:pt x="714851" y="217170"/>
                  </a:cubicBezTo>
                  <a:lnTo>
                    <a:pt x="747998" y="217170"/>
                  </a:lnTo>
                  <a:cubicBezTo>
                    <a:pt x="743522" y="240125"/>
                    <a:pt x="733615" y="257366"/>
                    <a:pt x="718376" y="268891"/>
                  </a:cubicBezTo>
                  <a:close/>
                  <a:moveTo>
                    <a:pt x="710375" y="137827"/>
                  </a:moveTo>
                  <a:cubicBezTo>
                    <a:pt x="707327" y="130683"/>
                    <a:pt x="703231" y="124587"/>
                    <a:pt x="698182" y="119444"/>
                  </a:cubicBezTo>
                  <a:cubicBezTo>
                    <a:pt x="693039" y="114300"/>
                    <a:pt x="686943" y="110204"/>
                    <a:pt x="679990" y="107156"/>
                  </a:cubicBezTo>
                  <a:cubicBezTo>
                    <a:pt x="673037" y="104108"/>
                    <a:pt x="665321" y="102584"/>
                    <a:pt x="656844" y="102584"/>
                  </a:cubicBezTo>
                  <a:cubicBezTo>
                    <a:pt x="648367" y="102584"/>
                    <a:pt x="640366" y="104108"/>
                    <a:pt x="633317" y="107156"/>
                  </a:cubicBezTo>
                  <a:cubicBezTo>
                    <a:pt x="626269" y="110204"/>
                    <a:pt x="620363" y="114300"/>
                    <a:pt x="615315" y="119634"/>
                  </a:cubicBezTo>
                  <a:cubicBezTo>
                    <a:pt x="610267" y="124873"/>
                    <a:pt x="606362" y="131064"/>
                    <a:pt x="603504" y="138017"/>
                  </a:cubicBezTo>
                  <a:cubicBezTo>
                    <a:pt x="600647" y="144971"/>
                    <a:pt x="598932" y="152400"/>
                    <a:pt x="598361" y="160306"/>
                  </a:cubicBezTo>
                  <a:lnTo>
                    <a:pt x="715613" y="160306"/>
                  </a:lnTo>
                  <a:cubicBezTo>
                    <a:pt x="715042" y="152400"/>
                    <a:pt x="713327" y="144875"/>
                    <a:pt x="710279" y="137827"/>
                  </a:cubicBezTo>
                  <a:close/>
                  <a:moveTo>
                    <a:pt x="925639" y="268986"/>
                  </a:moveTo>
                  <a:cubicBezTo>
                    <a:pt x="910400" y="280607"/>
                    <a:pt x="884206" y="286322"/>
                    <a:pt x="861060" y="286322"/>
                  </a:cubicBezTo>
                  <a:cubicBezTo>
                    <a:pt x="844772" y="286322"/>
                    <a:pt x="837533" y="283655"/>
                    <a:pt x="825532" y="278416"/>
                  </a:cubicBezTo>
                  <a:cubicBezTo>
                    <a:pt x="813530" y="273177"/>
                    <a:pt x="803529" y="265748"/>
                    <a:pt x="795338" y="256318"/>
                  </a:cubicBezTo>
                  <a:cubicBezTo>
                    <a:pt x="787146" y="246793"/>
                    <a:pt x="781050" y="235553"/>
                    <a:pt x="776954" y="222314"/>
                  </a:cubicBezTo>
                  <a:cubicBezTo>
                    <a:pt x="772859" y="209074"/>
                    <a:pt x="770572" y="194786"/>
                    <a:pt x="770001" y="179261"/>
                  </a:cubicBezTo>
                  <a:cubicBezTo>
                    <a:pt x="770001" y="163735"/>
                    <a:pt x="772382" y="149543"/>
                    <a:pt x="777145" y="136589"/>
                  </a:cubicBezTo>
                  <a:cubicBezTo>
                    <a:pt x="781907" y="123730"/>
                    <a:pt x="788575" y="112490"/>
                    <a:pt x="797052" y="103061"/>
                  </a:cubicBezTo>
                  <a:cubicBezTo>
                    <a:pt x="805529" y="93631"/>
                    <a:pt x="815721" y="86201"/>
                    <a:pt x="827437" y="80963"/>
                  </a:cubicBezTo>
                  <a:cubicBezTo>
                    <a:pt x="839153" y="75724"/>
                    <a:pt x="852011" y="73057"/>
                    <a:pt x="865918" y="73057"/>
                  </a:cubicBezTo>
                  <a:cubicBezTo>
                    <a:pt x="884111" y="73057"/>
                    <a:pt x="899160" y="76771"/>
                    <a:pt x="911162" y="84296"/>
                  </a:cubicBezTo>
                  <a:cubicBezTo>
                    <a:pt x="923163" y="91821"/>
                    <a:pt x="932783" y="101346"/>
                    <a:pt x="940022" y="112967"/>
                  </a:cubicBezTo>
                  <a:cubicBezTo>
                    <a:pt x="947261" y="124587"/>
                    <a:pt x="952214" y="137160"/>
                    <a:pt x="954977" y="150876"/>
                  </a:cubicBezTo>
                  <a:cubicBezTo>
                    <a:pt x="957739" y="164592"/>
                    <a:pt x="958882" y="177641"/>
                    <a:pt x="958310" y="189928"/>
                  </a:cubicBezTo>
                  <a:lnTo>
                    <a:pt x="805529" y="189928"/>
                  </a:lnTo>
                  <a:cubicBezTo>
                    <a:pt x="805244" y="198882"/>
                    <a:pt x="806291" y="207359"/>
                    <a:pt x="808672" y="215360"/>
                  </a:cubicBezTo>
                  <a:cubicBezTo>
                    <a:pt x="811054" y="223361"/>
                    <a:pt x="814864" y="230505"/>
                    <a:pt x="820103" y="236696"/>
                  </a:cubicBezTo>
                  <a:cubicBezTo>
                    <a:pt x="825341" y="242888"/>
                    <a:pt x="832104" y="247841"/>
                    <a:pt x="840200" y="251555"/>
                  </a:cubicBezTo>
                  <a:cubicBezTo>
                    <a:pt x="848392" y="255270"/>
                    <a:pt x="858012" y="257080"/>
                    <a:pt x="869061" y="257080"/>
                  </a:cubicBezTo>
                  <a:cubicBezTo>
                    <a:pt x="883253" y="257080"/>
                    <a:pt x="894969" y="253746"/>
                    <a:pt x="904018" y="247174"/>
                  </a:cubicBezTo>
                  <a:cubicBezTo>
                    <a:pt x="913067" y="240602"/>
                    <a:pt x="919067" y="230600"/>
                    <a:pt x="922020" y="217170"/>
                  </a:cubicBezTo>
                  <a:lnTo>
                    <a:pt x="955167" y="217170"/>
                  </a:lnTo>
                  <a:cubicBezTo>
                    <a:pt x="950690" y="240125"/>
                    <a:pt x="940784" y="257366"/>
                    <a:pt x="925544" y="268891"/>
                  </a:cubicBezTo>
                  <a:close/>
                  <a:moveTo>
                    <a:pt x="917543" y="137827"/>
                  </a:moveTo>
                  <a:cubicBezTo>
                    <a:pt x="914495" y="130683"/>
                    <a:pt x="910400" y="124587"/>
                    <a:pt x="905351" y="119444"/>
                  </a:cubicBezTo>
                  <a:cubicBezTo>
                    <a:pt x="900208" y="114300"/>
                    <a:pt x="894112" y="110204"/>
                    <a:pt x="887159" y="107156"/>
                  </a:cubicBezTo>
                  <a:cubicBezTo>
                    <a:pt x="880205" y="104108"/>
                    <a:pt x="872490" y="102584"/>
                    <a:pt x="864013" y="102584"/>
                  </a:cubicBezTo>
                  <a:cubicBezTo>
                    <a:pt x="855536" y="102584"/>
                    <a:pt x="847535" y="104108"/>
                    <a:pt x="840486" y="107156"/>
                  </a:cubicBezTo>
                  <a:cubicBezTo>
                    <a:pt x="833438" y="110204"/>
                    <a:pt x="827532" y="114300"/>
                    <a:pt x="822484" y="119634"/>
                  </a:cubicBezTo>
                  <a:cubicBezTo>
                    <a:pt x="817436" y="124873"/>
                    <a:pt x="813530" y="131064"/>
                    <a:pt x="810673" y="138017"/>
                  </a:cubicBezTo>
                  <a:cubicBezTo>
                    <a:pt x="807815" y="144971"/>
                    <a:pt x="806101" y="152400"/>
                    <a:pt x="805529" y="160306"/>
                  </a:cubicBezTo>
                  <a:lnTo>
                    <a:pt x="922782" y="160306"/>
                  </a:lnTo>
                  <a:cubicBezTo>
                    <a:pt x="922211" y="152400"/>
                    <a:pt x="920496" y="144875"/>
                    <a:pt x="917448" y="137827"/>
                  </a:cubicBezTo>
                  <a:close/>
                  <a:moveTo>
                    <a:pt x="99155" y="615220"/>
                  </a:moveTo>
                  <a:lnTo>
                    <a:pt x="0" y="333280"/>
                  </a:lnTo>
                  <a:lnTo>
                    <a:pt x="40291" y="333280"/>
                  </a:lnTo>
                  <a:lnTo>
                    <a:pt x="120872" y="577787"/>
                  </a:lnTo>
                  <a:lnTo>
                    <a:pt x="121634" y="577787"/>
                  </a:lnTo>
                  <a:lnTo>
                    <a:pt x="202978" y="333280"/>
                  </a:lnTo>
                  <a:lnTo>
                    <a:pt x="242030" y="333280"/>
                  </a:lnTo>
                  <a:lnTo>
                    <a:pt x="141732" y="615220"/>
                  </a:lnTo>
                  <a:lnTo>
                    <a:pt x="99060" y="615220"/>
                  </a:lnTo>
                  <a:close/>
                  <a:moveTo>
                    <a:pt x="370808" y="602171"/>
                  </a:moveTo>
                  <a:cubicBezTo>
                    <a:pt x="355568" y="613791"/>
                    <a:pt x="336328" y="619506"/>
                    <a:pt x="313182" y="619506"/>
                  </a:cubicBezTo>
                  <a:cubicBezTo>
                    <a:pt x="296894" y="619506"/>
                    <a:pt x="282702" y="616839"/>
                    <a:pt x="270700" y="611600"/>
                  </a:cubicBezTo>
                  <a:cubicBezTo>
                    <a:pt x="258699" y="606362"/>
                    <a:pt x="248698" y="598932"/>
                    <a:pt x="240506" y="589502"/>
                  </a:cubicBezTo>
                  <a:cubicBezTo>
                    <a:pt x="232315" y="579977"/>
                    <a:pt x="226219" y="568738"/>
                    <a:pt x="222123" y="555498"/>
                  </a:cubicBezTo>
                  <a:cubicBezTo>
                    <a:pt x="218027" y="542258"/>
                    <a:pt x="215741" y="527971"/>
                    <a:pt x="215170" y="512445"/>
                  </a:cubicBezTo>
                  <a:cubicBezTo>
                    <a:pt x="215170" y="496919"/>
                    <a:pt x="217551" y="482727"/>
                    <a:pt x="222313" y="469773"/>
                  </a:cubicBezTo>
                  <a:cubicBezTo>
                    <a:pt x="227076" y="456914"/>
                    <a:pt x="233744" y="445675"/>
                    <a:pt x="242221" y="436245"/>
                  </a:cubicBezTo>
                  <a:cubicBezTo>
                    <a:pt x="250698" y="426815"/>
                    <a:pt x="260890" y="419386"/>
                    <a:pt x="272605" y="414147"/>
                  </a:cubicBezTo>
                  <a:cubicBezTo>
                    <a:pt x="284321" y="408908"/>
                    <a:pt x="297180" y="406241"/>
                    <a:pt x="311087" y="406241"/>
                  </a:cubicBezTo>
                  <a:cubicBezTo>
                    <a:pt x="329279" y="406241"/>
                    <a:pt x="344329" y="409956"/>
                    <a:pt x="356330" y="417481"/>
                  </a:cubicBezTo>
                  <a:cubicBezTo>
                    <a:pt x="368332" y="425006"/>
                    <a:pt x="377952" y="434531"/>
                    <a:pt x="385191" y="446151"/>
                  </a:cubicBezTo>
                  <a:cubicBezTo>
                    <a:pt x="392430" y="457771"/>
                    <a:pt x="397383" y="470344"/>
                    <a:pt x="400145" y="484061"/>
                  </a:cubicBezTo>
                  <a:cubicBezTo>
                    <a:pt x="402908" y="497777"/>
                    <a:pt x="404050" y="510826"/>
                    <a:pt x="403479" y="523113"/>
                  </a:cubicBezTo>
                  <a:lnTo>
                    <a:pt x="250698" y="523113"/>
                  </a:lnTo>
                  <a:cubicBezTo>
                    <a:pt x="250412" y="532067"/>
                    <a:pt x="251460" y="540544"/>
                    <a:pt x="253841" y="548545"/>
                  </a:cubicBezTo>
                  <a:cubicBezTo>
                    <a:pt x="256223" y="556546"/>
                    <a:pt x="260033" y="563690"/>
                    <a:pt x="265271" y="569881"/>
                  </a:cubicBezTo>
                  <a:cubicBezTo>
                    <a:pt x="270510" y="576072"/>
                    <a:pt x="277273" y="581025"/>
                    <a:pt x="285369" y="584740"/>
                  </a:cubicBezTo>
                  <a:cubicBezTo>
                    <a:pt x="293561" y="588455"/>
                    <a:pt x="303181" y="590264"/>
                    <a:pt x="314230" y="590264"/>
                  </a:cubicBezTo>
                  <a:cubicBezTo>
                    <a:pt x="328422" y="590264"/>
                    <a:pt x="340138" y="586931"/>
                    <a:pt x="349187" y="580358"/>
                  </a:cubicBezTo>
                  <a:cubicBezTo>
                    <a:pt x="358235" y="573786"/>
                    <a:pt x="364236" y="563785"/>
                    <a:pt x="367189" y="550355"/>
                  </a:cubicBezTo>
                  <a:lnTo>
                    <a:pt x="400336" y="550355"/>
                  </a:lnTo>
                  <a:cubicBezTo>
                    <a:pt x="395859" y="573310"/>
                    <a:pt x="385953" y="590550"/>
                    <a:pt x="370713" y="602075"/>
                  </a:cubicBezTo>
                  <a:close/>
                  <a:moveTo>
                    <a:pt x="362712" y="471011"/>
                  </a:moveTo>
                  <a:cubicBezTo>
                    <a:pt x="359664" y="463867"/>
                    <a:pt x="355568" y="457771"/>
                    <a:pt x="350520" y="452628"/>
                  </a:cubicBezTo>
                  <a:cubicBezTo>
                    <a:pt x="345377" y="447485"/>
                    <a:pt x="339280" y="443389"/>
                    <a:pt x="332327" y="440341"/>
                  </a:cubicBezTo>
                  <a:cubicBezTo>
                    <a:pt x="325374" y="437293"/>
                    <a:pt x="317659" y="435769"/>
                    <a:pt x="309182" y="435769"/>
                  </a:cubicBezTo>
                  <a:cubicBezTo>
                    <a:pt x="300704" y="435769"/>
                    <a:pt x="292703" y="437293"/>
                    <a:pt x="285655" y="440341"/>
                  </a:cubicBezTo>
                  <a:cubicBezTo>
                    <a:pt x="278606" y="443389"/>
                    <a:pt x="272701" y="447485"/>
                    <a:pt x="267653" y="452819"/>
                  </a:cubicBezTo>
                  <a:cubicBezTo>
                    <a:pt x="262604" y="458057"/>
                    <a:pt x="258699" y="464248"/>
                    <a:pt x="255842" y="471202"/>
                  </a:cubicBezTo>
                  <a:cubicBezTo>
                    <a:pt x="252984" y="478155"/>
                    <a:pt x="251270" y="485585"/>
                    <a:pt x="250698" y="493490"/>
                  </a:cubicBezTo>
                  <a:lnTo>
                    <a:pt x="367951" y="493490"/>
                  </a:lnTo>
                  <a:cubicBezTo>
                    <a:pt x="367379" y="485585"/>
                    <a:pt x="365665" y="478060"/>
                    <a:pt x="362617" y="471011"/>
                  </a:cubicBezTo>
                  <a:close/>
                  <a:moveTo>
                    <a:pt x="463677" y="411004"/>
                  </a:moveTo>
                  <a:lnTo>
                    <a:pt x="463677" y="454057"/>
                  </a:lnTo>
                  <a:lnTo>
                    <a:pt x="464439" y="454057"/>
                  </a:lnTo>
                  <a:cubicBezTo>
                    <a:pt x="472630" y="437483"/>
                    <a:pt x="482632" y="425196"/>
                    <a:pt x="494443" y="417290"/>
                  </a:cubicBezTo>
                  <a:cubicBezTo>
                    <a:pt x="506254" y="409385"/>
                    <a:pt x="521303" y="405670"/>
                    <a:pt x="539496" y="406241"/>
                  </a:cubicBezTo>
                  <a:lnTo>
                    <a:pt x="539496" y="441769"/>
                  </a:lnTo>
                  <a:cubicBezTo>
                    <a:pt x="526066" y="441769"/>
                    <a:pt x="514636" y="443579"/>
                    <a:pt x="505111" y="447294"/>
                  </a:cubicBezTo>
                  <a:cubicBezTo>
                    <a:pt x="495681" y="451009"/>
                    <a:pt x="487966" y="456343"/>
                    <a:pt x="482251" y="463487"/>
                  </a:cubicBezTo>
                  <a:cubicBezTo>
                    <a:pt x="476536" y="470630"/>
                    <a:pt x="472250" y="479203"/>
                    <a:pt x="469583" y="489394"/>
                  </a:cubicBezTo>
                  <a:cubicBezTo>
                    <a:pt x="466916" y="499491"/>
                    <a:pt x="465582" y="511207"/>
                    <a:pt x="465582" y="524351"/>
                  </a:cubicBezTo>
                  <a:lnTo>
                    <a:pt x="465582" y="615220"/>
                  </a:lnTo>
                  <a:lnTo>
                    <a:pt x="432054" y="615220"/>
                  </a:lnTo>
                  <a:lnTo>
                    <a:pt x="432054" y="411004"/>
                  </a:lnTo>
                  <a:lnTo>
                    <a:pt x="463677" y="411004"/>
                  </a:lnTo>
                  <a:close/>
                  <a:moveTo>
                    <a:pt x="703326" y="615220"/>
                  </a:moveTo>
                  <a:lnTo>
                    <a:pt x="703326" y="582835"/>
                  </a:lnTo>
                  <a:lnTo>
                    <a:pt x="702564" y="582835"/>
                  </a:lnTo>
                  <a:cubicBezTo>
                    <a:pt x="695420" y="595503"/>
                    <a:pt x="686372" y="604742"/>
                    <a:pt x="675322" y="610648"/>
                  </a:cubicBezTo>
                  <a:cubicBezTo>
                    <a:pt x="664273" y="616553"/>
                    <a:pt x="651224" y="619506"/>
                    <a:pt x="636270" y="619506"/>
                  </a:cubicBezTo>
                  <a:cubicBezTo>
                    <a:pt x="622840" y="619506"/>
                    <a:pt x="611696" y="617696"/>
                    <a:pt x="602742" y="614172"/>
                  </a:cubicBezTo>
                  <a:cubicBezTo>
                    <a:pt x="593788" y="610648"/>
                    <a:pt x="586550" y="605504"/>
                    <a:pt x="581025" y="598932"/>
                  </a:cubicBezTo>
                  <a:cubicBezTo>
                    <a:pt x="575501" y="592360"/>
                    <a:pt x="571595" y="584549"/>
                    <a:pt x="569405" y="575405"/>
                  </a:cubicBezTo>
                  <a:cubicBezTo>
                    <a:pt x="567119" y="566357"/>
                    <a:pt x="566071" y="556260"/>
                    <a:pt x="566071" y="545211"/>
                  </a:cubicBezTo>
                  <a:lnTo>
                    <a:pt x="566071" y="410909"/>
                  </a:lnTo>
                  <a:lnTo>
                    <a:pt x="599599" y="410909"/>
                  </a:lnTo>
                  <a:lnTo>
                    <a:pt x="599599" y="549116"/>
                  </a:lnTo>
                  <a:cubicBezTo>
                    <a:pt x="599599" y="561785"/>
                    <a:pt x="603313" y="571786"/>
                    <a:pt x="610648" y="579120"/>
                  </a:cubicBezTo>
                  <a:cubicBezTo>
                    <a:pt x="617982" y="586550"/>
                    <a:pt x="628174" y="590169"/>
                    <a:pt x="641032" y="590169"/>
                  </a:cubicBezTo>
                  <a:cubicBezTo>
                    <a:pt x="651320" y="590169"/>
                    <a:pt x="660178" y="588550"/>
                    <a:pt x="667703" y="585407"/>
                  </a:cubicBezTo>
                  <a:cubicBezTo>
                    <a:pt x="675227" y="582263"/>
                    <a:pt x="681419" y="577787"/>
                    <a:pt x="686467" y="571976"/>
                  </a:cubicBezTo>
                  <a:cubicBezTo>
                    <a:pt x="691420" y="566166"/>
                    <a:pt x="695230" y="559403"/>
                    <a:pt x="697706" y="551593"/>
                  </a:cubicBezTo>
                  <a:cubicBezTo>
                    <a:pt x="700183" y="543782"/>
                    <a:pt x="701421" y="535305"/>
                    <a:pt x="701421" y="526161"/>
                  </a:cubicBezTo>
                  <a:lnTo>
                    <a:pt x="701421" y="410813"/>
                  </a:lnTo>
                  <a:lnTo>
                    <a:pt x="734949" y="410813"/>
                  </a:lnTo>
                  <a:lnTo>
                    <a:pt x="734949" y="615029"/>
                  </a:lnTo>
                  <a:lnTo>
                    <a:pt x="703326" y="615029"/>
                  </a:lnTo>
                  <a:close/>
                  <a:moveTo>
                    <a:pt x="803053" y="333280"/>
                  </a:moveTo>
                  <a:lnTo>
                    <a:pt x="803053" y="615220"/>
                  </a:lnTo>
                  <a:lnTo>
                    <a:pt x="769525" y="615220"/>
                  </a:lnTo>
                  <a:lnTo>
                    <a:pt x="769525" y="333280"/>
                  </a:lnTo>
                  <a:lnTo>
                    <a:pt x="803053" y="333280"/>
                  </a:lnTo>
                  <a:close/>
                  <a:moveTo>
                    <a:pt x="1024223" y="614458"/>
                  </a:moveTo>
                  <a:cubicBezTo>
                    <a:pt x="1018413" y="617887"/>
                    <a:pt x="1010412" y="619601"/>
                    <a:pt x="1000125" y="619601"/>
                  </a:cubicBezTo>
                  <a:cubicBezTo>
                    <a:pt x="991457" y="619601"/>
                    <a:pt x="984504" y="617125"/>
                    <a:pt x="979361" y="612267"/>
                  </a:cubicBezTo>
                  <a:cubicBezTo>
                    <a:pt x="974217" y="607409"/>
                    <a:pt x="971645" y="599408"/>
                    <a:pt x="971645" y="588359"/>
                  </a:cubicBezTo>
                  <a:cubicBezTo>
                    <a:pt x="962406" y="599408"/>
                    <a:pt x="951738" y="607409"/>
                    <a:pt x="939451" y="612267"/>
                  </a:cubicBezTo>
                  <a:cubicBezTo>
                    <a:pt x="927163" y="617125"/>
                    <a:pt x="914019" y="619601"/>
                    <a:pt x="899731" y="619601"/>
                  </a:cubicBezTo>
                  <a:cubicBezTo>
                    <a:pt x="890492" y="619601"/>
                    <a:pt x="881729" y="618554"/>
                    <a:pt x="873443" y="616458"/>
                  </a:cubicBezTo>
                  <a:cubicBezTo>
                    <a:pt x="865156" y="614363"/>
                    <a:pt x="858012" y="611029"/>
                    <a:pt x="851916" y="606552"/>
                  </a:cubicBezTo>
                  <a:cubicBezTo>
                    <a:pt x="845820" y="602075"/>
                    <a:pt x="841057" y="596265"/>
                    <a:pt x="837533" y="588931"/>
                  </a:cubicBezTo>
                  <a:cubicBezTo>
                    <a:pt x="834009" y="581692"/>
                    <a:pt x="832199" y="572929"/>
                    <a:pt x="832199" y="562642"/>
                  </a:cubicBezTo>
                  <a:cubicBezTo>
                    <a:pt x="832199" y="551021"/>
                    <a:pt x="834200" y="541592"/>
                    <a:pt x="838105" y="534162"/>
                  </a:cubicBezTo>
                  <a:cubicBezTo>
                    <a:pt x="842010" y="526828"/>
                    <a:pt x="847249" y="520827"/>
                    <a:pt x="853726" y="516160"/>
                  </a:cubicBezTo>
                  <a:cubicBezTo>
                    <a:pt x="860203" y="511588"/>
                    <a:pt x="867537" y="508064"/>
                    <a:pt x="875824" y="505682"/>
                  </a:cubicBezTo>
                  <a:cubicBezTo>
                    <a:pt x="884111" y="503301"/>
                    <a:pt x="892588" y="501301"/>
                    <a:pt x="901255" y="499777"/>
                  </a:cubicBezTo>
                  <a:cubicBezTo>
                    <a:pt x="910495" y="497967"/>
                    <a:pt x="919258" y="496538"/>
                    <a:pt x="927545" y="495586"/>
                  </a:cubicBezTo>
                  <a:cubicBezTo>
                    <a:pt x="935831" y="494633"/>
                    <a:pt x="943165" y="493395"/>
                    <a:pt x="949452" y="491681"/>
                  </a:cubicBezTo>
                  <a:cubicBezTo>
                    <a:pt x="955738" y="489966"/>
                    <a:pt x="960787" y="487490"/>
                    <a:pt x="964502" y="484156"/>
                  </a:cubicBezTo>
                  <a:cubicBezTo>
                    <a:pt x="968216" y="480822"/>
                    <a:pt x="970026" y="476060"/>
                    <a:pt x="970026" y="469773"/>
                  </a:cubicBezTo>
                  <a:cubicBezTo>
                    <a:pt x="970026" y="462439"/>
                    <a:pt x="968693" y="456438"/>
                    <a:pt x="965930" y="451961"/>
                  </a:cubicBezTo>
                  <a:cubicBezTo>
                    <a:pt x="963168" y="447485"/>
                    <a:pt x="959644" y="444056"/>
                    <a:pt x="955262" y="441674"/>
                  </a:cubicBezTo>
                  <a:cubicBezTo>
                    <a:pt x="950881" y="439293"/>
                    <a:pt x="946023" y="437674"/>
                    <a:pt x="940689" y="436912"/>
                  </a:cubicBezTo>
                  <a:cubicBezTo>
                    <a:pt x="935355" y="436150"/>
                    <a:pt x="929926" y="435769"/>
                    <a:pt x="924687" y="435769"/>
                  </a:cubicBezTo>
                  <a:cubicBezTo>
                    <a:pt x="910495" y="435769"/>
                    <a:pt x="898588" y="438436"/>
                    <a:pt x="889159" y="443865"/>
                  </a:cubicBezTo>
                  <a:cubicBezTo>
                    <a:pt x="879729" y="449294"/>
                    <a:pt x="874586" y="459486"/>
                    <a:pt x="873728" y="474440"/>
                  </a:cubicBezTo>
                  <a:lnTo>
                    <a:pt x="840200" y="474440"/>
                  </a:lnTo>
                  <a:cubicBezTo>
                    <a:pt x="840677" y="461772"/>
                    <a:pt x="843344" y="451104"/>
                    <a:pt x="848106" y="442436"/>
                  </a:cubicBezTo>
                  <a:cubicBezTo>
                    <a:pt x="852869" y="433769"/>
                    <a:pt x="859155" y="426720"/>
                    <a:pt x="867061" y="421291"/>
                  </a:cubicBezTo>
                  <a:cubicBezTo>
                    <a:pt x="874967" y="415862"/>
                    <a:pt x="884015" y="411956"/>
                    <a:pt x="894112" y="409670"/>
                  </a:cubicBezTo>
                  <a:cubicBezTo>
                    <a:pt x="904208" y="407289"/>
                    <a:pt x="915067" y="406146"/>
                    <a:pt x="926687" y="406146"/>
                  </a:cubicBezTo>
                  <a:cubicBezTo>
                    <a:pt x="935927" y="406146"/>
                    <a:pt x="945071" y="406813"/>
                    <a:pt x="954119" y="408146"/>
                  </a:cubicBezTo>
                  <a:cubicBezTo>
                    <a:pt x="963168" y="409480"/>
                    <a:pt x="971455" y="412147"/>
                    <a:pt x="978789" y="416242"/>
                  </a:cubicBezTo>
                  <a:cubicBezTo>
                    <a:pt x="986123" y="420338"/>
                    <a:pt x="992124" y="426053"/>
                    <a:pt x="996601" y="433388"/>
                  </a:cubicBezTo>
                  <a:cubicBezTo>
                    <a:pt x="1001078" y="440722"/>
                    <a:pt x="1003268" y="450342"/>
                    <a:pt x="1003268" y="462153"/>
                  </a:cubicBezTo>
                  <a:lnTo>
                    <a:pt x="1003268" y="567023"/>
                  </a:lnTo>
                  <a:cubicBezTo>
                    <a:pt x="1003268" y="574929"/>
                    <a:pt x="1003745" y="580644"/>
                    <a:pt x="1004697" y="584359"/>
                  </a:cubicBezTo>
                  <a:cubicBezTo>
                    <a:pt x="1005650" y="588074"/>
                    <a:pt x="1008697" y="589883"/>
                    <a:pt x="1013936" y="589883"/>
                  </a:cubicBezTo>
                  <a:cubicBezTo>
                    <a:pt x="1016794" y="589883"/>
                    <a:pt x="1020223" y="589312"/>
                    <a:pt x="1024223" y="588264"/>
                  </a:cubicBezTo>
                  <a:lnTo>
                    <a:pt x="1024223" y="614363"/>
                  </a:lnTo>
                  <a:close/>
                  <a:moveTo>
                    <a:pt x="969740" y="509778"/>
                  </a:moveTo>
                  <a:cubicBezTo>
                    <a:pt x="965549" y="512921"/>
                    <a:pt x="960025" y="515207"/>
                    <a:pt x="953167" y="516636"/>
                  </a:cubicBezTo>
                  <a:cubicBezTo>
                    <a:pt x="946309" y="518065"/>
                    <a:pt x="939165" y="519303"/>
                    <a:pt x="931640" y="520160"/>
                  </a:cubicBezTo>
                  <a:cubicBezTo>
                    <a:pt x="924115" y="521017"/>
                    <a:pt x="916591" y="522161"/>
                    <a:pt x="908971" y="523304"/>
                  </a:cubicBezTo>
                  <a:cubicBezTo>
                    <a:pt x="901351" y="524447"/>
                    <a:pt x="894493" y="526352"/>
                    <a:pt x="888492" y="529019"/>
                  </a:cubicBezTo>
                  <a:cubicBezTo>
                    <a:pt x="882396" y="531590"/>
                    <a:pt x="877443" y="535400"/>
                    <a:pt x="873633" y="540258"/>
                  </a:cubicBezTo>
                  <a:cubicBezTo>
                    <a:pt x="869823" y="545116"/>
                    <a:pt x="867918" y="551688"/>
                    <a:pt x="867918" y="560070"/>
                  </a:cubicBezTo>
                  <a:cubicBezTo>
                    <a:pt x="867918" y="565595"/>
                    <a:pt x="869061" y="570262"/>
                    <a:pt x="871252" y="573977"/>
                  </a:cubicBezTo>
                  <a:cubicBezTo>
                    <a:pt x="873443" y="577787"/>
                    <a:pt x="876395" y="580835"/>
                    <a:pt x="879920" y="583216"/>
                  </a:cubicBezTo>
                  <a:cubicBezTo>
                    <a:pt x="883444" y="585597"/>
                    <a:pt x="887635" y="587312"/>
                    <a:pt x="892397" y="588359"/>
                  </a:cubicBezTo>
                  <a:cubicBezTo>
                    <a:pt x="897160" y="589407"/>
                    <a:pt x="902113" y="589979"/>
                    <a:pt x="907447" y="589979"/>
                  </a:cubicBezTo>
                  <a:cubicBezTo>
                    <a:pt x="918496" y="589979"/>
                    <a:pt x="927926" y="588455"/>
                    <a:pt x="935831" y="585502"/>
                  </a:cubicBezTo>
                  <a:cubicBezTo>
                    <a:pt x="943737" y="582454"/>
                    <a:pt x="950214" y="578644"/>
                    <a:pt x="955167" y="574072"/>
                  </a:cubicBezTo>
                  <a:cubicBezTo>
                    <a:pt x="960120" y="569500"/>
                    <a:pt x="963835" y="564547"/>
                    <a:pt x="966216" y="559118"/>
                  </a:cubicBezTo>
                  <a:cubicBezTo>
                    <a:pt x="968597" y="553784"/>
                    <a:pt x="969740" y="548735"/>
                    <a:pt x="969740" y="543973"/>
                  </a:cubicBezTo>
                  <a:lnTo>
                    <a:pt x="969740" y="509778"/>
                  </a:lnTo>
                  <a:close/>
                  <a:moveTo>
                    <a:pt x="1075182" y="411004"/>
                  </a:moveTo>
                  <a:lnTo>
                    <a:pt x="1075182" y="441008"/>
                  </a:lnTo>
                  <a:lnTo>
                    <a:pt x="1075944" y="441008"/>
                  </a:lnTo>
                  <a:cubicBezTo>
                    <a:pt x="1091184" y="417862"/>
                    <a:pt x="1113187" y="406241"/>
                    <a:pt x="1141857" y="406241"/>
                  </a:cubicBezTo>
                  <a:cubicBezTo>
                    <a:pt x="1154525" y="406241"/>
                    <a:pt x="1165955" y="408908"/>
                    <a:pt x="1176242" y="414147"/>
                  </a:cubicBezTo>
                  <a:cubicBezTo>
                    <a:pt x="1186529" y="419386"/>
                    <a:pt x="1193768" y="428339"/>
                    <a:pt x="1197959" y="441008"/>
                  </a:cubicBezTo>
                  <a:cubicBezTo>
                    <a:pt x="1204817" y="429959"/>
                    <a:pt x="1213866" y="421386"/>
                    <a:pt x="1225010" y="415290"/>
                  </a:cubicBezTo>
                  <a:cubicBezTo>
                    <a:pt x="1236155" y="409194"/>
                    <a:pt x="1248537" y="406241"/>
                    <a:pt x="1261967" y="406241"/>
                  </a:cubicBezTo>
                  <a:cubicBezTo>
                    <a:pt x="1272254" y="406241"/>
                    <a:pt x="1281494" y="407384"/>
                    <a:pt x="1289780" y="409575"/>
                  </a:cubicBezTo>
                  <a:cubicBezTo>
                    <a:pt x="1298067" y="411861"/>
                    <a:pt x="1305211" y="415290"/>
                    <a:pt x="1311116" y="420053"/>
                  </a:cubicBezTo>
                  <a:cubicBezTo>
                    <a:pt x="1317022" y="424815"/>
                    <a:pt x="1321594" y="430911"/>
                    <a:pt x="1324928" y="438436"/>
                  </a:cubicBezTo>
                  <a:cubicBezTo>
                    <a:pt x="1328261" y="445961"/>
                    <a:pt x="1329881" y="455009"/>
                    <a:pt x="1329881" y="465487"/>
                  </a:cubicBezTo>
                  <a:lnTo>
                    <a:pt x="1329881" y="615125"/>
                  </a:lnTo>
                  <a:lnTo>
                    <a:pt x="1296353" y="615125"/>
                  </a:lnTo>
                  <a:lnTo>
                    <a:pt x="1296353" y="481203"/>
                  </a:lnTo>
                  <a:cubicBezTo>
                    <a:pt x="1296353" y="474917"/>
                    <a:pt x="1295876" y="468916"/>
                    <a:pt x="1294829" y="463391"/>
                  </a:cubicBezTo>
                  <a:cubicBezTo>
                    <a:pt x="1293781" y="457867"/>
                    <a:pt x="1291781" y="453009"/>
                    <a:pt x="1288923" y="449009"/>
                  </a:cubicBezTo>
                  <a:cubicBezTo>
                    <a:pt x="1285970" y="444913"/>
                    <a:pt x="1281970" y="441674"/>
                    <a:pt x="1276826" y="439293"/>
                  </a:cubicBezTo>
                  <a:cubicBezTo>
                    <a:pt x="1271683" y="436912"/>
                    <a:pt x="1265015" y="435769"/>
                    <a:pt x="1256919" y="435769"/>
                  </a:cubicBezTo>
                  <a:cubicBezTo>
                    <a:pt x="1240346" y="435769"/>
                    <a:pt x="1227296" y="440531"/>
                    <a:pt x="1217867" y="449961"/>
                  </a:cubicBezTo>
                  <a:cubicBezTo>
                    <a:pt x="1208342" y="459486"/>
                    <a:pt x="1203674" y="472059"/>
                    <a:pt x="1203674" y="487871"/>
                  </a:cubicBezTo>
                  <a:lnTo>
                    <a:pt x="1203674" y="615029"/>
                  </a:lnTo>
                  <a:lnTo>
                    <a:pt x="1170146" y="615029"/>
                  </a:lnTo>
                  <a:lnTo>
                    <a:pt x="1170146" y="481108"/>
                  </a:lnTo>
                  <a:cubicBezTo>
                    <a:pt x="1170146" y="474536"/>
                    <a:pt x="1169575" y="468440"/>
                    <a:pt x="1168337" y="462915"/>
                  </a:cubicBezTo>
                  <a:cubicBezTo>
                    <a:pt x="1167194" y="457390"/>
                    <a:pt x="1165098" y="452628"/>
                    <a:pt x="1162240" y="448532"/>
                  </a:cubicBezTo>
                  <a:cubicBezTo>
                    <a:pt x="1159383" y="444437"/>
                    <a:pt x="1155478" y="441293"/>
                    <a:pt x="1150620" y="439007"/>
                  </a:cubicBezTo>
                  <a:cubicBezTo>
                    <a:pt x="1145762" y="436817"/>
                    <a:pt x="1139476" y="435673"/>
                    <a:pt x="1131856" y="435673"/>
                  </a:cubicBezTo>
                  <a:cubicBezTo>
                    <a:pt x="1122140" y="435673"/>
                    <a:pt x="1113758" y="437674"/>
                    <a:pt x="1106805" y="441579"/>
                  </a:cubicBezTo>
                  <a:cubicBezTo>
                    <a:pt x="1099852" y="445484"/>
                    <a:pt x="1094137" y="450247"/>
                    <a:pt x="1089851" y="455771"/>
                  </a:cubicBezTo>
                  <a:cubicBezTo>
                    <a:pt x="1085469" y="461296"/>
                    <a:pt x="1082326" y="467011"/>
                    <a:pt x="1080421" y="472916"/>
                  </a:cubicBezTo>
                  <a:cubicBezTo>
                    <a:pt x="1078421" y="478822"/>
                    <a:pt x="1077468" y="483775"/>
                    <a:pt x="1077468" y="487775"/>
                  </a:cubicBezTo>
                  <a:lnTo>
                    <a:pt x="1077468" y="614934"/>
                  </a:lnTo>
                  <a:lnTo>
                    <a:pt x="1043940" y="614934"/>
                  </a:lnTo>
                  <a:lnTo>
                    <a:pt x="1043940" y="410718"/>
                  </a:lnTo>
                  <a:lnTo>
                    <a:pt x="1075563" y="410718"/>
                  </a:lnTo>
                  <a:close/>
                  <a:moveTo>
                    <a:pt x="133064" y="666464"/>
                  </a:moveTo>
                  <a:cubicBezTo>
                    <a:pt x="139160" y="666464"/>
                    <a:pt x="145637" y="666464"/>
                    <a:pt x="152591" y="666655"/>
                  </a:cubicBezTo>
                  <a:cubicBezTo>
                    <a:pt x="159544" y="666845"/>
                    <a:pt x="166497" y="667226"/>
                    <a:pt x="173355" y="667798"/>
                  </a:cubicBezTo>
                  <a:cubicBezTo>
                    <a:pt x="180213" y="668465"/>
                    <a:pt x="186595" y="669417"/>
                    <a:pt x="192500" y="670751"/>
                  </a:cubicBezTo>
                  <a:cubicBezTo>
                    <a:pt x="198406" y="672084"/>
                    <a:pt x="203454" y="674084"/>
                    <a:pt x="207740" y="676656"/>
                  </a:cubicBezTo>
                  <a:cubicBezTo>
                    <a:pt x="216979" y="682181"/>
                    <a:pt x="224790" y="689801"/>
                    <a:pt x="231267" y="699611"/>
                  </a:cubicBezTo>
                  <a:cubicBezTo>
                    <a:pt x="237744" y="709327"/>
                    <a:pt x="240983" y="721328"/>
                    <a:pt x="240983" y="735521"/>
                  </a:cubicBezTo>
                  <a:cubicBezTo>
                    <a:pt x="240983" y="750570"/>
                    <a:pt x="237363" y="763524"/>
                    <a:pt x="230124" y="774383"/>
                  </a:cubicBezTo>
                  <a:cubicBezTo>
                    <a:pt x="222885" y="785241"/>
                    <a:pt x="212598" y="793433"/>
                    <a:pt x="199168" y="798671"/>
                  </a:cubicBezTo>
                  <a:lnTo>
                    <a:pt x="199168" y="799433"/>
                  </a:lnTo>
                  <a:cubicBezTo>
                    <a:pt x="216503" y="803148"/>
                    <a:pt x="229838" y="811054"/>
                    <a:pt x="239078" y="823151"/>
                  </a:cubicBezTo>
                  <a:cubicBezTo>
                    <a:pt x="248317" y="835247"/>
                    <a:pt x="252889" y="850011"/>
                    <a:pt x="252889" y="867347"/>
                  </a:cubicBezTo>
                  <a:cubicBezTo>
                    <a:pt x="252889" y="877634"/>
                    <a:pt x="251079" y="887635"/>
                    <a:pt x="247364" y="897350"/>
                  </a:cubicBezTo>
                  <a:cubicBezTo>
                    <a:pt x="243650" y="907066"/>
                    <a:pt x="238220" y="915734"/>
                    <a:pt x="230981" y="923258"/>
                  </a:cubicBezTo>
                  <a:cubicBezTo>
                    <a:pt x="223742" y="930783"/>
                    <a:pt x="214789" y="936784"/>
                    <a:pt x="204121" y="941451"/>
                  </a:cubicBezTo>
                  <a:cubicBezTo>
                    <a:pt x="193453" y="946023"/>
                    <a:pt x="181166" y="948404"/>
                    <a:pt x="167164" y="948404"/>
                  </a:cubicBezTo>
                  <a:lnTo>
                    <a:pt x="30956" y="948404"/>
                  </a:lnTo>
                  <a:lnTo>
                    <a:pt x="30956" y="666464"/>
                  </a:lnTo>
                  <a:lnTo>
                    <a:pt x="133255" y="666464"/>
                  </a:lnTo>
                  <a:close/>
                  <a:moveTo>
                    <a:pt x="143351" y="787718"/>
                  </a:moveTo>
                  <a:cubicBezTo>
                    <a:pt x="164687" y="787718"/>
                    <a:pt x="180023" y="784003"/>
                    <a:pt x="189357" y="776478"/>
                  </a:cubicBezTo>
                  <a:cubicBezTo>
                    <a:pt x="198692" y="768953"/>
                    <a:pt x="203359" y="757714"/>
                    <a:pt x="203359" y="742664"/>
                  </a:cubicBezTo>
                  <a:cubicBezTo>
                    <a:pt x="203359" y="732663"/>
                    <a:pt x="201740" y="724757"/>
                    <a:pt x="198596" y="718947"/>
                  </a:cubicBezTo>
                  <a:cubicBezTo>
                    <a:pt x="195453" y="713137"/>
                    <a:pt x="191071" y="708660"/>
                    <a:pt x="185547" y="705517"/>
                  </a:cubicBezTo>
                  <a:cubicBezTo>
                    <a:pt x="180023" y="702374"/>
                    <a:pt x="173641" y="700278"/>
                    <a:pt x="166402" y="699421"/>
                  </a:cubicBezTo>
                  <a:cubicBezTo>
                    <a:pt x="159163" y="698564"/>
                    <a:pt x="151448" y="697992"/>
                    <a:pt x="143256" y="697992"/>
                  </a:cubicBezTo>
                  <a:lnTo>
                    <a:pt x="68199" y="697992"/>
                  </a:lnTo>
                  <a:lnTo>
                    <a:pt x="68199" y="787622"/>
                  </a:lnTo>
                  <a:lnTo>
                    <a:pt x="143256" y="787622"/>
                  </a:lnTo>
                  <a:close/>
                  <a:moveTo>
                    <a:pt x="162306" y="916781"/>
                  </a:moveTo>
                  <a:cubicBezTo>
                    <a:pt x="178879" y="916781"/>
                    <a:pt x="191834" y="912305"/>
                    <a:pt x="201168" y="903351"/>
                  </a:cubicBezTo>
                  <a:cubicBezTo>
                    <a:pt x="210503" y="894398"/>
                    <a:pt x="215170" y="882015"/>
                    <a:pt x="215170" y="866204"/>
                  </a:cubicBezTo>
                  <a:cubicBezTo>
                    <a:pt x="215170" y="856964"/>
                    <a:pt x="213455" y="849344"/>
                    <a:pt x="210026" y="843344"/>
                  </a:cubicBezTo>
                  <a:cubicBezTo>
                    <a:pt x="206597" y="837343"/>
                    <a:pt x="202025" y="832485"/>
                    <a:pt x="196405" y="828961"/>
                  </a:cubicBezTo>
                  <a:cubicBezTo>
                    <a:pt x="190786" y="825437"/>
                    <a:pt x="184213" y="822865"/>
                    <a:pt x="176879" y="821436"/>
                  </a:cubicBezTo>
                  <a:cubicBezTo>
                    <a:pt x="169545" y="820007"/>
                    <a:pt x="161830" y="819245"/>
                    <a:pt x="154019" y="819245"/>
                  </a:cubicBezTo>
                  <a:lnTo>
                    <a:pt x="68294" y="819245"/>
                  </a:lnTo>
                  <a:lnTo>
                    <a:pt x="68294" y="916781"/>
                  </a:lnTo>
                  <a:lnTo>
                    <a:pt x="162306" y="916781"/>
                  </a:lnTo>
                  <a:close/>
                  <a:moveTo>
                    <a:pt x="412623" y="948404"/>
                  </a:moveTo>
                  <a:lnTo>
                    <a:pt x="412623" y="916019"/>
                  </a:lnTo>
                  <a:lnTo>
                    <a:pt x="411861" y="916019"/>
                  </a:lnTo>
                  <a:cubicBezTo>
                    <a:pt x="404717" y="928688"/>
                    <a:pt x="395669" y="937927"/>
                    <a:pt x="384620" y="943832"/>
                  </a:cubicBezTo>
                  <a:cubicBezTo>
                    <a:pt x="373571" y="949738"/>
                    <a:pt x="360521" y="952690"/>
                    <a:pt x="345567" y="952690"/>
                  </a:cubicBezTo>
                  <a:cubicBezTo>
                    <a:pt x="332137" y="952690"/>
                    <a:pt x="320992" y="950881"/>
                    <a:pt x="312039" y="947357"/>
                  </a:cubicBezTo>
                  <a:cubicBezTo>
                    <a:pt x="303086" y="943832"/>
                    <a:pt x="295846" y="938689"/>
                    <a:pt x="290322" y="932117"/>
                  </a:cubicBezTo>
                  <a:cubicBezTo>
                    <a:pt x="284798" y="925544"/>
                    <a:pt x="280892" y="917734"/>
                    <a:pt x="278702" y="908590"/>
                  </a:cubicBezTo>
                  <a:cubicBezTo>
                    <a:pt x="276416" y="899541"/>
                    <a:pt x="275368" y="889445"/>
                    <a:pt x="275368" y="878396"/>
                  </a:cubicBezTo>
                  <a:lnTo>
                    <a:pt x="275368" y="744093"/>
                  </a:lnTo>
                  <a:lnTo>
                    <a:pt x="308896" y="744093"/>
                  </a:lnTo>
                  <a:lnTo>
                    <a:pt x="308896" y="882301"/>
                  </a:lnTo>
                  <a:cubicBezTo>
                    <a:pt x="308896" y="894969"/>
                    <a:pt x="312611" y="904970"/>
                    <a:pt x="319945" y="912305"/>
                  </a:cubicBezTo>
                  <a:cubicBezTo>
                    <a:pt x="327279" y="919734"/>
                    <a:pt x="337471" y="923354"/>
                    <a:pt x="350330" y="923354"/>
                  </a:cubicBezTo>
                  <a:cubicBezTo>
                    <a:pt x="360617" y="923354"/>
                    <a:pt x="369475" y="921734"/>
                    <a:pt x="377000" y="918591"/>
                  </a:cubicBezTo>
                  <a:cubicBezTo>
                    <a:pt x="384524" y="915448"/>
                    <a:pt x="390716" y="910971"/>
                    <a:pt x="395764" y="905161"/>
                  </a:cubicBezTo>
                  <a:cubicBezTo>
                    <a:pt x="400717" y="899351"/>
                    <a:pt x="404527" y="892588"/>
                    <a:pt x="407003" y="884777"/>
                  </a:cubicBezTo>
                  <a:cubicBezTo>
                    <a:pt x="409480" y="876967"/>
                    <a:pt x="410718" y="868490"/>
                    <a:pt x="410718" y="859346"/>
                  </a:cubicBezTo>
                  <a:lnTo>
                    <a:pt x="410718" y="743998"/>
                  </a:lnTo>
                  <a:lnTo>
                    <a:pt x="444246" y="743998"/>
                  </a:lnTo>
                  <a:lnTo>
                    <a:pt x="444246" y="948214"/>
                  </a:lnTo>
                  <a:lnTo>
                    <a:pt x="412623" y="948214"/>
                  </a:lnTo>
                  <a:close/>
                  <a:moveTo>
                    <a:pt x="478822" y="707517"/>
                  </a:moveTo>
                  <a:lnTo>
                    <a:pt x="478822" y="666464"/>
                  </a:lnTo>
                  <a:lnTo>
                    <a:pt x="512350" y="666464"/>
                  </a:lnTo>
                  <a:lnTo>
                    <a:pt x="512350" y="707517"/>
                  </a:lnTo>
                  <a:lnTo>
                    <a:pt x="478822" y="707517"/>
                  </a:lnTo>
                  <a:close/>
                  <a:moveTo>
                    <a:pt x="512350" y="744284"/>
                  </a:moveTo>
                  <a:lnTo>
                    <a:pt x="512350" y="948500"/>
                  </a:lnTo>
                  <a:lnTo>
                    <a:pt x="478822" y="948500"/>
                  </a:lnTo>
                  <a:lnTo>
                    <a:pt x="478822" y="744284"/>
                  </a:lnTo>
                  <a:lnTo>
                    <a:pt x="512350" y="744284"/>
                  </a:lnTo>
                  <a:close/>
                  <a:moveTo>
                    <a:pt x="580454" y="666464"/>
                  </a:moveTo>
                  <a:lnTo>
                    <a:pt x="580454" y="948404"/>
                  </a:lnTo>
                  <a:lnTo>
                    <a:pt x="546926" y="948404"/>
                  </a:lnTo>
                  <a:lnTo>
                    <a:pt x="546926" y="666464"/>
                  </a:lnTo>
                  <a:lnTo>
                    <a:pt x="580454" y="666464"/>
                  </a:lnTo>
                  <a:close/>
                  <a:moveTo>
                    <a:pt x="769620" y="948404"/>
                  </a:moveTo>
                  <a:lnTo>
                    <a:pt x="769620" y="920782"/>
                  </a:lnTo>
                  <a:lnTo>
                    <a:pt x="768858" y="920782"/>
                  </a:lnTo>
                  <a:cubicBezTo>
                    <a:pt x="763334" y="932117"/>
                    <a:pt x="754666" y="940308"/>
                    <a:pt x="742760" y="945261"/>
                  </a:cubicBezTo>
                  <a:cubicBezTo>
                    <a:pt x="730948" y="950309"/>
                    <a:pt x="717899" y="952786"/>
                    <a:pt x="703612" y="952786"/>
                  </a:cubicBezTo>
                  <a:cubicBezTo>
                    <a:pt x="687800" y="952786"/>
                    <a:pt x="674084" y="949928"/>
                    <a:pt x="662369" y="944118"/>
                  </a:cubicBezTo>
                  <a:cubicBezTo>
                    <a:pt x="650653" y="938308"/>
                    <a:pt x="640937" y="930593"/>
                    <a:pt x="633127" y="920782"/>
                  </a:cubicBezTo>
                  <a:cubicBezTo>
                    <a:pt x="625316" y="911066"/>
                    <a:pt x="619506" y="899732"/>
                    <a:pt x="615505" y="886778"/>
                  </a:cubicBezTo>
                  <a:cubicBezTo>
                    <a:pt x="611505" y="873824"/>
                    <a:pt x="609600" y="860203"/>
                    <a:pt x="609600" y="845725"/>
                  </a:cubicBezTo>
                  <a:cubicBezTo>
                    <a:pt x="609600" y="831247"/>
                    <a:pt x="611505" y="817531"/>
                    <a:pt x="615315" y="804672"/>
                  </a:cubicBezTo>
                  <a:cubicBezTo>
                    <a:pt x="619125" y="791813"/>
                    <a:pt x="624935" y="780479"/>
                    <a:pt x="632651" y="770858"/>
                  </a:cubicBezTo>
                  <a:cubicBezTo>
                    <a:pt x="640366" y="761238"/>
                    <a:pt x="650177" y="753618"/>
                    <a:pt x="661892" y="747998"/>
                  </a:cubicBezTo>
                  <a:cubicBezTo>
                    <a:pt x="673608" y="742379"/>
                    <a:pt x="687229" y="739521"/>
                    <a:pt x="702755" y="739521"/>
                  </a:cubicBezTo>
                  <a:cubicBezTo>
                    <a:pt x="707993" y="739521"/>
                    <a:pt x="713708" y="740093"/>
                    <a:pt x="719709" y="741140"/>
                  </a:cubicBezTo>
                  <a:cubicBezTo>
                    <a:pt x="725805" y="742188"/>
                    <a:pt x="731806" y="743998"/>
                    <a:pt x="737902" y="746474"/>
                  </a:cubicBezTo>
                  <a:cubicBezTo>
                    <a:pt x="743903" y="748951"/>
                    <a:pt x="749713" y="752285"/>
                    <a:pt x="755047" y="756380"/>
                  </a:cubicBezTo>
                  <a:cubicBezTo>
                    <a:pt x="760476" y="760476"/>
                    <a:pt x="764953" y="765524"/>
                    <a:pt x="768668" y="771620"/>
                  </a:cubicBezTo>
                  <a:lnTo>
                    <a:pt x="769430" y="771620"/>
                  </a:lnTo>
                  <a:lnTo>
                    <a:pt x="769430" y="666560"/>
                  </a:lnTo>
                  <a:lnTo>
                    <a:pt x="802957" y="666560"/>
                  </a:lnTo>
                  <a:lnTo>
                    <a:pt x="802957" y="948500"/>
                  </a:lnTo>
                  <a:lnTo>
                    <a:pt x="769430" y="948500"/>
                  </a:lnTo>
                  <a:close/>
                  <a:moveTo>
                    <a:pt x="649034" y="875919"/>
                  </a:moveTo>
                  <a:cubicBezTo>
                    <a:pt x="651510" y="884968"/>
                    <a:pt x="655320" y="893064"/>
                    <a:pt x="660463" y="900208"/>
                  </a:cubicBezTo>
                  <a:cubicBezTo>
                    <a:pt x="665607" y="907352"/>
                    <a:pt x="672179" y="912971"/>
                    <a:pt x="680180" y="917162"/>
                  </a:cubicBezTo>
                  <a:cubicBezTo>
                    <a:pt x="688181" y="921353"/>
                    <a:pt x="697611" y="923449"/>
                    <a:pt x="708374" y="923449"/>
                  </a:cubicBezTo>
                  <a:cubicBezTo>
                    <a:pt x="719138" y="923449"/>
                    <a:pt x="729329" y="921258"/>
                    <a:pt x="737235" y="916781"/>
                  </a:cubicBezTo>
                  <a:cubicBezTo>
                    <a:pt x="745141" y="912305"/>
                    <a:pt x="751618" y="906399"/>
                    <a:pt x="756571" y="899160"/>
                  </a:cubicBezTo>
                  <a:cubicBezTo>
                    <a:pt x="761524" y="891921"/>
                    <a:pt x="765143" y="883730"/>
                    <a:pt x="767429" y="874490"/>
                  </a:cubicBezTo>
                  <a:cubicBezTo>
                    <a:pt x="769620" y="865251"/>
                    <a:pt x="770763" y="855917"/>
                    <a:pt x="770763" y="846487"/>
                  </a:cubicBezTo>
                  <a:cubicBezTo>
                    <a:pt x="770763" y="836486"/>
                    <a:pt x="769620" y="826770"/>
                    <a:pt x="767239" y="817436"/>
                  </a:cubicBezTo>
                  <a:cubicBezTo>
                    <a:pt x="764857" y="808101"/>
                    <a:pt x="761143" y="799814"/>
                    <a:pt x="755999" y="792766"/>
                  </a:cubicBezTo>
                  <a:cubicBezTo>
                    <a:pt x="750856" y="785622"/>
                    <a:pt x="744188" y="779907"/>
                    <a:pt x="736092" y="775621"/>
                  </a:cubicBezTo>
                  <a:cubicBezTo>
                    <a:pt x="727996" y="771335"/>
                    <a:pt x="718090" y="769144"/>
                    <a:pt x="706469" y="769144"/>
                  </a:cubicBezTo>
                  <a:cubicBezTo>
                    <a:pt x="694849" y="769144"/>
                    <a:pt x="685514" y="771430"/>
                    <a:pt x="677609" y="775907"/>
                  </a:cubicBezTo>
                  <a:cubicBezTo>
                    <a:pt x="669703" y="780383"/>
                    <a:pt x="663416" y="786289"/>
                    <a:pt x="658654" y="793718"/>
                  </a:cubicBezTo>
                  <a:cubicBezTo>
                    <a:pt x="653891" y="801053"/>
                    <a:pt x="650462" y="809530"/>
                    <a:pt x="648367" y="818960"/>
                  </a:cubicBezTo>
                  <a:cubicBezTo>
                    <a:pt x="646271" y="828485"/>
                    <a:pt x="645223" y="838200"/>
                    <a:pt x="645223" y="848201"/>
                  </a:cubicBezTo>
                  <a:cubicBezTo>
                    <a:pt x="645223" y="857726"/>
                    <a:pt x="646462" y="866965"/>
                    <a:pt x="648938" y="876014"/>
                  </a:cubicBezTo>
                  <a:close/>
                  <a:moveTo>
                    <a:pt x="837724" y="707517"/>
                  </a:moveTo>
                  <a:lnTo>
                    <a:pt x="837724" y="666464"/>
                  </a:lnTo>
                  <a:lnTo>
                    <a:pt x="871252" y="666464"/>
                  </a:lnTo>
                  <a:lnTo>
                    <a:pt x="871252" y="707517"/>
                  </a:lnTo>
                  <a:lnTo>
                    <a:pt x="837724" y="707517"/>
                  </a:lnTo>
                  <a:close/>
                  <a:moveTo>
                    <a:pt x="871347" y="744284"/>
                  </a:moveTo>
                  <a:lnTo>
                    <a:pt x="871347" y="948500"/>
                  </a:lnTo>
                  <a:lnTo>
                    <a:pt x="837819" y="948500"/>
                  </a:lnTo>
                  <a:lnTo>
                    <a:pt x="837819" y="744284"/>
                  </a:lnTo>
                  <a:lnTo>
                    <a:pt x="871347" y="744284"/>
                  </a:lnTo>
                  <a:close/>
                  <a:moveTo>
                    <a:pt x="937451" y="744284"/>
                  </a:moveTo>
                  <a:lnTo>
                    <a:pt x="937451" y="776669"/>
                  </a:lnTo>
                  <a:lnTo>
                    <a:pt x="938213" y="776669"/>
                  </a:lnTo>
                  <a:cubicBezTo>
                    <a:pt x="952214" y="751904"/>
                    <a:pt x="974312" y="739521"/>
                    <a:pt x="1004602" y="739521"/>
                  </a:cubicBezTo>
                  <a:cubicBezTo>
                    <a:pt x="1018032" y="739521"/>
                    <a:pt x="1029176" y="741331"/>
                    <a:pt x="1038130" y="745046"/>
                  </a:cubicBezTo>
                  <a:cubicBezTo>
                    <a:pt x="1047083" y="748760"/>
                    <a:pt x="1054322" y="753904"/>
                    <a:pt x="1059847" y="760476"/>
                  </a:cubicBezTo>
                  <a:cubicBezTo>
                    <a:pt x="1065371" y="767048"/>
                    <a:pt x="1069277" y="774859"/>
                    <a:pt x="1071467" y="784003"/>
                  </a:cubicBezTo>
                  <a:cubicBezTo>
                    <a:pt x="1073658" y="793052"/>
                    <a:pt x="1074801" y="803148"/>
                    <a:pt x="1074801" y="814197"/>
                  </a:cubicBezTo>
                  <a:lnTo>
                    <a:pt x="1074801" y="948500"/>
                  </a:lnTo>
                  <a:lnTo>
                    <a:pt x="1041273" y="948500"/>
                  </a:lnTo>
                  <a:lnTo>
                    <a:pt x="1041273" y="810292"/>
                  </a:lnTo>
                  <a:cubicBezTo>
                    <a:pt x="1041273" y="797624"/>
                    <a:pt x="1037558" y="787622"/>
                    <a:pt x="1030224" y="780288"/>
                  </a:cubicBezTo>
                  <a:cubicBezTo>
                    <a:pt x="1022890" y="772954"/>
                    <a:pt x="1012698" y="769239"/>
                    <a:pt x="999839" y="769239"/>
                  </a:cubicBezTo>
                  <a:cubicBezTo>
                    <a:pt x="989552" y="769239"/>
                    <a:pt x="980694" y="770858"/>
                    <a:pt x="973169" y="774002"/>
                  </a:cubicBezTo>
                  <a:cubicBezTo>
                    <a:pt x="965645" y="777145"/>
                    <a:pt x="959358" y="781622"/>
                    <a:pt x="954405" y="787432"/>
                  </a:cubicBezTo>
                  <a:cubicBezTo>
                    <a:pt x="949357" y="793242"/>
                    <a:pt x="945642" y="800005"/>
                    <a:pt x="943165" y="807815"/>
                  </a:cubicBezTo>
                  <a:cubicBezTo>
                    <a:pt x="940689" y="815626"/>
                    <a:pt x="939451" y="824103"/>
                    <a:pt x="939451" y="833247"/>
                  </a:cubicBezTo>
                  <a:lnTo>
                    <a:pt x="939451" y="948595"/>
                  </a:lnTo>
                  <a:lnTo>
                    <a:pt x="905923" y="948595"/>
                  </a:lnTo>
                  <a:lnTo>
                    <a:pt x="905923" y="744379"/>
                  </a:lnTo>
                  <a:lnTo>
                    <a:pt x="937546" y="744379"/>
                  </a:lnTo>
                  <a:close/>
                  <a:moveTo>
                    <a:pt x="1265492" y="1006031"/>
                  </a:moveTo>
                  <a:cubicBezTo>
                    <a:pt x="1250252" y="1022604"/>
                    <a:pt x="1226248" y="1030891"/>
                    <a:pt x="1193673" y="1030891"/>
                  </a:cubicBezTo>
                  <a:cubicBezTo>
                    <a:pt x="1184148" y="1030891"/>
                    <a:pt x="1174528" y="1029843"/>
                    <a:pt x="1164622" y="1027748"/>
                  </a:cubicBezTo>
                  <a:cubicBezTo>
                    <a:pt x="1154716" y="1025652"/>
                    <a:pt x="1145762" y="1022223"/>
                    <a:pt x="1137761" y="1017461"/>
                  </a:cubicBezTo>
                  <a:cubicBezTo>
                    <a:pt x="1129760" y="1012698"/>
                    <a:pt x="1123093" y="1006507"/>
                    <a:pt x="1117854" y="998887"/>
                  </a:cubicBezTo>
                  <a:cubicBezTo>
                    <a:pt x="1112615" y="991267"/>
                    <a:pt x="1109663" y="981932"/>
                    <a:pt x="1109186" y="970883"/>
                  </a:cubicBezTo>
                  <a:lnTo>
                    <a:pt x="1142714" y="970883"/>
                  </a:lnTo>
                  <a:cubicBezTo>
                    <a:pt x="1143000" y="976979"/>
                    <a:pt x="1144905" y="982028"/>
                    <a:pt x="1148429" y="986314"/>
                  </a:cubicBezTo>
                  <a:cubicBezTo>
                    <a:pt x="1151954" y="990505"/>
                    <a:pt x="1156335" y="993934"/>
                    <a:pt x="1161479" y="996601"/>
                  </a:cubicBezTo>
                  <a:cubicBezTo>
                    <a:pt x="1166622" y="999268"/>
                    <a:pt x="1172242" y="1001173"/>
                    <a:pt x="1178243" y="1002316"/>
                  </a:cubicBezTo>
                  <a:cubicBezTo>
                    <a:pt x="1184339" y="1003459"/>
                    <a:pt x="1190054" y="1004126"/>
                    <a:pt x="1195578" y="1004126"/>
                  </a:cubicBezTo>
                  <a:cubicBezTo>
                    <a:pt x="1206627" y="1004126"/>
                    <a:pt x="1215962" y="1002221"/>
                    <a:pt x="1223581" y="998411"/>
                  </a:cubicBezTo>
                  <a:cubicBezTo>
                    <a:pt x="1231202" y="994601"/>
                    <a:pt x="1237488" y="989362"/>
                    <a:pt x="1242536" y="982599"/>
                  </a:cubicBezTo>
                  <a:cubicBezTo>
                    <a:pt x="1247489" y="975836"/>
                    <a:pt x="1251109" y="967740"/>
                    <a:pt x="1253395" y="958310"/>
                  </a:cubicBezTo>
                  <a:cubicBezTo>
                    <a:pt x="1255586" y="948785"/>
                    <a:pt x="1256729" y="938403"/>
                    <a:pt x="1256729" y="927068"/>
                  </a:cubicBezTo>
                  <a:lnTo>
                    <a:pt x="1256729" y="913638"/>
                  </a:lnTo>
                  <a:lnTo>
                    <a:pt x="1255967" y="913638"/>
                  </a:lnTo>
                  <a:cubicBezTo>
                    <a:pt x="1250156" y="926306"/>
                    <a:pt x="1241393" y="935546"/>
                    <a:pt x="1229678" y="941451"/>
                  </a:cubicBezTo>
                  <a:cubicBezTo>
                    <a:pt x="1217962" y="947357"/>
                    <a:pt x="1205484" y="950309"/>
                    <a:pt x="1192339" y="950309"/>
                  </a:cubicBezTo>
                  <a:cubicBezTo>
                    <a:pt x="1177100" y="950309"/>
                    <a:pt x="1163764" y="947547"/>
                    <a:pt x="1152430" y="942023"/>
                  </a:cubicBezTo>
                  <a:cubicBezTo>
                    <a:pt x="1141095" y="936498"/>
                    <a:pt x="1131665" y="929069"/>
                    <a:pt x="1123950" y="919734"/>
                  </a:cubicBezTo>
                  <a:cubicBezTo>
                    <a:pt x="1116330" y="910400"/>
                    <a:pt x="1110615" y="899446"/>
                    <a:pt x="1106805" y="886968"/>
                  </a:cubicBezTo>
                  <a:cubicBezTo>
                    <a:pt x="1102995" y="874490"/>
                    <a:pt x="1101090" y="861251"/>
                    <a:pt x="1101090" y="847249"/>
                  </a:cubicBezTo>
                  <a:cubicBezTo>
                    <a:pt x="1101090" y="835152"/>
                    <a:pt x="1102709" y="822674"/>
                    <a:pt x="1105853" y="809911"/>
                  </a:cubicBezTo>
                  <a:cubicBezTo>
                    <a:pt x="1108996" y="797147"/>
                    <a:pt x="1114235" y="785527"/>
                    <a:pt x="1121664" y="775145"/>
                  </a:cubicBezTo>
                  <a:cubicBezTo>
                    <a:pt x="1128998" y="764762"/>
                    <a:pt x="1138809" y="756190"/>
                    <a:pt x="1150906" y="749522"/>
                  </a:cubicBezTo>
                  <a:cubicBezTo>
                    <a:pt x="1163003" y="742760"/>
                    <a:pt x="1177862" y="739426"/>
                    <a:pt x="1195483" y="739426"/>
                  </a:cubicBezTo>
                  <a:cubicBezTo>
                    <a:pt x="1208342" y="739426"/>
                    <a:pt x="1220248" y="742283"/>
                    <a:pt x="1231011" y="747903"/>
                  </a:cubicBezTo>
                  <a:cubicBezTo>
                    <a:pt x="1241774" y="753618"/>
                    <a:pt x="1250252" y="762095"/>
                    <a:pt x="1256252" y="773335"/>
                  </a:cubicBezTo>
                  <a:lnTo>
                    <a:pt x="1256633" y="773335"/>
                  </a:lnTo>
                  <a:lnTo>
                    <a:pt x="1256633" y="744093"/>
                  </a:lnTo>
                  <a:lnTo>
                    <a:pt x="1288256" y="744093"/>
                  </a:lnTo>
                  <a:lnTo>
                    <a:pt x="1288256" y="930878"/>
                  </a:lnTo>
                  <a:cubicBezTo>
                    <a:pt x="1288256" y="964311"/>
                    <a:pt x="1280636" y="989362"/>
                    <a:pt x="1265396" y="1005935"/>
                  </a:cubicBezTo>
                  <a:close/>
                  <a:moveTo>
                    <a:pt x="1222629" y="914210"/>
                  </a:moveTo>
                  <a:cubicBezTo>
                    <a:pt x="1230344" y="909638"/>
                    <a:pt x="1236631" y="903542"/>
                    <a:pt x="1241393" y="896017"/>
                  </a:cubicBezTo>
                  <a:cubicBezTo>
                    <a:pt x="1246156" y="888492"/>
                    <a:pt x="1249585" y="880015"/>
                    <a:pt x="1251871" y="870585"/>
                  </a:cubicBezTo>
                  <a:cubicBezTo>
                    <a:pt x="1254062" y="861060"/>
                    <a:pt x="1255205" y="851630"/>
                    <a:pt x="1255205" y="842105"/>
                  </a:cubicBezTo>
                  <a:cubicBezTo>
                    <a:pt x="1255205" y="833152"/>
                    <a:pt x="1254157" y="824294"/>
                    <a:pt x="1252061" y="815626"/>
                  </a:cubicBezTo>
                  <a:cubicBezTo>
                    <a:pt x="1249966" y="806958"/>
                    <a:pt x="1246632" y="799148"/>
                    <a:pt x="1241965" y="792099"/>
                  </a:cubicBezTo>
                  <a:cubicBezTo>
                    <a:pt x="1237393" y="785146"/>
                    <a:pt x="1231392" y="779526"/>
                    <a:pt x="1223963" y="775335"/>
                  </a:cubicBezTo>
                  <a:cubicBezTo>
                    <a:pt x="1216628" y="771144"/>
                    <a:pt x="1207675" y="769049"/>
                    <a:pt x="1197102" y="769049"/>
                  </a:cubicBezTo>
                  <a:cubicBezTo>
                    <a:pt x="1186529" y="769049"/>
                    <a:pt x="1177100" y="771049"/>
                    <a:pt x="1169480" y="775145"/>
                  </a:cubicBezTo>
                  <a:cubicBezTo>
                    <a:pt x="1161860" y="779240"/>
                    <a:pt x="1155573" y="784670"/>
                    <a:pt x="1150715" y="791528"/>
                  </a:cubicBezTo>
                  <a:cubicBezTo>
                    <a:pt x="1145857" y="798386"/>
                    <a:pt x="1142238" y="806291"/>
                    <a:pt x="1140047" y="815245"/>
                  </a:cubicBezTo>
                  <a:cubicBezTo>
                    <a:pt x="1137761" y="824198"/>
                    <a:pt x="1136714" y="833533"/>
                    <a:pt x="1136714" y="843248"/>
                  </a:cubicBezTo>
                  <a:cubicBezTo>
                    <a:pt x="1136714" y="852488"/>
                    <a:pt x="1137666" y="861632"/>
                    <a:pt x="1139476" y="870871"/>
                  </a:cubicBezTo>
                  <a:cubicBezTo>
                    <a:pt x="1141286" y="880110"/>
                    <a:pt x="1144429" y="888397"/>
                    <a:pt x="1148906" y="895922"/>
                  </a:cubicBezTo>
                  <a:cubicBezTo>
                    <a:pt x="1153382" y="903446"/>
                    <a:pt x="1159288" y="909447"/>
                    <a:pt x="1166717" y="914114"/>
                  </a:cubicBezTo>
                  <a:cubicBezTo>
                    <a:pt x="1174052" y="918686"/>
                    <a:pt x="1183291" y="921068"/>
                    <a:pt x="1194340" y="921068"/>
                  </a:cubicBezTo>
                  <a:cubicBezTo>
                    <a:pt x="1205389" y="921068"/>
                    <a:pt x="1214819" y="918782"/>
                    <a:pt x="1222534" y="914114"/>
                  </a:cubicBezTo>
                  <a:close/>
                  <a:moveTo>
                    <a:pt x="1348359" y="902780"/>
                  </a:moveTo>
                  <a:cubicBezTo>
                    <a:pt x="1351502" y="907923"/>
                    <a:pt x="1355693" y="912019"/>
                    <a:pt x="1360837" y="915067"/>
                  </a:cubicBezTo>
                  <a:cubicBezTo>
                    <a:pt x="1365980" y="918115"/>
                    <a:pt x="1371790" y="920306"/>
                    <a:pt x="1378172" y="921544"/>
                  </a:cubicBezTo>
                  <a:cubicBezTo>
                    <a:pt x="1384649" y="922877"/>
                    <a:pt x="1391222" y="923544"/>
                    <a:pt x="1398080" y="923544"/>
                  </a:cubicBezTo>
                  <a:cubicBezTo>
                    <a:pt x="1403318" y="923544"/>
                    <a:pt x="1408843" y="923163"/>
                    <a:pt x="1414653" y="922401"/>
                  </a:cubicBezTo>
                  <a:cubicBezTo>
                    <a:pt x="1420463" y="921639"/>
                    <a:pt x="1425797" y="920115"/>
                    <a:pt x="1430655" y="918020"/>
                  </a:cubicBezTo>
                  <a:cubicBezTo>
                    <a:pt x="1435513" y="915924"/>
                    <a:pt x="1439513" y="912781"/>
                    <a:pt x="1442656" y="908780"/>
                  </a:cubicBezTo>
                  <a:cubicBezTo>
                    <a:pt x="1445800" y="904685"/>
                    <a:pt x="1447419" y="899446"/>
                    <a:pt x="1447419" y="893159"/>
                  </a:cubicBezTo>
                  <a:cubicBezTo>
                    <a:pt x="1447419" y="884492"/>
                    <a:pt x="1444085" y="877919"/>
                    <a:pt x="1437513" y="873443"/>
                  </a:cubicBezTo>
                  <a:cubicBezTo>
                    <a:pt x="1430941" y="868966"/>
                    <a:pt x="1422749" y="865346"/>
                    <a:pt x="1412843" y="862584"/>
                  </a:cubicBezTo>
                  <a:cubicBezTo>
                    <a:pt x="1402937" y="859822"/>
                    <a:pt x="1392269" y="857345"/>
                    <a:pt x="1380649" y="855059"/>
                  </a:cubicBezTo>
                  <a:cubicBezTo>
                    <a:pt x="1369028" y="852773"/>
                    <a:pt x="1358360" y="849630"/>
                    <a:pt x="1348454" y="845534"/>
                  </a:cubicBezTo>
                  <a:cubicBezTo>
                    <a:pt x="1338548" y="841439"/>
                    <a:pt x="1330357" y="835724"/>
                    <a:pt x="1323785" y="828389"/>
                  </a:cubicBezTo>
                  <a:cubicBezTo>
                    <a:pt x="1317212" y="821055"/>
                    <a:pt x="1313879" y="810768"/>
                    <a:pt x="1313879" y="797624"/>
                  </a:cubicBezTo>
                  <a:cubicBezTo>
                    <a:pt x="1313879" y="787337"/>
                    <a:pt x="1316164" y="778574"/>
                    <a:pt x="1320737" y="771144"/>
                  </a:cubicBezTo>
                  <a:cubicBezTo>
                    <a:pt x="1325309" y="763810"/>
                    <a:pt x="1331309" y="757809"/>
                    <a:pt x="1338548" y="753142"/>
                  </a:cubicBezTo>
                  <a:cubicBezTo>
                    <a:pt x="1345787" y="748570"/>
                    <a:pt x="1353979" y="745141"/>
                    <a:pt x="1363028" y="742855"/>
                  </a:cubicBezTo>
                  <a:cubicBezTo>
                    <a:pt x="1372076" y="740664"/>
                    <a:pt x="1381125" y="739521"/>
                    <a:pt x="1390079" y="739521"/>
                  </a:cubicBezTo>
                  <a:cubicBezTo>
                    <a:pt x="1401699" y="739521"/>
                    <a:pt x="1412367" y="740474"/>
                    <a:pt x="1422082" y="742474"/>
                  </a:cubicBezTo>
                  <a:cubicBezTo>
                    <a:pt x="1431798" y="744474"/>
                    <a:pt x="1440466" y="747903"/>
                    <a:pt x="1447990" y="752761"/>
                  </a:cubicBezTo>
                  <a:cubicBezTo>
                    <a:pt x="1455515" y="757619"/>
                    <a:pt x="1461516" y="764191"/>
                    <a:pt x="1465993" y="772478"/>
                  </a:cubicBezTo>
                  <a:cubicBezTo>
                    <a:pt x="1470470" y="780764"/>
                    <a:pt x="1473137" y="791147"/>
                    <a:pt x="1473898" y="803529"/>
                  </a:cubicBezTo>
                  <a:lnTo>
                    <a:pt x="1440371" y="803529"/>
                  </a:lnTo>
                  <a:cubicBezTo>
                    <a:pt x="1439799" y="796957"/>
                    <a:pt x="1438085" y="791432"/>
                    <a:pt x="1435227" y="787146"/>
                  </a:cubicBezTo>
                  <a:cubicBezTo>
                    <a:pt x="1432370" y="782860"/>
                    <a:pt x="1428655" y="779336"/>
                    <a:pt x="1424178" y="776669"/>
                  </a:cubicBezTo>
                  <a:cubicBezTo>
                    <a:pt x="1419701" y="774002"/>
                    <a:pt x="1414748" y="772097"/>
                    <a:pt x="1409319" y="770954"/>
                  </a:cubicBezTo>
                  <a:cubicBezTo>
                    <a:pt x="1403890" y="769811"/>
                    <a:pt x="1398461" y="769144"/>
                    <a:pt x="1392936" y="769144"/>
                  </a:cubicBezTo>
                  <a:cubicBezTo>
                    <a:pt x="1387888" y="769144"/>
                    <a:pt x="1382839" y="769525"/>
                    <a:pt x="1377696" y="770287"/>
                  </a:cubicBezTo>
                  <a:cubicBezTo>
                    <a:pt x="1372553" y="771049"/>
                    <a:pt x="1367885" y="772478"/>
                    <a:pt x="1363694" y="774478"/>
                  </a:cubicBezTo>
                  <a:cubicBezTo>
                    <a:pt x="1359503" y="776478"/>
                    <a:pt x="1356074" y="779050"/>
                    <a:pt x="1353407" y="782384"/>
                  </a:cubicBezTo>
                  <a:cubicBezTo>
                    <a:pt x="1350740" y="785717"/>
                    <a:pt x="1349502" y="789908"/>
                    <a:pt x="1349502" y="795242"/>
                  </a:cubicBezTo>
                  <a:cubicBezTo>
                    <a:pt x="1349502" y="801053"/>
                    <a:pt x="1351502" y="805815"/>
                    <a:pt x="1355598" y="809625"/>
                  </a:cubicBezTo>
                  <a:cubicBezTo>
                    <a:pt x="1359694" y="813435"/>
                    <a:pt x="1364837" y="816578"/>
                    <a:pt x="1371219" y="819150"/>
                  </a:cubicBezTo>
                  <a:cubicBezTo>
                    <a:pt x="1377506" y="821627"/>
                    <a:pt x="1384649" y="823722"/>
                    <a:pt x="1392555" y="825437"/>
                  </a:cubicBezTo>
                  <a:cubicBezTo>
                    <a:pt x="1400461" y="827151"/>
                    <a:pt x="1408367" y="828961"/>
                    <a:pt x="1416272" y="830771"/>
                  </a:cubicBezTo>
                  <a:cubicBezTo>
                    <a:pt x="1424654" y="832580"/>
                    <a:pt x="1432941" y="834866"/>
                    <a:pt x="1440942" y="837533"/>
                  </a:cubicBezTo>
                  <a:cubicBezTo>
                    <a:pt x="1448943" y="840200"/>
                    <a:pt x="1456087" y="843629"/>
                    <a:pt x="1462278" y="848011"/>
                  </a:cubicBezTo>
                  <a:cubicBezTo>
                    <a:pt x="1468469" y="852392"/>
                    <a:pt x="1473422" y="857822"/>
                    <a:pt x="1477328" y="864394"/>
                  </a:cubicBezTo>
                  <a:cubicBezTo>
                    <a:pt x="1481138" y="870966"/>
                    <a:pt x="1483043" y="879158"/>
                    <a:pt x="1483043" y="888873"/>
                  </a:cubicBezTo>
                  <a:cubicBezTo>
                    <a:pt x="1483043" y="901256"/>
                    <a:pt x="1480471" y="911543"/>
                    <a:pt x="1475327" y="919639"/>
                  </a:cubicBezTo>
                  <a:cubicBezTo>
                    <a:pt x="1470184" y="927830"/>
                    <a:pt x="1463516" y="934403"/>
                    <a:pt x="1455230" y="939356"/>
                  </a:cubicBezTo>
                  <a:cubicBezTo>
                    <a:pt x="1446943" y="944309"/>
                    <a:pt x="1437608" y="947833"/>
                    <a:pt x="1427226" y="949833"/>
                  </a:cubicBezTo>
                  <a:cubicBezTo>
                    <a:pt x="1416844" y="951833"/>
                    <a:pt x="1406462" y="952786"/>
                    <a:pt x="1396270" y="952786"/>
                  </a:cubicBezTo>
                  <a:cubicBezTo>
                    <a:pt x="1384935" y="952786"/>
                    <a:pt x="1374172" y="951643"/>
                    <a:pt x="1363885" y="949262"/>
                  </a:cubicBezTo>
                  <a:cubicBezTo>
                    <a:pt x="1353598" y="946880"/>
                    <a:pt x="1344549" y="942975"/>
                    <a:pt x="1336643" y="937641"/>
                  </a:cubicBezTo>
                  <a:cubicBezTo>
                    <a:pt x="1328738" y="932212"/>
                    <a:pt x="1322451" y="925163"/>
                    <a:pt x="1317689" y="916305"/>
                  </a:cubicBezTo>
                  <a:cubicBezTo>
                    <a:pt x="1312926" y="907447"/>
                    <a:pt x="1310354" y="896779"/>
                    <a:pt x="1309783" y="884111"/>
                  </a:cubicBezTo>
                  <a:lnTo>
                    <a:pt x="1343311" y="884111"/>
                  </a:lnTo>
                  <a:cubicBezTo>
                    <a:pt x="1343597" y="891445"/>
                    <a:pt x="1345311" y="897731"/>
                    <a:pt x="1348454" y="902875"/>
                  </a:cubicBezTo>
                  <a:close/>
                  <a:moveTo>
                    <a:pt x="133064" y="999649"/>
                  </a:moveTo>
                  <a:cubicBezTo>
                    <a:pt x="139160" y="999649"/>
                    <a:pt x="145637" y="999649"/>
                    <a:pt x="152591" y="999839"/>
                  </a:cubicBezTo>
                  <a:cubicBezTo>
                    <a:pt x="159544" y="1000030"/>
                    <a:pt x="166497" y="1000411"/>
                    <a:pt x="173355" y="1000982"/>
                  </a:cubicBezTo>
                  <a:cubicBezTo>
                    <a:pt x="180213" y="1001649"/>
                    <a:pt x="186595" y="1002602"/>
                    <a:pt x="192500" y="1003935"/>
                  </a:cubicBezTo>
                  <a:cubicBezTo>
                    <a:pt x="198406" y="1005269"/>
                    <a:pt x="203454" y="1007269"/>
                    <a:pt x="207740" y="1009840"/>
                  </a:cubicBezTo>
                  <a:cubicBezTo>
                    <a:pt x="216979" y="1015365"/>
                    <a:pt x="224790" y="1022985"/>
                    <a:pt x="231267" y="1032796"/>
                  </a:cubicBezTo>
                  <a:cubicBezTo>
                    <a:pt x="237744" y="1042511"/>
                    <a:pt x="240983" y="1054513"/>
                    <a:pt x="240983" y="1068705"/>
                  </a:cubicBezTo>
                  <a:cubicBezTo>
                    <a:pt x="240983" y="1083755"/>
                    <a:pt x="237363" y="1096709"/>
                    <a:pt x="230124" y="1107567"/>
                  </a:cubicBezTo>
                  <a:cubicBezTo>
                    <a:pt x="222885" y="1118521"/>
                    <a:pt x="212598" y="1126617"/>
                    <a:pt x="199168" y="1131856"/>
                  </a:cubicBezTo>
                  <a:lnTo>
                    <a:pt x="199168" y="1132618"/>
                  </a:lnTo>
                  <a:cubicBezTo>
                    <a:pt x="216503" y="1136333"/>
                    <a:pt x="229838" y="1144238"/>
                    <a:pt x="239078" y="1156335"/>
                  </a:cubicBezTo>
                  <a:cubicBezTo>
                    <a:pt x="248317" y="1168432"/>
                    <a:pt x="252889" y="1183196"/>
                    <a:pt x="252889" y="1200531"/>
                  </a:cubicBezTo>
                  <a:cubicBezTo>
                    <a:pt x="252889" y="1210818"/>
                    <a:pt x="251079" y="1220819"/>
                    <a:pt x="247364" y="1230535"/>
                  </a:cubicBezTo>
                  <a:cubicBezTo>
                    <a:pt x="243650" y="1240250"/>
                    <a:pt x="238220" y="1248918"/>
                    <a:pt x="230981" y="1256443"/>
                  </a:cubicBezTo>
                  <a:cubicBezTo>
                    <a:pt x="223742" y="1263968"/>
                    <a:pt x="214789" y="1269968"/>
                    <a:pt x="204121" y="1274636"/>
                  </a:cubicBezTo>
                  <a:cubicBezTo>
                    <a:pt x="193453" y="1279208"/>
                    <a:pt x="181166" y="1281494"/>
                    <a:pt x="167164" y="1281494"/>
                  </a:cubicBezTo>
                  <a:lnTo>
                    <a:pt x="30956" y="1281494"/>
                  </a:lnTo>
                  <a:lnTo>
                    <a:pt x="30956" y="999554"/>
                  </a:lnTo>
                  <a:lnTo>
                    <a:pt x="133255" y="999554"/>
                  </a:lnTo>
                  <a:close/>
                  <a:moveTo>
                    <a:pt x="143351" y="1120902"/>
                  </a:moveTo>
                  <a:cubicBezTo>
                    <a:pt x="164687" y="1120902"/>
                    <a:pt x="180023" y="1117187"/>
                    <a:pt x="189357" y="1109663"/>
                  </a:cubicBezTo>
                  <a:cubicBezTo>
                    <a:pt x="198692" y="1102138"/>
                    <a:pt x="203359" y="1090898"/>
                    <a:pt x="203359" y="1075849"/>
                  </a:cubicBezTo>
                  <a:cubicBezTo>
                    <a:pt x="203359" y="1065848"/>
                    <a:pt x="201740" y="1057942"/>
                    <a:pt x="198596" y="1052132"/>
                  </a:cubicBezTo>
                  <a:cubicBezTo>
                    <a:pt x="195453" y="1046321"/>
                    <a:pt x="191071" y="1041845"/>
                    <a:pt x="185547" y="1038701"/>
                  </a:cubicBezTo>
                  <a:cubicBezTo>
                    <a:pt x="180023" y="1035558"/>
                    <a:pt x="173641" y="1033463"/>
                    <a:pt x="166402" y="1032605"/>
                  </a:cubicBezTo>
                  <a:cubicBezTo>
                    <a:pt x="159163" y="1031748"/>
                    <a:pt x="151448" y="1031177"/>
                    <a:pt x="143256" y="1031177"/>
                  </a:cubicBezTo>
                  <a:lnTo>
                    <a:pt x="68199" y="1031177"/>
                  </a:lnTo>
                  <a:lnTo>
                    <a:pt x="68199" y="1120807"/>
                  </a:lnTo>
                  <a:lnTo>
                    <a:pt x="143256" y="1120807"/>
                  </a:lnTo>
                  <a:close/>
                  <a:moveTo>
                    <a:pt x="162306" y="1250061"/>
                  </a:moveTo>
                  <a:cubicBezTo>
                    <a:pt x="178879" y="1250061"/>
                    <a:pt x="191834" y="1245584"/>
                    <a:pt x="201168" y="1236631"/>
                  </a:cubicBezTo>
                  <a:cubicBezTo>
                    <a:pt x="210503" y="1227677"/>
                    <a:pt x="215170" y="1215295"/>
                    <a:pt x="215170" y="1199483"/>
                  </a:cubicBezTo>
                  <a:cubicBezTo>
                    <a:pt x="215170" y="1190244"/>
                    <a:pt x="213455" y="1182624"/>
                    <a:pt x="210026" y="1176623"/>
                  </a:cubicBezTo>
                  <a:cubicBezTo>
                    <a:pt x="206597" y="1170623"/>
                    <a:pt x="202025" y="1165765"/>
                    <a:pt x="196405" y="1162241"/>
                  </a:cubicBezTo>
                  <a:cubicBezTo>
                    <a:pt x="190786" y="1158716"/>
                    <a:pt x="184213" y="1156145"/>
                    <a:pt x="176879" y="1154716"/>
                  </a:cubicBezTo>
                  <a:cubicBezTo>
                    <a:pt x="169545" y="1153287"/>
                    <a:pt x="161830" y="1152525"/>
                    <a:pt x="154019" y="1152525"/>
                  </a:cubicBezTo>
                  <a:lnTo>
                    <a:pt x="68294" y="1152525"/>
                  </a:lnTo>
                  <a:lnTo>
                    <a:pt x="68294" y="1250061"/>
                  </a:lnTo>
                  <a:lnTo>
                    <a:pt x="162306" y="1250061"/>
                  </a:lnTo>
                  <a:close/>
                  <a:moveTo>
                    <a:pt x="464820" y="1280827"/>
                  </a:moveTo>
                  <a:cubicBezTo>
                    <a:pt x="459010" y="1284256"/>
                    <a:pt x="451009" y="1285970"/>
                    <a:pt x="440722" y="1285970"/>
                  </a:cubicBezTo>
                  <a:cubicBezTo>
                    <a:pt x="432054" y="1285970"/>
                    <a:pt x="425101" y="1283494"/>
                    <a:pt x="419957" y="1278636"/>
                  </a:cubicBezTo>
                  <a:cubicBezTo>
                    <a:pt x="414814" y="1273778"/>
                    <a:pt x="412242" y="1265777"/>
                    <a:pt x="412242" y="1254728"/>
                  </a:cubicBezTo>
                  <a:cubicBezTo>
                    <a:pt x="403003" y="1265777"/>
                    <a:pt x="392335" y="1273778"/>
                    <a:pt x="380048" y="1278636"/>
                  </a:cubicBezTo>
                  <a:cubicBezTo>
                    <a:pt x="367760" y="1283494"/>
                    <a:pt x="354616" y="1285970"/>
                    <a:pt x="340328" y="1285970"/>
                  </a:cubicBezTo>
                  <a:cubicBezTo>
                    <a:pt x="331089" y="1285970"/>
                    <a:pt x="322326" y="1284923"/>
                    <a:pt x="314039" y="1282827"/>
                  </a:cubicBezTo>
                  <a:cubicBezTo>
                    <a:pt x="305753" y="1280732"/>
                    <a:pt x="298609" y="1277398"/>
                    <a:pt x="292513" y="1272921"/>
                  </a:cubicBezTo>
                  <a:cubicBezTo>
                    <a:pt x="286417" y="1268444"/>
                    <a:pt x="281654" y="1262634"/>
                    <a:pt x="278130" y="1255395"/>
                  </a:cubicBezTo>
                  <a:cubicBezTo>
                    <a:pt x="274606" y="1248156"/>
                    <a:pt x="272796" y="1239393"/>
                    <a:pt x="272796" y="1229106"/>
                  </a:cubicBezTo>
                  <a:cubicBezTo>
                    <a:pt x="272796" y="1217486"/>
                    <a:pt x="274796" y="1208056"/>
                    <a:pt x="278702" y="1200722"/>
                  </a:cubicBezTo>
                  <a:cubicBezTo>
                    <a:pt x="282607" y="1193387"/>
                    <a:pt x="287846" y="1187387"/>
                    <a:pt x="294323" y="1182719"/>
                  </a:cubicBezTo>
                  <a:cubicBezTo>
                    <a:pt x="300800" y="1178147"/>
                    <a:pt x="308134" y="1174623"/>
                    <a:pt x="316421" y="1172242"/>
                  </a:cubicBezTo>
                  <a:cubicBezTo>
                    <a:pt x="324707" y="1169861"/>
                    <a:pt x="333184" y="1167860"/>
                    <a:pt x="341852" y="1166336"/>
                  </a:cubicBezTo>
                  <a:cubicBezTo>
                    <a:pt x="351092" y="1164527"/>
                    <a:pt x="359855" y="1163098"/>
                    <a:pt x="368141" y="1162145"/>
                  </a:cubicBezTo>
                  <a:cubicBezTo>
                    <a:pt x="376428" y="1161193"/>
                    <a:pt x="383762" y="1159955"/>
                    <a:pt x="390049" y="1158240"/>
                  </a:cubicBezTo>
                  <a:cubicBezTo>
                    <a:pt x="396335" y="1156526"/>
                    <a:pt x="401384" y="1154049"/>
                    <a:pt x="405098" y="1150715"/>
                  </a:cubicBezTo>
                  <a:cubicBezTo>
                    <a:pt x="408813" y="1147382"/>
                    <a:pt x="410623" y="1142619"/>
                    <a:pt x="410623" y="1136333"/>
                  </a:cubicBezTo>
                  <a:cubicBezTo>
                    <a:pt x="410623" y="1128998"/>
                    <a:pt x="409289" y="1123093"/>
                    <a:pt x="406527" y="1118616"/>
                  </a:cubicBezTo>
                  <a:cubicBezTo>
                    <a:pt x="403765" y="1114139"/>
                    <a:pt x="400241" y="1110710"/>
                    <a:pt x="395859" y="1108329"/>
                  </a:cubicBezTo>
                  <a:cubicBezTo>
                    <a:pt x="391478" y="1105948"/>
                    <a:pt x="386620" y="1104329"/>
                    <a:pt x="381286" y="1103566"/>
                  </a:cubicBezTo>
                  <a:cubicBezTo>
                    <a:pt x="375952" y="1102805"/>
                    <a:pt x="370523" y="1102424"/>
                    <a:pt x="365284" y="1102424"/>
                  </a:cubicBezTo>
                  <a:cubicBezTo>
                    <a:pt x="351092" y="1102424"/>
                    <a:pt x="339185" y="1105091"/>
                    <a:pt x="329755" y="1110520"/>
                  </a:cubicBezTo>
                  <a:cubicBezTo>
                    <a:pt x="320326" y="1115949"/>
                    <a:pt x="315182" y="1126141"/>
                    <a:pt x="314325" y="1141095"/>
                  </a:cubicBezTo>
                  <a:lnTo>
                    <a:pt x="280797" y="1141095"/>
                  </a:lnTo>
                  <a:cubicBezTo>
                    <a:pt x="281273" y="1128427"/>
                    <a:pt x="283940" y="1117759"/>
                    <a:pt x="288703" y="1109091"/>
                  </a:cubicBezTo>
                  <a:cubicBezTo>
                    <a:pt x="293465" y="1100423"/>
                    <a:pt x="299752" y="1093375"/>
                    <a:pt x="307658" y="1087946"/>
                  </a:cubicBezTo>
                  <a:cubicBezTo>
                    <a:pt x="315563" y="1082516"/>
                    <a:pt x="324612" y="1078611"/>
                    <a:pt x="334709" y="1076325"/>
                  </a:cubicBezTo>
                  <a:cubicBezTo>
                    <a:pt x="344805" y="1073944"/>
                    <a:pt x="355663" y="1072801"/>
                    <a:pt x="367284" y="1072801"/>
                  </a:cubicBezTo>
                  <a:cubicBezTo>
                    <a:pt x="376523" y="1072801"/>
                    <a:pt x="385667" y="1073468"/>
                    <a:pt x="394716" y="1074801"/>
                  </a:cubicBezTo>
                  <a:cubicBezTo>
                    <a:pt x="403765" y="1076135"/>
                    <a:pt x="412052" y="1078802"/>
                    <a:pt x="419386" y="1082897"/>
                  </a:cubicBezTo>
                  <a:cubicBezTo>
                    <a:pt x="426720" y="1086993"/>
                    <a:pt x="432721" y="1092708"/>
                    <a:pt x="437198" y="1100042"/>
                  </a:cubicBezTo>
                  <a:cubicBezTo>
                    <a:pt x="441674" y="1107377"/>
                    <a:pt x="443865" y="1116997"/>
                    <a:pt x="443865" y="1128808"/>
                  </a:cubicBezTo>
                  <a:lnTo>
                    <a:pt x="443865" y="1233678"/>
                  </a:lnTo>
                  <a:cubicBezTo>
                    <a:pt x="443865" y="1241584"/>
                    <a:pt x="444341" y="1247299"/>
                    <a:pt x="445294" y="1251014"/>
                  </a:cubicBezTo>
                  <a:cubicBezTo>
                    <a:pt x="446246" y="1254728"/>
                    <a:pt x="449294" y="1256538"/>
                    <a:pt x="454533" y="1256538"/>
                  </a:cubicBezTo>
                  <a:cubicBezTo>
                    <a:pt x="457391" y="1256538"/>
                    <a:pt x="460820" y="1255966"/>
                    <a:pt x="464820" y="1254919"/>
                  </a:cubicBezTo>
                  <a:lnTo>
                    <a:pt x="464820" y="1281017"/>
                  </a:lnTo>
                  <a:close/>
                  <a:moveTo>
                    <a:pt x="410337" y="1176147"/>
                  </a:moveTo>
                  <a:cubicBezTo>
                    <a:pt x="406146" y="1179290"/>
                    <a:pt x="400621" y="1181576"/>
                    <a:pt x="393763" y="1183005"/>
                  </a:cubicBezTo>
                  <a:cubicBezTo>
                    <a:pt x="386905" y="1184434"/>
                    <a:pt x="379762" y="1185672"/>
                    <a:pt x="372237" y="1186529"/>
                  </a:cubicBezTo>
                  <a:cubicBezTo>
                    <a:pt x="364712" y="1187387"/>
                    <a:pt x="357188" y="1188530"/>
                    <a:pt x="349567" y="1189673"/>
                  </a:cubicBezTo>
                  <a:cubicBezTo>
                    <a:pt x="341948" y="1190816"/>
                    <a:pt x="335090" y="1192721"/>
                    <a:pt x="329089" y="1195388"/>
                  </a:cubicBezTo>
                  <a:cubicBezTo>
                    <a:pt x="322993" y="1197959"/>
                    <a:pt x="318040" y="1201769"/>
                    <a:pt x="314230" y="1206532"/>
                  </a:cubicBezTo>
                  <a:cubicBezTo>
                    <a:pt x="310420" y="1211390"/>
                    <a:pt x="308515" y="1217962"/>
                    <a:pt x="308515" y="1226344"/>
                  </a:cubicBezTo>
                  <a:cubicBezTo>
                    <a:pt x="308515" y="1231868"/>
                    <a:pt x="309658" y="1236536"/>
                    <a:pt x="311849" y="1240250"/>
                  </a:cubicBezTo>
                  <a:cubicBezTo>
                    <a:pt x="314039" y="1244060"/>
                    <a:pt x="316992" y="1247108"/>
                    <a:pt x="320516" y="1249490"/>
                  </a:cubicBezTo>
                  <a:cubicBezTo>
                    <a:pt x="324041" y="1251871"/>
                    <a:pt x="328232" y="1253585"/>
                    <a:pt x="332994" y="1254633"/>
                  </a:cubicBezTo>
                  <a:cubicBezTo>
                    <a:pt x="337757" y="1255681"/>
                    <a:pt x="342709" y="1256252"/>
                    <a:pt x="348044" y="1256252"/>
                  </a:cubicBezTo>
                  <a:cubicBezTo>
                    <a:pt x="359092" y="1256252"/>
                    <a:pt x="368522" y="1254728"/>
                    <a:pt x="376428" y="1251776"/>
                  </a:cubicBezTo>
                  <a:cubicBezTo>
                    <a:pt x="384334" y="1248728"/>
                    <a:pt x="390811" y="1244918"/>
                    <a:pt x="395764" y="1240346"/>
                  </a:cubicBezTo>
                  <a:cubicBezTo>
                    <a:pt x="400717" y="1235774"/>
                    <a:pt x="404432" y="1230821"/>
                    <a:pt x="406813" y="1225391"/>
                  </a:cubicBezTo>
                  <a:cubicBezTo>
                    <a:pt x="409194" y="1220057"/>
                    <a:pt x="410337" y="1215009"/>
                    <a:pt x="410337" y="1210247"/>
                  </a:cubicBezTo>
                  <a:lnTo>
                    <a:pt x="410337" y="1176052"/>
                  </a:lnTo>
                  <a:close/>
                  <a:moveTo>
                    <a:pt x="514541" y="1077468"/>
                  </a:moveTo>
                  <a:lnTo>
                    <a:pt x="514541" y="1120521"/>
                  </a:lnTo>
                  <a:lnTo>
                    <a:pt x="515303" y="1120521"/>
                  </a:lnTo>
                  <a:cubicBezTo>
                    <a:pt x="523494" y="1103948"/>
                    <a:pt x="533495" y="1091660"/>
                    <a:pt x="545306" y="1083755"/>
                  </a:cubicBezTo>
                  <a:cubicBezTo>
                    <a:pt x="557117" y="1075849"/>
                    <a:pt x="572167" y="1072134"/>
                    <a:pt x="590360" y="1072706"/>
                  </a:cubicBezTo>
                  <a:lnTo>
                    <a:pt x="590360" y="1108234"/>
                  </a:lnTo>
                  <a:cubicBezTo>
                    <a:pt x="576929" y="1108234"/>
                    <a:pt x="565499" y="1110044"/>
                    <a:pt x="555974" y="1113758"/>
                  </a:cubicBezTo>
                  <a:cubicBezTo>
                    <a:pt x="546545" y="1117473"/>
                    <a:pt x="538829" y="1122807"/>
                    <a:pt x="533114" y="1129951"/>
                  </a:cubicBezTo>
                  <a:cubicBezTo>
                    <a:pt x="527399" y="1137095"/>
                    <a:pt x="523113" y="1145667"/>
                    <a:pt x="520446" y="1155764"/>
                  </a:cubicBezTo>
                  <a:cubicBezTo>
                    <a:pt x="517779" y="1165860"/>
                    <a:pt x="516446" y="1177576"/>
                    <a:pt x="516446" y="1190720"/>
                  </a:cubicBezTo>
                  <a:lnTo>
                    <a:pt x="516446" y="1281589"/>
                  </a:lnTo>
                  <a:lnTo>
                    <a:pt x="482917" y="1281589"/>
                  </a:lnTo>
                  <a:lnTo>
                    <a:pt x="482917" y="1077468"/>
                  </a:lnTo>
                  <a:lnTo>
                    <a:pt x="514541" y="1077468"/>
                  </a:lnTo>
                  <a:close/>
                  <a:moveTo>
                    <a:pt x="641128" y="1077468"/>
                  </a:moveTo>
                  <a:lnTo>
                    <a:pt x="641128" y="1120521"/>
                  </a:lnTo>
                  <a:lnTo>
                    <a:pt x="641890" y="1120521"/>
                  </a:lnTo>
                  <a:cubicBezTo>
                    <a:pt x="650081" y="1103948"/>
                    <a:pt x="660082" y="1091660"/>
                    <a:pt x="671894" y="1083755"/>
                  </a:cubicBezTo>
                  <a:cubicBezTo>
                    <a:pt x="683705" y="1075849"/>
                    <a:pt x="698754" y="1072134"/>
                    <a:pt x="716947" y="1072706"/>
                  </a:cubicBezTo>
                  <a:lnTo>
                    <a:pt x="716947" y="1108234"/>
                  </a:lnTo>
                  <a:cubicBezTo>
                    <a:pt x="703517" y="1108234"/>
                    <a:pt x="692087" y="1110044"/>
                    <a:pt x="682562" y="1113758"/>
                  </a:cubicBezTo>
                  <a:cubicBezTo>
                    <a:pt x="673132" y="1117473"/>
                    <a:pt x="665417" y="1122807"/>
                    <a:pt x="659702" y="1129951"/>
                  </a:cubicBezTo>
                  <a:cubicBezTo>
                    <a:pt x="653987" y="1137095"/>
                    <a:pt x="649700" y="1145667"/>
                    <a:pt x="647033" y="1155764"/>
                  </a:cubicBezTo>
                  <a:cubicBezTo>
                    <a:pt x="644366" y="1165860"/>
                    <a:pt x="643033" y="1177576"/>
                    <a:pt x="643033" y="1190720"/>
                  </a:cubicBezTo>
                  <a:lnTo>
                    <a:pt x="643033" y="1281589"/>
                  </a:lnTo>
                  <a:lnTo>
                    <a:pt x="609505" y="1281589"/>
                  </a:lnTo>
                  <a:lnTo>
                    <a:pt x="609505" y="1077468"/>
                  </a:lnTo>
                  <a:lnTo>
                    <a:pt x="641128" y="1077468"/>
                  </a:lnTo>
                  <a:close/>
                  <a:moveTo>
                    <a:pt x="732377" y="1040702"/>
                  </a:moveTo>
                  <a:lnTo>
                    <a:pt x="732377" y="999649"/>
                  </a:lnTo>
                  <a:lnTo>
                    <a:pt x="765905" y="999649"/>
                  </a:lnTo>
                  <a:lnTo>
                    <a:pt x="765905" y="1040702"/>
                  </a:lnTo>
                  <a:lnTo>
                    <a:pt x="732377" y="1040702"/>
                  </a:lnTo>
                  <a:close/>
                  <a:moveTo>
                    <a:pt x="765905" y="1077468"/>
                  </a:moveTo>
                  <a:lnTo>
                    <a:pt x="765905" y="1281589"/>
                  </a:lnTo>
                  <a:lnTo>
                    <a:pt x="732377" y="1281589"/>
                  </a:lnTo>
                  <a:lnTo>
                    <a:pt x="732377" y="1077468"/>
                  </a:lnTo>
                  <a:lnTo>
                    <a:pt x="765905" y="1077468"/>
                  </a:lnTo>
                  <a:close/>
                  <a:moveTo>
                    <a:pt x="831913" y="1235964"/>
                  </a:moveTo>
                  <a:cubicBezTo>
                    <a:pt x="835057" y="1241108"/>
                    <a:pt x="839248" y="1245203"/>
                    <a:pt x="844391" y="1248251"/>
                  </a:cubicBezTo>
                  <a:cubicBezTo>
                    <a:pt x="849535" y="1251299"/>
                    <a:pt x="855345" y="1253490"/>
                    <a:pt x="861727" y="1254728"/>
                  </a:cubicBezTo>
                  <a:cubicBezTo>
                    <a:pt x="868204" y="1256062"/>
                    <a:pt x="874776" y="1256729"/>
                    <a:pt x="881634" y="1256729"/>
                  </a:cubicBezTo>
                  <a:cubicBezTo>
                    <a:pt x="886873" y="1256729"/>
                    <a:pt x="892397" y="1256348"/>
                    <a:pt x="898207" y="1255586"/>
                  </a:cubicBezTo>
                  <a:cubicBezTo>
                    <a:pt x="904018" y="1254824"/>
                    <a:pt x="909352" y="1253395"/>
                    <a:pt x="914210" y="1251204"/>
                  </a:cubicBezTo>
                  <a:cubicBezTo>
                    <a:pt x="919067" y="1249109"/>
                    <a:pt x="923068" y="1245965"/>
                    <a:pt x="926211" y="1241965"/>
                  </a:cubicBezTo>
                  <a:cubicBezTo>
                    <a:pt x="929354" y="1237964"/>
                    <a:pt x="930973" y="1232726"/>
                    <a:pt x="930973" y="1226344"/>
                  </a:cubicBezTo>
                  <a:cubicBezTo>
                    <a:pt x="930973" y="1217676"/>
                    <a:pt x="927640" y="1211104"/>
                    <a:pt x="921068" y="1206627"/>
                  </a:cubicBezTo>
                  <a:cubicBezTo>
                    <a:pt x="914495" y="1202150"/>
                    <a:pt x="906304" y="1198531"/>
                    <a:pt x="896398" y="1195769"/>
                  </a:cubicBezTo>
                  <a:cubicBezTo>
                    <a:pt x="886492" y="1193006"/>
                    <a:pt x="875824" y="1190530"/>
                    <a:pt x="864203" y="1188244"/>
                  </a:cubicBezTo>
                  <a:cubicBezTo>
                    <a:pt x="852583" y="1186053"/>
                    <a:pt x="841915" y="1182815"/>
                    <a:pt x="832009" y="1178814"/>
                  </a:cubicBezTo>
                  <a:cubicBezTo>
                    <a:pt x="822103" y="1174718"/>
                    <a:pt x="813911" y="1169003"/>
                    <a:pt x="807339" y="1161669"/>
                  </a:cubicBezTo>
                  <a:cubicBezTo>
                    <a:pt x="800767" y="1154335"/>
                    <a:pt x="797433" y="1144048"/>
                    <a:pt x="797433" y="1130903"/>
                  </a:cubicBezTo>
                  <a:cubicBezTo>
                    <a:pt x="797433" y="1120616"/>
                    <a:pt x="799719" y="1111853"/>
                    <a:pt x="804291" y="1104424"/>
                  </a:cubicBezTo>
                  <a:cubicBezTo>
                    <a:pt x="808863" y="1097090"/>
                    <a:pt x="814864" y="1091089"/>
                    <a:pt x="822103" y="1086422"/>
                  </a:cubicBezTo>
                  <a:cubicBezTo>
                    <a:pt x="829342" y="1081850"/>
                    <a:pt x="837533" y="1078421"/>
                    <a:pt x="846582" y="1076135"/>
                  </a:cubicBezTo>
                  <a:cubicBezTo>
                    <a:pt x="855631" y="1073944"/>
                    <a:pt x="864680" y="1072801"/>
                    <a:pt x="873633" y="1072801"/>
                  </a:cubicBezTo>
                  <a:cubicBezTo>
                    <a:pt x="885254" y="1072801"/>
                    <a:pt x="895922" y="1073753"/>
                    <a:pt x="905637" y="1075754"/>
                  </a:cubicBezTo>
                  <a:cubicBezTo>
                    <a:pt x="915353" y="1077754"/>
                    <a:pt x="924020" y="1081183"/>
                    <a:pt x="931545" y="1086041"/>
                  </a:cubicBezTo>
                  <a:cubicBezTo>
                    <a:pt x="939070" y="1090898"/>
                    <a:pt x="945071" y="1097471"/>
                    <a:pt x="949547" y="1105757"/>
                  </a:cubicBezTo>
                  <a:cubicBezTo>
                    <a:pt x="954024" y="1114044"/>
                    <a:pt x="956691" y="1124426"/>
                    <a:pt x="957453" y="1136714"/>
                  </a:cubicBezTo>
                  <a:lnTo>
                    <a:pt x="923925" y="1136714"/>
                  </a:lnTo>
                  <a:cubicBezTo>
                    <a:pt x="923354" y="1130141"/>
                    <a:pt x="921639" y="1124712"/>
                    <a:pt x="918781" y="1120331"/>
                  </a:cubicBezTo>
                  <a:cubicBezTo>
                    <a:pt x="915924" y="1115949"/>
                    <a:pt x="912209" y="1112520"/>
                    <a:pt x="907732" y="1109853"/>
                  </a:cubicBezTo>
                  <a:cubicBezTo>
                    <a:pt x="903256" y="1107186"/>
                    <a:pt x="898303" y="1105281"/>
                    <a:pt x="892873" y="1104138"/>
                  </a:cubicBezTo>
                  <a:cubicBezTo>
                    <a:pt x="887444" y="1102995"/>
                    <a:pt x="882015" y="1102328"/>
                    <a:pt x="876490" y="1102328"/>
                  </a:cubicBezTo>
                  <a:cubicBezTo>
                    <a:pt x="871442" y="1102328"/>
                    <a:pt x="866394" y="1102709"/>
                    <a:pt x="861251" y="1103471"/>
                  </a:cubicBezTo>
                  <a:cubicBezTo>
                    <a:pt x="856107" y="1104233"/>
                    <a:pt x="851440" y="1105662"/>
                    <a:pt x="847249" y="1107662"/>
                  </a:cubicBezTo>
                  <a:cubicBezTo>
                    <a:pt x="843058" y="1109663"/>
                    <a:pt x="839629" y="1112234"/>
                    <a:pt x="836962" y="1115568"/>
                  </a:cubicBezTo>
                  <a:cubicBezTo>
                    <a:pt x="834295" y="1118902"/>
                    <a:pt x="833056" y="1123093"/>
                    <a:pt x="833056" y="1128427"/>
                  </a:cubicBezTo>
                  <a:cubicBezTo>
                    <a:pt x="833056" y="1134237"/>
                    <a:pt x="835057" y="1139000"/>
                    <a:pt x="839153" y="1142810"/>
                  </a:cubicBezTo>
                  <a:cubicBezTo>
                    <a:pt x="843248" y="1146620"/>
                    <a:pt x="848392" y="1149763"/>
                    <a:pt x="854773" y="1152335"/>
                  </a:cubicBezTo>
                  <a:cubicBezTo>
                    <a:pt x="861155" y="1154906"/>
                    <a:pt x="868204" y="1156907"/>
                    <a:pt x="876110" y="1158621"/>
                  </a:cubicBezTo>
                  <a:cubicBezTo>
                    <a:pt x="884015" y="1160336"/>
                    <a:pt x="891921" y="1162145"/>
                    <a:pt x="899827" y="1163955"/>
                  </a:cubicBezTo>
                  <a:cubicBezTo>
                    <a:pt x="908209" y="1165765"/>
                    <a:pt x="916496" y="1168051"/>
                    <a:pt x="924497" y="1170718"/>
                  </a:cubicBezTo>
                  <a:cubicBezTo>
                    <a:pt x="932497" y="1173385"/>
                    <a:pt x="939641" y="1176814"/>
                    <a:pt x="945832" y="1181195"/>
                  </a:cubicBezTo>
                  <a:cubicBezTo>
                    <a:pt x="952024" y="1185577"/>
                    <a:pt x="956977" y="1191006"/>
                    <a:pt x="960882" y="1197578"/>
                  </a:cubicBezTo>
                  <a:cubicBezTo>
                    <a:pt x="964692" y="1204151"/>
                    <a:pt x="966597" y="1212342"/>
                    <a:pt x="966597" y="1222058"/>
                  </a:cubicBezTo>
                  <a:cubicBezTo>
                    <a:pt x="966597" y="1234440"/>
                    <a:pt x="964025" y="1244727"/>
                    <a:pt x="958882" y="1252823"/>
                  </a:cubicBezTo>
                  <a:cubicBezTo>
                    <a:pt x="953738" y="1261015"/>
                    <a:pt x="947071" y="1267587"/>
                    <a:pt x="938784" y="1272540"/>
                  </a:cubicBezTo>
                  <a:cubicBezTo>
                    <a:pt x="930497" y="1277493"/>
                    <a:pt x="921163" y="1281017"/>
                    <a:pt x="910780" y="1283018"/>
                  </a:cubicBezTo>
                  <a:cubicBezTo>
                    <a:pt x="900398" y="1285018"/>
                    <a:pt x="890016" y="1285970"/>
                    <a:pt x="879824" y="1285970"/>
                  </a:cubicBezTo>
                  <a:cubicBezTo>
                    <a:pt x="868489" y="1285970"/>
                    <a:pt x="857726" y="1284827"/>
                    <a:pt x="847439" y="1282446"/>
                  </a:cubicBezTo>
                  <a:cubicBezTo>
                    <a:pt x="837152" y="1280065"/>
                    <a:pt x="828104" y="1276160"/>
                    <a:pt x="820198" y="1270826"/>
                  </a:cubicBezTo>
                  <a:cubicBezTo>
                    <a:pt x="812292" y="1265396"/>
                    <a:pt x="806005" y="1258348"/>
                    <a:pt x="801243" y="1249490"/>
                  </a:cubicBezTo>
                  <a:cubicBezTo>
                    <a:pt x="796480" y="1240631"/>
                    <a:pt x="793909" y="1229963"/>
                    <a:pt x="793337" y="1217295"/>
                  </a:cubicBezTo>
                  <a:lnTo>
                    <a:pt x="826865" y="1217295"/>
                  </a:lnTo>
                  <a:cubicBezTo>
                    <a:pt x="827151" y="1224629"/>
                    <a:pt x="828865" y="1230916"/>
                    <a:pt x="832009" y="1236059"/>
                  </a:cubicBezTo>
                  <a:close/>
                  <a:moveTo>
                    <a:pt x="1079087" y="1077468"/>
                  </a:moveTo>
                  <a:lnTo>
                    <a:pt x="1079087" y="1107091"/>
                  </a:lnTo>
                  <a:lnTo>
                    <a:pt x="1038415" y="1107091"/>
                  </a:lnTo>
                  <a:lnTo>
                    <a:pt x="1038415" y="1233869"/>
                  </a:lnTo>
                  <a:cubicBezTo>
                    <a:pt x="1038415" y="1237774"/>
                    <a:pt x="1038797" y="1241012"/>
                    <a:pt x="1039368" y="1243394"/>
                  </a:cubicBezTo>
                  <a:cubicBezTo>
                    <a:pt x="1040035" y="1245775"/>
                    <a:pt x="1041273" y="1247585"/>
                    <a:pt x="1043083" y="1248918"/>
                  </a:cubicBezTo>
                  <a:cubicBezTo>
                    <a:pt x="1044893" y="1250252"/>
                    <a:pt x="1047464" y="1251109"/>
                    <a:pt x="1050798" y="1251490"/>
                  </a:cubicBezTo>
                  <a:cubicBezTo>
                    <a:pt x="1054132" y="1251871"/>
                    <a:pt x="1058323" y="1252061"/>
                    <a:pt x="1063657" y="1252061"/>
                  </a:cubicBezTo>
                  <a:lnTo>
                    <a:pt x="1079087" y="1252061"/>
                  </a:lnTo>
                  <a:lnTo>
                    <a:pt x="1079087" y="1281684"/>
                  </a:lnTo>
                  <a:lnTo>
                    <a:pt x="1053465" y="1281684"/>
                  </a:lnTo>
                  <a:cubicBezTo>
                    <a:pt x="1044797" y="1281684"/>
                    <a:pt x="1037368" y="1281113"/>
                    <a:pt x="1031177" y="1279874"/>
                  </a:cubicBezTo>
                  <a:cubicBezTo>
                    <a:pt x="1024985" y="1278636"/>
                    <a:pt x="1020032" y="1276541"/>
                    <a:pt x="1016127" y="1273397"/>
                  </a:cubicBezTo>
                  <a:cubicBezTo>
                    <a:pt x="1012317" y="1270254"/>
                    <a:pt x="1009460" y="1265777"/>
                    <a:pt x="1007650" y="1259967"/>
                  </a:cubicBezTo>
                  <a:cubicBezTo>
                    <a:pt x="1005840" y="1254157"/>
                    <a:pt x="1004888" y="1246537"/>
                    <a:pt x="1004888" y="1237107"/>
                  </a:cubicBezTo>
                  <a:lnTo>
                    <a:pt x="1004888" y="1107186"/>
                  </a:lnTo>
                  <a:lnTo>
                    <a:pt x="970121" y="1107186"/>
                  </a:lnTo>
                  <a:lnTo>
                    <a:pt x="970121" y="1077563"/>
                  </a:lnTo>
                  <a:lnTo>
                    <a:pt x="1004888" y="1077563"/>
                  </a:lnTo>
                  <a:lnTo>
                    <a:pt x="1004888" y="1016318"/>
                  </a:lnTo>
                  <a:lnTo>
                    <a:pt x="1038415" y="1016318"/>
                  </a:lnTo>
                  <a:lnTo>
                    <a:pt x="1038415" y="1077563"/>
                  </a:lnTo>
                  <a:lnTo>
                    <a:pt x="1079087" y="1077563"/>
                  </a:lnTo>
                  <a:close/>
                  <a:moveTo>
                    <a:pt x="1248918" y="1268540"/>
                  </a:moveTo>
                  <a:cubicBezTo>
                    <a:pt x="1233678" y="1280160"/>
                    <a:pt x="1214438" y="1285875"/>
                    <a:pt x="1191292" y="1285875"/>
                  </a:cubicBezTo>
                  <a:cubicBezTo>
                    <a:pt x="1175004" y="1285875"/>
                    <a:pt x="1160812" y="1283208"/>
                    <a:pt x="1148810" y="1277969"/>
                  </a:cubicBezTo>
                  <a:cubicBezTo>
                    <a:pt x="1136809" y="1272731"/>
                    <a:pt x="1126807" y="1265301"/>
                    <a:pt x="1118616" y="1255871"/>
                  </a:cubicBezTo>
                  <a:cubicBezTo>
                    <a:pt x="1110425" y="1246346"/>
                    <a:pt x="1104329" y="1235107"/>
                    <a:pt x="1100233" y="1221867"/>
                  </a:cubicBezTo>
                  <a:cubicBezTo>
                    <a:pt x="1096137" y="1208627"/>
                    <a:pt x="1093851" y="1194340"/>
                    <a:pt x="1093280" y="1178814"/>
                  </a:cubicBezTo>
                  <a:cubicBezTo>
                    <a:pt x="1093280" y="1163288"/>
                    <a:pt x="1095661" y="1149096"/>
                    <a:pt x="1100423" y="1136142"/>
                  </a:cubicBezTo>
                  <a:cubicBezTo>
                    <a:pt x="1105186" y="1123283"/>
                    <a:pt x="1111853" y="1112044"/>
                    <a:pt x="1120331" y="1102614"/>
                  </a:cubicBezTo>
                  <a:cubicBezTo>
                    <a:pt x="1128808" y="1093184"/>
                    <a:pt x="1139000" y="1085755"/>
                    <a:pt x="1150715" y="1080516"/>
                  </a:cubicBezTo>
                  <a:cubicBezTo>
                    <a:pt x="1162431" y="1075277"/>
                    <a:pt x="1175290" y="1072610"/>
                    <a:pt x="1189196" y="1072610"/>
                  </a:cubicBezTo>
                  <a:cubicBezTo>
                    <a:pt x="1207389" y="1072610"/>
                    <a:pt x="1222439" y="1076325"/>
                    <a:pt x="1234440" y="1083850"/>
                  </a:cubicBezTo>
                  <a:cubicBezTo>
                    <a:pt x="1246442" y="1091375"/>
                    <a:pt x="1256062" y="1100900"/>
                    <a:pt x="1263301" y="1112520"/>
                  </a:cubicBezTo>
                  <a:cubicBezTo>
                    <a:pt x="1270540" y="1124141"/>
                    <a:pt x="1275493" y="1136714"/>
                    <a:pt x="1278255" y="1150430"/>
                  </a:cubicBezTo>
                  <a:cubicBezTo>
                    <a:pt x="1281017" y="1164146"/>
                    <a:pt x="1282160" y="1177100"/>
                    <a:pt x="1281589" y="1189482"/>
                  </a:cubicBezTo>
                  <a:lnTo>
                    <a:pt x="1128808" y="1189482"/>
                  </a:lnTo>
                  <a:cubicBezTo>
                    <a:pt x="1128522" y="1198436"/>
                    <a:pt x="1129570" y="1206913"/>
                    <a:pt x="1131951" y="1214914"/>
                  </a:cubicBezTo>
                  <a:cubicBezTo>
                    <a:pt x="1134332" y="1222915"/>
                    <a:pt x="1138142" y="1230059"/>
                    <a:pt x="1143381" y="1236250"/>
                  </a:cubicBezTo>
                  <a:cubicBezTo>
                    <a:pt x="1148620" y="1242441"/>
                    <a:pt x="1155382" y="1247394"/>
                    <a:pt x="1163479" y="1251014"/>
                  </a:cubicBezTo>
                  <a:cubicBezTo>
                    <a:pt x="1171670" y="1254728"/>
                    <a:pt x="1181290" y="1256538"/>
                    <a:pt x="1192339" y="1256538"/>
                  </a:cubicBezTo>
                  <a:cubicBezTo>
                    <a:pt x="1206532" y="1256538"/>
                    <a:pt x="1218248" y="1253300"/>
                    <a:pt x="1227296" y="1246632"/>
                  </a:cubicBezTo>
                  <a:cubicBezTo>
                    <a:pt x="1236345" y="1240060"/>
                    <a:pt x="1242346" y="1230059"/>
                    <a:pt x="1245298" y="1216628"/>
                  </a:cubicBezTo>
                  <a:lnTo>
                    <a:pt x="1278446" y="1216628"/>
                  </a:lnTo>
                  <a:cubicBezTo>
                    <a:pt x="1273969" y="1239488"/>
                    <a:pt x="1264063" y="1256729"/>
                    <a:pt x="1248823" y="1268349"/>
                  </a:cubicBezTo>
                  <a:close/>
                  <a:moveTo>
                    <a:pt x="1240822" y="1137476"/>
                  </a:moveTo>
                  <a:cubicBezTo>
                    <a:pt x="1237774" y="1130332"/>
                    <a:pt x="1233678" y="1124236"/>
                    <a:pt x="1228630" y="1119092"/>
                  </a:cubicBezTo>
                  <a:cubicBezTo>
                    <a:pt x="1223486" y="1113949"/>
                    <a:pt x="1217390" y="1109853"/>
                    <a:pt x="1210437" y="1106805"/>
                  </a:cubicBezTo>
                  <a:cubicBezTo>
                    <a:pt x="1203484" y="1103757"/>
                    <a:pt x="1195769" y="1102233"/>
                    <a:pt x="1187291" y="1102233"/>
                  </a:cubicBezTo>
                  <a:cubicBezTo>
                    <a:pt x="1178814" y="1102233"/>
                    <a:pt x="1170813" y="1103757"/>
                    <a:pt x="1163764" y="1106805"/>
                  </a:cubicBezTo>
                  <a:cubicBezTo>
                    <a:pt x="1156716" y="1109853"/>
                    <a:pt x="1150811" y="1113949"/>
                    <a:pt x="1145762" y="1119283"/>
                  </a:cubicBezTo>
                  <a:cubicBezTo>
                    <a:pt x="1140714" y="1124522"/>
                    <a:pt x="1136809" y="1130713"/>
                    <a:pt x="1133951" y="1137666"/>
                  </a:cubicBezTo>
                  <a:cubicBezTo>
                    <a:pt x="1131094" y="1144619"/>
                    <a:pt x="1129379" y="1152049"/>
                    <a:pt x="1128808" y="1159955"/>
                  </a:cubicBezTo>
                  <a:lnTo>
                    <a:pt x="1246061" y="1159955"/>
                  </a:lnTo>
                  <a:cubicBezTo>
                    <a:pt x="1245489" y="1152049"/>
                    <a:pt x="1243775" y="1144524"/>
                    <a:pt x="1240727" y="1137476"/>
                  </a:cubicBezTo>
                  <a:close/>
                  <a:moveTo>
                    <a:pt x="1335024" y="1077468"/>
                  </a:moveTo>
                  <a:lnTo>
                    <a:pt x="1335024" y="1120521"/>
                  </a:lnTo>
                  <a:lnTo>
                    <a:pt x="1335786" y="1120521"/>
                  </a:lnTo>
                  <a:cubicBezTo>
                    <a:pt x="1343978" y="1103948"/>
                    <a:pt x="1353979" y="1091660"/>
                    <a:pt x="1365790" y="1083755"/>
                  </a:cubicBezTo>
                  <a:cubicBezTo>
                    <a:pt x="1377601" y="1075849"/>
                    <a:pt x="1392650" y="1072134"/>
                    <a:pt x="1410843" y="1072706"/>
                  </a:cubicBezTo>
                  <a:lnTo>
                    <a:pt x="1410843" y="1108234"/>
                  </a:lnTo>
                  <a:cubicBezTo>
                    <a:pt x="1397413" y="1108234"/>
                    <a:pt x="1385983" y="1110044"/>
                    <a:pt x="1376458" y="1113758"/>
                  </a:cubicBezTo>
                  <a:cubicBezTo>
                    <a:pt x="1367028" y="1117473"/>
                    <a:pt x="1359313" y="1122807"/>
                    <a:pt x="1353598" y="1129951"/>
                  </a:cubicBezTo>
                  <a:cubicBezTo>
                    <a:pt x="1347883" y="1137095"/>
                    <a:pt x="1343597" y="1145667"/>
                    <a:pt x="1340930" y="1155764"/>
                  </a:cubicBezTo>
                  <a:cubicBezTo>
                    <a:pt x="1338263" y="1165860"/>
                    <a:pt x="1336929" y="1177576"/>
                    <a:pt x="1336929" y="1190720"/>
                  </a:cubicBezTo>
                  <a:lnTo>
                    <a:pt x="1336929" y="1281589"/>
                  </a:lnTo>
                  <a:lnTo>
                    <a:pt x="1303401" y="1281589"/>
                  </a:lnTo>
                  <a:lnTo>
                    <a:pt x="1303401" y="1077468"/>
                  </a:lnTo>
                  <a:lnTo>
                    <a:pt x="1335024" y="1077468"/>
                  </a:lnTo>
                  <a:close/>
                  <a:moveTo>
                    <a:pt x="1456849" y="1235964"/>
                  </a:moveTo>
                  <a:cubicBezTo>
                    <a:pt x="1459992" y="1241108"/>
                    <a:pt x="1464183" y="1245203"/>
                    <a:pt x="1469327" y="1248251"/>
                  </a:cubicBezTo>
                  <a:cubicBezTo>
                    <a:pt x="1474470" y="1251299"/>
                    <a:pt x="1480280" y="1253490"/>
                    <a:pt x="1486662" y="1254728"/>
                  </a:cubicBezTo>
                  <a:cubicBezTo>
                    <a:pt x="1493139" y="1256062"/>
                    <a:pt x="1499711" y="1256729"/>
                    <a:pt x="1506569" y="1256729"/>
                  </a:cubicBezTo>
                  <a:cubicBezTo>
                    <a:pt x="1511808" y="1256729"/>
                    <a:pt x="1517332" y="1256348"/>
                    <a:pt x="1523143" y="1255586"/>
                  </a:cubicBezTo>
                  <a:cubicBezTo>
                    <a:pt x="1528953" y="1254824"/>
                    <a:pt x="1534287" y="1253395"/>
                    <a:pt x="1539145" y="1251204"/>
                  </a:cubicBezTo>
                  <a:cubicBezTo>
                    <a:pt x="1544003" y="1249109"/>
                    <a:pt x="1548003" y="1245965"/>
                    <a:pt x="1551146" y="1241965"/>
                  </a:cubicBezTo>
                  <a:cubicBezTo>
                    <a:pt x="1554289" y="1237964"/>
                    <a:pt x="1555909" y="1232726"/>
                    <a:pt x="1555909" y="1226344"/>
                  </a:cubicBezTo>
                  <a:cubicBezTo>
                    <a:pt x="1555909" y="1217676"/>
                    <a:pt x="1552575" y="1211104"/>
                    <a:pt x="1546003" y="1206627"/>
                  </a:cubicBezTo>
                  <a:cubicBezTo>
                    <a:pt x="1539431" y="1202150"/>
                    <a:pt x="1531239" y="1198531"/>
                    <a:pt x="1521333" y="1195769"/>
                  </a:cubicBezTo>
                  <a:cubicBezTo>
                    <a:pt x="1511427" y="1193006"/>
                    <a:pt x="1500759" y="1190530"/>
                    <a:pt x="1489139" y="1188244"/>
                  </a:cubicBezTo>
                  <a:cubicBezTo>
                    <a:pt x="1477518" y="1186053"/>
                    <a:pt x="1466850" y="1182815"/>
                    <a:pt x="1456944" y="1178814"/>
                  </a:cubicBezTo>
                  <a:cubicBezTo>
                    <a:pt x="1447038" y="1174718"/>
                    <a:pt x="1438847" y="1169003"/>
                    <a:pt x="1432274" y="1161669"/>
                  </a:cubicBezTo>
                  <a:cubicBezTo>
                    <a:pt x="1425702" y="1154335"/>
                    <a:pt x="1422368" y="1144048"/>
                    <a:pt x="1422368" y="1130903"/>
                  </a:cubicBezTo>
                  <a:cubicBezTo>
                    <a:pt x="1422368" y="1120616"/>
                    <a:pt x="1424654" y="1111853"/>
                    <a:pt x="1429226" y="1104424"/>
                  </a:cubicBezTo>
                  <a:cubicBezTo>
                    <a:pt x="1433798" y="1097090"/>
                    <a:pt x="1439799" y="1091089"/>
                    <a:pt x="1447038" y="1086422"/>
                  </a:cubicBezTo>
                  <a:cubicBezTo>
                    <a:pt x="1454277" y="1081850"/>
                    <a:pt x="1462469" y="1078421"/>
                    <a:pt x="1471517" y="1076135"/>
                  </a:cubicBezTo>
                  <a:cubicBezTo>
                    <a:pt x="1480566" y="1073944"/>
                    <a:pt x="1489615" y="1072801"/>
                    <a:pt x="1498568" y="1072801"/>
                  </a:cubicBezTo>
                  <a:cubicBezTo>
                    <a:pt x="1510189" y="1072801"/>
                    <a:pt x="1520857" y="1073753"/>
                    <a:pt x="1530572" y="1075754"/>
                  </a:cubicBezTo>
                  <a:cubicBezTo>
                    <a:pt x="1540288" y="1077754"/>
                    <a:pt x="1548956" y="1081183"/>
                    <a:pt x="1556480" y="1086041"/>
                  </a:cubicBezTo>
                  <a:cubicBezTo>
                    <a:pt x="1564005" y="1090898"/>
                    <a:pt x="1570006" y="1097471"/>
                    <a:pt x="1574482" y="1105757"/>
                  </a:cubicBezTo>
                  <a:cubicBezTo>
                    <a:pt x="1578959" y="1114044"/>
                    <a:pt x="1581626" y="1124426"/>
                    <a:pt x="1582388" y="1136714"/>
                  </a:cubicBezTo>
                  <a:lnTo>
                    <a:pt x="1548860" y="1136714"/>
                  </a:lnTo>
                  <a:cubicBezTo>
                    <a:pt x="1548289" y="1130141"/>
                    <a:pt x="1546574" y="1124712"/>
                    <a:pt x="1543717" y="1120331"/>
                  </a:cubicBezTo>
                  <a:cubicBezTo>
                    <a:pt x="1540859" y="1115949"/>
                    <a:pt x="1537145" y="1112520"/>
                    <a:pt x="1532668" y="1109853"/>
                  </a:cubicBezTo>
                  <a:cubicBezTo>
                    <a:pt x="1528191" y="1107186"/>
                    <a:pt x="1523238" y="1105281"/>
                    <a:pt x="1517809" y="1104138"/>
                  </a:cubicBezTo>
                  <a:cubicBezTo>
                    <a:pt x="1512380" y="1102995"/>
                    <a:pt x="1506950" y="1102328"/>
                    <a:pt x="1501426" y="1102328"/>
                  </a:cubicBezTo>
                  <a:cubicBezTo>
                    <a:pt x="1496378" y="1102328"/>
                    <a:pt x="1491329" y="1102709"/>
                    <a:pt x="1486186" y="1103471"/>
                  </a:cubicBezTo>
                  <a:cubicBezTo>
                    <a:pt x="1481042" y="1104233"/>
                    <a:pt x="1476375" y="1105662"/>
                    <a:pt x="1472184" y="1107662"/>
                  </a:cubicBezTo>
                  <a:cubicBezTo>
                    <a:pt x="1467993" y="1109663"/>
                    <a:pt x="1464564" y="1112234"/>
                    <a:pt x="1461897" y="1115568"/>
                  </a:cubicBezTo>
                  <a:cubicBezTo>
                    <a:pt x="1459230" y="1118902"/>
                    <a:pt x="1457992" y="1123093"/>
                    <a:pt x="1457992" y="1128427"/>
                  </a:cubicBezTo>
                  <a:cubicBezTo>
                    <a:pt x="1457992" y="1134237"/>
                    <a:pt x="1459992" y="1139000"/>
                    <a:pt x="1464088" y="1142810"/>
                  </a:cubicBezTo>
                  <a:cubicBezTo>
                    <a:pt x="1468184" y="1146620"/>
                    <a:pt x="1473327" y="1149763"/>
                    <a:pt x="1479709" y="1152335"/>
                  </a:cubicBezTo>
                  <a:cubicBezTo>
                    <a:pt x="1486090" y="1154906"/>
                    <a:pt x="1493139" y="1156907"/>
                    <a:pt x="1501045" y="1158621"/>
                  </a:cubicBezTo>
                  <a:cubicBezTo>
                    <a:pt x="1508951" y="1160336"/>
                    <a:pt x="1516856" y="1162145"/>
                    <a:pt x="1524762" y="1163955"/>
                  </a:cubicBezTo>
                  <a:cubicBezTo>
                    <a:pt x="1533144" y="1165765"/>
                    <a:pt x="1541431" y="1168051"/>
                    <a:pt x="1549432" y="1170718"/>
                  </a:cubicBezTo>
                  <a:cubicBezTo>
                    <a:pt x="1557433" y="1173385"/>
                    <a:pt x="1564577" y="1176814"/>
                    <a:pt x="1570768" y="1181195"/>
                  </a:cubicBezTo>
                  <a:cubicBezTo>
                    <a:pt x="1576959" y="1185577"/>
                    <a:pt x="1581912" y="1191006"/>
                    <a:pt x="1585817" y="1197578"/>
                  </a:cubicBezTo>
                  <a:cubicBezTo>
                    <a:pt x="1589627" y="1204151"/>
                    <a:pt x="1591532" y="1212342"/>
                    <a:pt x="1591532" y="1222058"/>
                  </a:cubicBezTo>
                  <a:cubicBezTo>
                    <a:pt x="1591532" y="1234440"/>
                    <a:pt x="1588961" y="1244727"/>
                    <a:pt x="1583817" y="1252823"/>
                  </a:cubicBezTo>
                  <a:cubicBezTo>
                    <a:pt x="1578673" y="1261015"/>
                    <a:pt x="1572006" y="1267587"/>
                    <a:pt x="1563719" y="1272540"/>
                  </a:cubicBezTo>
                  <a:cubicBezTo>
                    <a:pt x="1555432" y="1277493"/>
                    <a:pt x="1546098" y="1281017"/>
                    <a:pt x="1535716" y="1283018"/>
                  </a:cubicBezTo>
                  <a:cubicBezTo>
                    <a:pt x="1525334" y="1285018"/>
                    <a:pt x="1514951" y="1285970"/>
                    <a:pt x="1504760" y="1285970"/>
                  </a:cubicBezTo>
                  <a:cubicBezTo>
                    <a:pt x="1493425" y="1285970"/>
                    <a:pt x="1482662" y="1284827"/>
                    <a:pt x="1472375" y="1282446"/>
                  </a:cubicBezTo>
                  <a:cubicBezTo>
                    <a:pt x="1462088" y="1280065"/>
                    <a:pt x="1453039" y="1276160"/>
                    <a:pt x="1445133" y="1270826"/>
                  </a:cubicBezTo>
                  <a:cubicBezTo>
                    <a:pt x="1437227" y="1265396"/>
                    <a:pt x="1430941" y="1258348"/>
                    <a:pt x="1426178" y="1249490"/>
                  </a:cubicBezTo>
                  <a:cubicBezTo>
                    <a:pt x="1421416" y="1240631"/>
                    <a:pt x="1418844" y="1229963"/>
                    <a:pt x="1418273" y="1217295"/>
                  </a:cubicBezTo>
                  <a:lnTo>
                    <a:pt x="1451801" y="1217295"/>
                  </a:lnTo>
                  <a:cubicBezTo>
                    <a:pt x="1452086" y="1224629"/>
                    <a:pt x="1453801" y="1230916"/>
                    <a:pt x="1456944" y="1236059"/>
                  </a:cubicBezTo>
                  <a:close/>
                </a:path>
              </a:pathLst>
            </a:custGeom>
            <a:grpFill/>
            <a:ln w="9525" cap="flat">
              <a:noFill/>
              <a:prstDash val="solid"/>
              <a:miter/>
            </a:ln>
          </p:spPr>
          <p:txBody>
            <a:bodyPr rtlCol="0" anchor="ctr"/>
            <a:lstStyle/>
            <a:p>
              <a:endParaRPr lang="en-GB"/>
            </a:p>
          </p:txBody>
        </p:sp>
        <p:sp>
          <p:nvSpPr>
            <p:cNvPr id="5" name="Circle">
              <a:extLst>
                <a:ext uri="{FF2B5EF4-FFF2-40B4-BE49-F238E27FC236}">
                  <a16:creationId xmlns:a16="http://schemas.microsoft.com/office/drawing/2014/main" id="{E4D639D1-10AB-B496-8CB9-DEE22757E1FC}"/>
                </a:ext>
              </a:extLst>
            </p:cNvPr>
            <p:cNvSpPr/>
            <p:nvPr/>
          </p:nvSpPr>
          <p:spPr>
            <a:xfrm>
              <a:off x="2493279" y="-970730"/>
              <a:ext cx="1698688" cy="1698688"/>
            </a:xfrm>
            <a:custGeom>
              <a:avLst/>
              <a:gdLst>
                <a:gd name="connsiteX0" fmla="*/ 849344 w 1698688"/>
                <a:gd name="connsiteY0" fmla="*/ 0 h 1698688"/>
                <a:gd name="connsiteX1" fmla="*/ 0 w 1698688"/>
                <a:gd name="connsiteY1" fmla="*/ 849344 h 1698688"/>
                <a:gd name="connsiteX2" fmla="*/ 849344 w 1698688"/>
                <a:gd name="connsiteY2" fmla="*/ 1698689 h 1698688"/>
                <a:gd name="connsiteX3" fmla="*/ 1698689 w 1698688"/>
                <a:gd name="connsiteY3" fmla="*/ 849344 h 1698688"/>
                <a:gd name="connsiteX4" fmla="*/ 849344 w 1698688"/>
                <a:gd name="connsiteY4" fmla="*/ 0 h 1698688"/>
                <a:gd name="connsiteX5" fmla="*/ 377476 w 1698688"/>
                <a:gd name="connsiteY5" fmla="*/ 1162717 h 1698688"/>
                <a:gd name="connsiteX6" fmla="*/ 287084 w 1698688"/>
                <a:gd name="connsiteY6" fmla="*/ 1148620 h 1698688"/>
                <a:gd name="connsiteX7" fmla="*/ 218408 w 1698688"/>
                <a:gd name="connsiteY7" fmla="*/ 1107091 h 1698688"/>
                <a:gd name="connsiteX8" fmla="*/ 176308 w 1698688"/>
                <a:gd name="connsiteY8" fmla="*/ 1039940 h 1698688"/>
                <a:gd name="connsiteX9" fmla="*/ 165164 w 1698688"/>
                <a:gd name="connsiteY9" fmla="*/ 949166 h 1698688"/>
                <a:gd name="connsiteX10" fmla="*/ 165544 w 1698688"/>
                <a:gd name="connsiteY10" fmla="*/ 942689 h 1698688"/>
                <a:gd name="connsiteX11" fmla="*/ 211836 w 1698688"/>
                <a:gd name="connsiteY11" fmla="*/ 942689 h 1698688"/>
                <a:gd name="connsiteX12" fmla="*/ 211550 w 1698688"/>
                <a:gd name="connsiteY12" fmla="*/ 949833 h 1698688"/>
                <a:gd name="connsiteX13" fmla="*/ 221075 w 1698688"/>
                <a:gd name="connsiteY13" fmla="*/ 1021652 h 1698688"/>
                <a:gd name="connsiteX14" fmla="*/ 253460 w 1698688"/>
                <a:gd name="connsiteY14" fmla="*/ 1074992 h 1698688"/>
                <a:gd name="connsiteX15" fmla="*/ 306038 w 1698688"/>
                <a:gd name="connsiteY15" fmla="*/ 1108615 h 1698688"/>
                <a:gd name="connsiteX16" fmla="*/ 377476 w 1698688"/>
                <a:gd name="connsiteY16" fmla="*/ 1120616 h 1698688"/>
                <a:gd name="connsiteX17" fmla="*/ 439103 w 1698688"/>
                <a:gd name="connsiteY17" fmla="*/ 1111472 h 1698688"/>
                <a:gd name="connsiteX18" fmla="*/ 491490 w 1698688"/>
                <a:gd name="connsiteY18" fmla="*/ 1084707 h 1698688"/>
                <a:gd name="connsiteX19" fmla="*/ 527495 w 1698688"/>
                <a:gd name="connsiteY19" fmla="*/ 1040987 h 1698688"/>
                <a:gd name="connsiteX20" fmla="*/ 540925 w 1698688"/>
                <a:gd name="connsiteY20" fmla="*/ 981361 h 1698688"/>
                <a:gd name="connsiteX21" fmla="*/ 524732 w 1698688"/>
                <a:gd name="connsiteY21" fmla="*/ 914876 h 1698688"/>
                <a:gd name="connsiteX22" fmla="*/ 481679 w 1698688"/>
                <a:gd name="connsiteY22" fmla="*/ 873919 h 1698688"/>
                <a:gd name="connsiteX23" fmla="*/ 419957 w 1698688"/>
                <a:gd name="connsiteY23" fmla="*/ 854012 h 1698688"/>
                <a:gd name="connsiteX24" fmla="*/ 348806 w 1698688"/>
                <a:gd name="connsiteY24" fmla="*/ 851535 h 1698688"/>
                <a:gd name="connsiteX25" fmla="*/ 341471 w 1698688"/>
                <a:gd name="connsiteY25" fmla="*/ 852011 h 1698688"/>
                <a:gd name="connsiteX26" fmla="*/ 341471 w 1698688"/>
                <a:gd name="connsiteY26" fmla="*/ 809054 h 1698688"/>
                <a:gd name="connsiteX27" fmla="*/ 348710 w 1698688"/>
                <a:gd name="connsiteY27" fmla="*/ 809435 h 1698688"/>
                <a:gd name="connsiteX28" fmla="*/ 413099 w 1698688"/>
                <a:gd name="connsiteY28" fmla="*/ 806482 h 1698688"/>
                <a:gd name="connsiteX29" fmla="*/ 470630 w 1698688"/>
                <a:gd name="connsiteY29" fmla="*/ 788289 h 1698688"/>
                <a:gd name="connsiteX30" fmla="*/ 511588 w 1698688"/>
                <a:gd name="connsiteY30" fmla="*/ 751427 h 1698688"/>
                <a:gd name="connsiteX31" fmla="*/ 527209 w 1698688"/>
                <a:gd name="connsiteY31" fmla="*/ 691610 h 1698688"/>
                <a:gd name="connsiteX32" fmla="*/ 514064 w 1698688"/>
                <a:gd name="connsiteY32" fmla="*/ 641033 h 1698688"/>
                <a:gd name="connsiteX33" fmla="*/ 479298 w 1698688"/>
                <a:gd name="connsiteY33" fmla="*/ 605409 h 1698688"/>
                <a:gd name="connsiteX34" fmla="*/ 430530 w 1698688"/>
                <a:gd name="connsiteY34" fmla="*/ 584359 h 1698688"/>
                <a:gd name="connsiteX35" fmla="*/ 377666 w 1698688"/>
                <a:gd name="connsiteY35" fmla="*/ 577310 h 1698688"/>
                <a:gd name="connsiteX36" fmla="*/ 312515 w 1698688"/>
                <a:gd name="connsiteY36" fmla="*/ 589598 h 1698688"/>
                <a:gd name="connsiteX37" fmla="*/ 266319 w 1698688"/>
                <a:gd name="connsiteY37" fmla="*/ 623030 h 1698688"/>
                <a:gd name="connsiteX38" fmla="*/ 237935 w 1698688"/>
                <a:gd name="connsiteY38" fmla="*/ 673989 h 1698688"/>
                <a:gd name="connsiteX39" fmla="*/ 226219 w 1698688"/>
                <a:gd name="connsiteY39" fmla="*/ 740093 h 1698688"/>
                <a:gd name="connsiteX40" fmla="*/ 225933 w 1698688"/>
                <a:gd name="connsiteY40" fmla="*/ 746665 h 1698688"/>
                <a:gd name="connsiteX41" fmla="*/ 179832 w 1698688"/>
                <a:gd name="connsiteY41" fmla="*/ 746665 h 1698688"/>
                <a:gd name="connsiteX42" fmla="*/ 179832 w 1698688"/>
                <a:gd name="connsiteY42" fmla="*/ 739807 h 1698688"/>
                <a:gd name="connsiteX43" fmla="*/ 193548 w 1698688"/>
                <a:gd name="connsiteY43" fmla="*/ 657035 h 1698688"/>
                <a:gd name="connsiteX44" fmla="*/ 233363 w 1698688"/>
                <a:gd name="connsiteY44" fmla="*/ 592265 h 1698688"/>
                <a:gd name="connsiteX45" fmla="*/ 295847 w 1698688"/>
                <a:gd name="connsiteY45" fmla="*/ 550259 h 1698688"/>
                <a:gd name="connsiteX46" fmla="*/ 377571 w 1698688"/>
                <a:gd name="connsiteY46" fmla="*/ 535115 h 1698688"/>
                <a:gd name="connsiteX47" fmla="*/ 449294 w 1698688"/>
                <a:gd name="connsiteY47" fmla="*/ 543878 h 1698688"/>
                <a:gd name="connsiteX48" fmla="*/ 511683 w 1698688"/>
                <a:gd name="connsiteY48" fmla="*/ 571500 h 1698688"/>
                <a:gd name="connsiteX49" fmla="*/ 556260 w 1698688"/>
                <a:gd name="connsiteY49" fmla="*/ 620173 h 1698688"/>
                <a:gd name="connsiteX50" fmla="*/ 573500 w 1698688"/>
                <a:gd name="connsiteY50" fmla="*/ 691515 h 1698688"/>
                <a:gd name="connsiteX51" fmla="*/ 564928 w 1698688"/>
                <a:gd name="connsiteY51" fmla="*/ 743617 h 1698688"/>
                <a:gd name="connsiteX52" fmla="*/ 540068 w 1698688"/>
                <a:gd name="connsiteY52" fmla="*/ 787051 h 1698688"/>
                <a:gd name="connsiteX53" fmla="*/ 501110 w 1698688"/>
                <a:gd name="connsiteY53" fmla="*/ 818293 h 1698688"/>
                <a:gd name="connsiteX54" fmla="*/ 479298 w 1698688"/>
                <a:gd name="connsiteY54" fmla="*/ 827723 h 1698688"/>
                <a:gd name="connsiteX55" fmla="*/ 507968 w 1698688"/>
                <a:gd name="connsiteY55" fmla="*/ 839343 h 1698688"/>
                <a:gd name="connsiteX56" fmla="*/ 550831 w 1698688"/>
                <a:gd name="connsiteY56" fmla="*/ 874109 h 1698688"/>
                <a:gd name="connsiteX57" fmla="*/ 577787 w 1698688"/>
                <a:gd name="connsiteY57" fmla="*/ 922687 h 1698688"/>
                <a:gd name="connsiteX58" fmla="*/ 587216 w 1698688"/>
                <a:gd name="connsiteY58" fmla="*/ 981265 h 1698688"/>
                <a:gd name="connsiteX59" fmla="*/ 570167 w 1698688"/>
                <a:gd name="connsiteY59" fmla="*/ 1060799 h 1698688"/>
                <a:gd name="connsiteX60" fmla="*/ 524447 w 1698688"/>
                <a:gd name="connsiteY60" fmla="*/ 1117664 h 1698688"/>
                <a:gd name="connsiteX61" fmla="*/ 457581 w 1698688"/>
                <a:gd name="connsiteY61" fmla="*/ 1151573 h 1698688"/>
                <a:gd name="connsiteX62" fmla="*/ 377476 w 1698688"/>
                <a:gd name="connsiteY62" fmla="*/ 1162622 h 1698688"/>
                <a:gd name="connsiteX63" fmla="*/ 874395 w 1698688"/>
                <a:gd name="connsiteY63" fmla="*/ 1156240 h 1698688"/>
                <a:gd name="connsiteX64" fmla="*/ 821912 w 1698688"/>
                <a:gd name="connsiteY64" fmla="*/ 1156240 h 1698688"/>
                <a:gd name="connsiteX65" fmla="*/ 592646 w 1698688"/>
                <a:gd name="connsiteY65" fmla="*/ 540734 h 1698688"/>
                <a:gd name="connsiteX66" fmla="*/ 646081 w 1698688"/>
                <a:gd name="connsiteY66" fmla="*/ 540734 h 1698688"/>
                <a:gd name="connsiteX67" fmla="*/ 848678 w 1698688"/>
                <a:gd name="connsiteY67" fmla="*/ 1099661 h 1698688"/>
                <a:gd name="connsiteX68" fmla="*/ 1052894 w 1698688"/>
                <a:gd name="connsiteY68" fmla="*/ 540734 h 1698688"/>
                <a:gd name="connsiteX69" fmla="*/ 1104710 w 1698688"/>
                <a:gd name="connsiteY69" fmla="*/ 540734 h 1698688"/>
                <a:gd name="connsiteX70" fmla="*/ 874490 w 1698688"/>
                <a:gd name="connsiteY70" fmla="*/ 1156240 h 1698688"/>
                <a:gd name="connsiteX71" fmla="*/ 1344168 w 1698688"/>
                <a:gd name="connsiteY71" fmla="*/ 1156240 h 1698688"/>
                <a:gd name="connsiteX72" fmla="*/ 1154525 w 1698688"/>
                <a:gd name="connsiteY72" fmla="*/ 1156240 h 1698688"/>
                <a:gd name="connsiteX73" fmla="*/ 1154525 w 1698688"/>
                <a:gd name="connsiteY73" fmla="*/ 540734 h 1698688"/>
                <a:gd name="connsiteX74" fmla="*/ 1344168 w 1698688"/>
                <a:gd name="connsiteY74" fmla="*/ 540734 h 1698688"/>
                <a:gd name="connsiteX75" fmla="*/ 1436751 w 1698688"/>
                <a:gd name="connsiteY75" fmla="*/ 554641 h 1698688"/>
                <a:gd name="connsiteX76" fmla="*/ 1497330 w 1698688"/>
                <a:gd name="connsiteY76" fmla="*/ 591598 h 1698688"/>
                <a:gd name="connsiteX77" fmla="*/ 1530572 w 1698688"/>
                <a:gd name="connsiteY77" fmla="*/ 644366 h 1698688"/>
                <a:gd name="connsiteX78" fmla="*/ 1540669 w 1698688"/>
                <a:gd name="connsiteY78" fmla="*/ 703517 h 1698688"/>
                <a:gd name="connsiteX79" fmla="*/ 1531811 w 1698688"/>
                <a:gd name="connsiteY79" fmla="*/ 752285 h 1698688"/>
                <a:gd name="connsiteX80" fmla="*/ 1506379 w 1698688"/>
                <a:gd name="connsiteY80" fmla="*/ 793242 h 1698688"/>
                <a:gd name="connsiteX81" fmla="*/ 1467517 w 1698688"/>
                <a:gd name="connsiteY81" fmla="*/ 822865 h 1698688"/>
                <a:gd name="connsiteX82" fmla="*/ 1447419 w 1698688"/>
                <a:gd name="connsiteY82" fmla="*/ 831533 h 1698688"/>
                <a:gd name="connsiteX83" fmla="*/ 1447991 w 1698688"/>
                <a:gd name="connsiteY83" fmla="*/ 831723 h 1698688"/>
                <a:gd name="connsiteX84" fmla="*/ 1495997 w 1698688"/>
                <a:gd name="connsiteY84" fmla="*/ 855059 h 1698688"/>
                <a:gd name="connsiteX85" fmla="*/ 1540859 w 1698688"/>
                <a:gd name="connsiteY85" fmla="*/ 902494 h 1698688"/>
                <a:gd name="connsiteX86" fmla="*/ 1560957 w 1698688"/>
                <a:gd name="connsiteY86" fmla="*/ 980789 h 1698688"/>
                <a:gd name="connsiteX87" fmla="*/ 1545050 w 1698688"/>
                <a:gd name="connsiteY87" fmla="*/ 1056227 h 1698688"/>
                <a:gd name="connsiteX88" fmla="*/ 1500568 w 1698688"/>
                <a:gd name="connsiteY88" fmla="*/ 1111282 h 1698688"/>
                <a:gd name="connsiteX89" fmla="*/ 1431989 w 1698688"/>
                <a:gd name="connsiteY89" fmla="*/ 1144905 h 1698688"/>
                <a:gd name="connsiteX90" fmla="*/ 1344168 w 1698688"/>
                <a:gd name="connsiteY90" fmla="*/ 1156145 h 1698688"/>
                <a:gd name="connsiteX91" fmla="*/ 1205389 w 1698688"/>
                <a:gd name="connsiteY91" fmla="*/ 1110520 h 1698688"/>
                <a:gd name="connsiteX92" fmla="*/ 1344168 w 1698688"/>
                <a:gd name="connsiteY92" fmla="*/ 1110520 h 1698688"/>
                <a:gd name="connsiteX93" fmla="*/ 1466945 w 1698688"/>
                <a:gd name="connsiteY93" fmla="*/ 1077754 h 1698688"/>
                <a:gd name="connsiteX94" fmla="*/ 1510093 w 1698688"/>
                <a:gd name="connsiteY94" fmla="*/ 980885 h 1698688"/>
                <a:gd name="connsiteX95" fmla="*/ 1495139 w 1698688"/>
                <a:gd name="connsiteY95" fmla="*/ 920972 h 1698688"/>
                <a:gd name="connsiteX96" fmla="*/ 1456563 w 1698688"/>
                <a:gd name="connsiteY96" fmla="*/ 884015 h 1698688"/>
                <a:gd name="connsiteX97" fmla="*/ 1403128 w 1698688"/>
                <a:gd name="connsiteY97" fmla="*/ 865061 h 1698688"/>
                <a:gd name="connsiteX98" fmla="*/ 1344073 w 1698688"/>
                <a:gd name="connsiteY98" fmla="*/ 859727 h 1698688"/>
                <a:gd name="connsiteX99" fmla="*/ 1205294 w 1698688"/>
                <a:gd name="connsiteY99" fmla="*/ 859727 h 1698688"/>
                <a:gd name="connsiteX100" fmla="*/ 1205294 w 1698688"/>
                <a:gd name="connsiteY100" fmla="*/ 1110710 h 1698688"/>
                <a:gd name="connsiteX101" fmla="*/ 1205389 w 1698688"/>
                <a:gd name="connsiteY101" fmla="*/ 813816 h 1698688"/>
                <a:gd name="connsiteX102" fmla="*/ 1344168 w 1698688"/>
                <a:gd name="connsiteY102" fmla="*/ 813816 h 1698688"/>
                <a:gd name="connsiteX103" fmla="*/ 1454182 w 1698688"/>
                <a:gd name="connsiteY103" fmla="*/ 781431 h 1698688"/>
                <a:gd name="connsiteX104" fmla="*/ 1489805 w 1698688"/>
                <a:gd name="connsiteY104" fmla="*/ 696754 h 1698688"/>
                <a:gd name="connsiteX105" fmla="*/ 1478089 w 1698688"/>
                <a:gd name="connsiteY105" fmla="*/ 644938 h 1698688"/>
                <a:gd name="connsiteX106" fmla="*/ 1446562 w 1698688"/>
                <a:gd name="connsiteY106" fmla="*/ 611029 h 1698688"/>
                <a:gd name="connsiteX107" fmla="*/ 1400461 w 1698688"/>
                <a:gd name="connsiteY107" fmla="*/ 592169 h 1698688"/>
                <a:gd name="connsiteX108" fmla="*/ 1344168 w 1698688"/>
                <a:gd name="connsiteY108" fmla="*/ 586454 h 1698688"/>
                <a:gd name="connsiteX109" fmla="*/ 1205389 w 1698688"/>
                <a:gd name="connsiteY109" fmla="*/ 586454 h 1698688"/>
                <a:gd name="connsiteX110" fmla="*/ 1205389 w 1698688"/>
                <a:gd name="connsiteY110" fmla="*/ 813816 h 169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98688" h="1698688">
                  <a:moveTo>
                    <a:pt x="849344" y="0"/>
                  </a:moveTo>
                  <a:cubicBezTo>
                    <a:pt x="380238" y="0"/>
                    <a:pt x="0" y="380238"/>
                    <a:pt x="0" y="849344"/>
                  </a:cubicBezTo>
                  <a:cubicBezTo>
                    <a:pt x="0" y="1318451"/>
                    <a:pt x="380238" y="1698689"/>
                    <a:pt x="849344" y="1698689"/>
                  </a:cubicBezTo>
                  <a:cubicBezTo>
                    <a:pt x="1318451" y="1698689"/>
                    <a:pt x="1698689" y="1318451"/>
                    <a:pt x="1698689" y="849344"/>
                  </a:cubicBezTo>
                  <a:cubicBezTo>
                    <a:pt x="1698689" y="380238"/>
                    <a:pt x="1318355" y="0"/>
                    <a:pt x="849344" y="0"/>
                  </a:cubicBezTo>
                  <a:close/>
                  <a:moveTo>
                    <a:pt x="377476" y="1162717"/>
                  </a:moveTo>
                  <a:cubicBezTo>
                    <a:pt x="344234" y="1162717"/>
                    <a:pt x="313754" y="1157954"/>
                    <a:pt x="287084" y="1148620"/>
                  </a:cubicBezTo>
                  <a:cubicBezTo>
                    <a:pt x="260223" y="1139190"/>
                    <a:pt x="237077" y="1125188"/>
                    <a:pt x="218408" y="1107091"/>
                  </a:cubicBezTo>
                  <a:cubicBezTo>
                    <a:pt x="199644" y="1088898"/>
                    <a:pt x="185452" y="1066324"/>
                    <a:pt x="176308" y="1039940"/>
                  </a:cubicBezTo>
                  <a:cubicBezTo>
                    <a:pt x="167164" y="1013746"/>
                    <a:pt x="163449" y="983171"/>
                    <a:pt x="165164" y="949166"/>
                  </a:cubicBezTo>
                  <a:lnTo>
                    <a:pt x="165544" y="942689"/>
                  </a:lnTo>
                  <a:lnTo>
                    <a:pt x="211836" y="942689"/>
                  </a:lnTo>
                  <a:lnTo>
                    <a:pt x="211550" y="949833"/>
                  </a:lnTo>
                  <a:cubicBezTo>
                    <a:pt x="210407" y="976313"/>
                    <a:pt x="213646" y="1000506"/>
                    <a:pt x="221075" y="1021652"/>
                  </a:cubicBezTo>
                  <a:cubicBezTo>
                    <a:pt x="228410" y="1042702"/>
                    <a:pt x="239363" y="1060609"/>
                    <a:pt x="253460" y="1074992"/>
                  </a:cubicBezTo>
                  <a:cubicBezTo>
                    <a:pt x="267557" y="1089374"/>
                    <a:pt x="285274" y="1100709"/>
                    <a:pt x="306038" y="1108615"/>
                  </a:cubicBezTo>
                  <a:cubicBezTo>
                    <a:pt x="326898" y="1116616"/>
                    <a:pt x="350996" y="1120616"/>
                    <a:pt x="377476" y="1120616"/>
                  </a:cubicBezTo>
                  <a:cubicBezTo>
                    <a:pt x="398526" y="1120616"/>
                    <a:pt x="419291" y="1117568"/>
                    <a:pt x="439103" y="1111472"/>
                  </a:cubicBezTo>
                  <a:cubicBezTo>
                    <a:pt x="458819" y="1105472"/>
                    <a:pt x="476441" y="1096423"/>
                    <a:pt x="491490" y="1084707"/>
                  </a:cubicBezTo>
                  <a:cubicBezTo>
                    <a:pt x="506444" y="1073087"/>
                    <a:pt x="518541" y="1058323"/>
                    <a:pt x="527495" y="1040987"/>
                  </a:cubicBezTo>
                  <a:cubicBezTo>
                    <a:pt x="536448" y="1023747"/>
                    <a:pt x="540925" y="1003649"/>
                    <a:pt x="540925" y="981361"/>
                  </a:cubicBezTo>
                  <a:cubicBezTo>
                    <a:pt x="540925" y="954691"/>
                    <a:pt x="535496" y="932307"/>
                    <a:pt x="524732" y="914876"/>
                  </a:cubicBezTo>
                  <a:cubicBezTo>
                    <a:pt x="513969" y="897350"/>
                    <a:pt x="499491" y="883539"/>
                    <a:pt x="481679" y="873919"/>
                  </a:cubicBezTo>
                  <a:cubicBezTo>
                    <a:pt x="463582" y="864013"/>
                    <a:pt x="442817" y="857345"/>
                    <a:pt x="419957" y="854012"/>
                  </a:cubicBezTo>
                  <a:cubicBezTo>
                    <a:pt x="396716" y="850678"/>
                    <a:pt x="372809" y="849821"/>
                    <a:pt x="348806" y="851535"/>
                  </a:cubicBezTo>
                  <a:lnTo>
                    <a:pt x="341471" y="852011"/>
                  </a:lnTo>
                  <a:lnTo>
                    <a:pt x="341471" y="809054"/>
                  </a:lnTo>
                  <a:lnTo>
                    <a:pt x="348710" y="809435"/>
                  </a:lnTo>
                  <a:cubicBezTo>
                    <a:pt x="369951" y="810578"/>
                    <a:pt x="391573" y="809530"/>
                    <a:pt x="413099" y="806482"/>
                  </a:cubicBezTo>
                  <a:cubicBezTo>
                    <a:pt x="434245" y="803434"/>
                    <a:pt x="453581" y="797338"/>
                    <a:pt x="470630" y="788289"/>
                  </a:cubicBezTo>
                  <a:cubicBezTo>
                    <a:pt x="487299" y="779431"/>
                    <a:pt x="501110" y="766953"/>
                    <a:pt x="511588" y="751427"/>
                  </a:cubicBezTo>
                  <a:cubicBezTo>
                    <a:pt x="521970" y="735997"/>
                    <a:pt x="527209" y="715899"/>
                    <a:pt x="527209" y="691610"/>
                  </a:cubicBezTo>
                  <a:cubicBezTo>
                    <a:pt x="527209" y="672370"/>
                    <a:pt x="522732" y="655320"/>
                    <a:pt x="514064" y="641033"/>
                  </a:cubicBezTo>
                  <a:cubicBezTo>
                    <a:pt x="505206" y="626555"/>
                    <a:pt x="493490" y="614553"/>
                    <a:pt x="479298" y="605409"/>
                  </a:cubicBezTo>
                  <a:cubicBezTo>
                    <a:pt x="464820" y="596075"/>
                    <a:pt x="448437" y="589026"/>
                    <a:pt x="430530" y="584359"/>
                  </a:cubicBezTo>
                  <a:cubicBezTo>
                    <a:pt x="412528" y="579692"/>
                    <a:pt x="394716" y="577310"/>
                    <a:pt x="377666" y="577310"/>
                  </a:cubicBezTo>
                  <a:cubicBezTo>
                    <a:pt x="352997" y="577310"/>
                    <a:pt x="330994" y="581406"/>
                    <a:pt x="312515" y="589598"/>
                  </a:cubicBezTo>
                  <a:cubicBezTo>
                    <a:pt x="294037" y="597694"/>
                    <a:pt x="278511" y="609029"/>
                    <a:pt x="266319" y="623030"/>
                  </a:cubicBezTo>
                  <a:cubicBezTo>
                    <a:pt x="254032" y="637223"/>
                    <a:pt x="244507" y="654368"/>
                    <a:pt x="237935" y="673989"/>
                  </a:cubicBezTo>
                  <a:cubicBezTo>
                    <a:pt x="231267" y="693896"/>
                    <a:pt x="227362" y="716185"/>
                    <a:pt x="226219" y="740093"/>
                  </a:cubicBezTo>
                  <a:lnTo>
                    <a:pt x="225933" y="746665"/>
                  </a:lnTo>
                  <a:lnTo>
                    <a:pt x="179832" y="746665"/>
                  </a:lnTo>
                  <a:lnTo>
                    <a:pt x="179832" y="739807"/>
                  </a:lnTo>
                  <a:cubicBezTo>
                    <a:pt x="179832" y="709898"/>
                    <a:pt x="184499" y="682085"/>
                    <a:pt x="193548" y="657035"/>
                  </a:cubicBezTo>
                  <a:cubicBezTo>
                    <a:pt x="202692" y="631888"/>
                    <a:pt x="216122" y="610076"/>
                    <a:pt x="233363" y="592265"/>
                  </a:cubicBezTo>
                  <a:cubicBezTo>
                    <a:pt x="250508" y="574453"/>
                    <a:pt x="271558" y="560356"/>
                    <a:pt x="295847" y="550259"/>
                  </a:cubicBezTo>
                  <a:cubicBezTo>
                    <a:pt x="320040" y="540258"/>
                    <a:pt x="347567" y="535115"/>
                    <a:pt x="377571" y="535115"/>
                  </a:cubicBezTo>
                  <a:cubicBezTo>
                    <a:pt x="402050" y="535115"/>
                    <a:pt x="426244" y="538067"/>
                    <a:pt x="449294" y="543878"/>
                  </a:cubicBezTo>
                  <a:cubicBezTo>
                    <a:pt x="472631" y="549783"/>
                    <a:pt x="493586" y="559118"/>
                    <a:pt x="511683" y="571500"/>
                  </a:cubicBezTo>
                  <a:cubicBezTo>
                    <a:pt x="529971" y="584073"/>
                    <a:pt x="544925" y="600456"/>
                    <a:pt x="556260" y="620173"/>
                  </a:cubicBezTo>
                  <a:cubicBezTo>
                    <a:pt x="567690" y="640080"/>
                    <a:pt x="573500" y="664083"/>
                    <a:pt x="573500" y="691515"/>
                  </a:cubicBezTo>
                  <a:cubicBezTo>
                    <a:pt x="573500" y="709994"/>
                    <a:pt x="570643" y="727520"/>
                    <a:pt x="564928" y="743617"/>
                  </a:cubicBezTo>
                  <a:cubicBezTo>
                    <a:pt x="559213" y="759809"/>
                    <a:pt x="550831" y="774478"/>
                    <a:pt x="540068" y="787051"/>
                  </a:cubicBezTo>
                  <a:cubicBezTo>
                    <a:pt x="529209" y="799719"/>
                    <a:pt x="516160" y="810197"/>
                    <a:pt x="501110" y="818293"/>
                  </a:cubicBezTo>
                  <a:cubicBezTo>
                    <a:pt x="494157" y="822008"/>
                    <a:pt x="486918" y="825151"/>
                    <a:pt x="479298" y="827723"/>
                  </a:cubicBezTo>
                  <a:cubicBezTo>
                    <a:pt x="489490" y="830675"/>
                    <a:pt x="499015" y="834485"/>
                    <a:pt x="507968" y="839343"/>
                  </a:cubicBezTo>
                  <a:cubicBezTo>
                    <a:pt x="524732" y="848297"/>
                    <a:pt x="539115" y="860012"/>
                    <a:pt x="550831" y="874109"/>
                  </a:cubicBezTo>
                  <a:cubicBezTo>
                    <a:pt x="562451" y="888111"/>
                    <a:pt x="571595" y="904494"/>
                    <a:pt x="577787" y="922687"/>
                  </a:cubicBezTo>
                  <a:cubicBezTo>
                    <a:pt x="584073" y="940880"/>
                    <a:pt x="587216" y="960501"/>
                    <a:pt x="587216" y="981265"/>
                  </a:cubicBezTo>
                  <a:cubicBezTo>
                    <a:pt x="587216" y="1011365"/>
                    <a:pt x="581501" y="1038225"/>
                    <a:pt x="570167" y="1060799"/>
                  </a:cubicBezTo>
                  <a:cubicBezTo>
                    <a:pt x="558927" y="1083374"/>
                    <a:pt x="543497" y="1102519"/>
                    <a:pt x="524447" y="1117664"/>
                  </a:cubicBezTo>
                  <a:cubicBezTo>
                    <a:pt x="505492" y="1132808"/>
                    <a:pt x="483013" y="1144238"/>
                    <a:pt x="457581" y="1151573"/>
                  </a:cubicBezTo>
                  <a:cubicBezTo>
                    <a:pt x="432435" y="1158907"/>
                    <a:pt x="405479" y="1162622"/>
                    <a:pt x="377476" y="1162622"/>
                  </a:cubicBezTo>
                  <a:close/>
                  <a:moveTo>
                    <a:pt x="874395" y="1156240"/>
                  </a:moveTo>
                  <a:lnTo>
                    <a:pt x="821912" y="1156240"/>
                  </a:lnTo>
                  <a:lnTo>
                    <a:pt x="592646" y="540734"/>
                  </a:lnTo>
                  <a:lnTo>
                    <a:pt x="646081" y="540734"/>
                  </a:lnTo>
                  <a:lnTo>
                    <a:pt x="848678" y="1099661"/>
                  </a:lnTo>
                  <a:lnTo>
                    <a:pt x="1052894" y="540734"/>
                  </a:lnTo>
                  <a:lnTo>
                    <a:pt x="1104710" y="540734"/>
                  </a:lnTo>
                  <a:lnTo>
                    <a:pt x="874490" y="1156240"/>
                  </a:lnTo>
                  <a:close/>
                  <a:moveTo>
                    <a:pt x="1344168" y="1156240"/>
                  </a:moveTo>
                  <a:lnTo>
                    <a:pt x="1154525" y="1156240"/>
                  </a:lnTo>
                  <a:lnTo>
                    <a:pt x="1154525" y="540734"/>
                  </a:lnTo>
                  <a:lnTo>
                    <a:pt x="1344168" y="540734"/>
                  </a:lnTo>
                  <a:cubicBezTo>
                    <a:pt x="1380744" y="540734"/>
                    <a:pt x="1411891" y="545402"/>
                    <a:pt x="1436751" y="554641"/>
                  </a:cubicBezTo>
                  <a:cubicBezTo>
                    <a:pt x="1461707" y="563975"/>
                    <a:pt x="1482090" y="576358"/>
                    <a:pt x="1497330" y="591598"/>
                  </a:cubicBezTo>
                  <a:cubicBezTo>
                    <a:pt x="1512570" y="606838"/>
                    <a:pt x="1523810" y="624650"/>
                    <a:pt x="1530572" y="644366"/>
                  </a:cubicBezTo>
                  <a:cubicBezTo>
                    <a:pt x="1537240" y="663893"/>
                    <a:pt x="1540669" y="683800"/>
                    <a:pt x="1540669" y="703517"/>
                  </a:cubicBezTo>
                  <a:cubicBezTo>
                    <a:pt x="1540669" y="720566"/>
                    <a:pt x="1537716" y="736949"/>
                    <a:pt x="1531811" y="752285"/>
                  </a:cubicBezTo>
                  <a:cubicBezTo>
                    <a:pt x="1525905" y="767620"/>
                    <a:pt x="1517333" y="781431"/>
                    <a:pt x="1506379" y="793242"/>
                  </a:cubicBezTo>
                  <a:cubicBezTo>
                    <a:pt x="1495520" y="804958"/>
                    <a:pt x="1482471" y="814959"/>
                    <a:pt x="1467517" y="822865"/>
                  </a:cubicBezTo>
                  <a:cubicBezTo>
                    <a:pt x="1461135" y="826294"/>
                    <a:pt x="1454372" y="829151"/>
                    <a:pt x="1447419" y="831533"/>
                  </a:cubicBezTo>
                  <a:lnTo>
                    <a:pt x="1447991" y="831723"/>
                  </a:lnTo>
                  <a:cubicBezTo>
                    <a:pt x="1463326" y="835819"/>
                    <a:pt x="1479423" y="843725"/>
                    <a:pt x="1495997" y="855059"/>
                  </a:cubicBezTo>
                  <a:cubicBezTo>
                    <a:pt x="1512665" y="866489"/>
                    <a:pt x="1527715" y="882396"/>
                    <a:pt x="1540859" y="902494"/>
                  </a:cubicBezTo>
                  <a:cubicBezTo>
                    <a:pt x="1554194" y="922877"/>
                    <a:pt x="1560957" y="949262"/>
                    <a:pt x="1560957" y="980789"/>
                  </a:cubicBezTo>
                  <a:cubicBezTo>
                    <a:pt x="1560957" y="1009269"/>
                    <a:pt x="1555623" y="1034606"/>
                    <a:pt x="1545050" y="1056227"/>
                  </a:cubicBezTo>
                  <a:cubicBezTo>
                    <a:pt x="1534573" y="1077849"/>
                    <a:pt x="1519618" y="1096328"/>
                    <a:pt x="1500568" y="1111282"/>
                  </a:cubicBezTo>
                  <a:cubicBezTo>
                    <a:pt x="1481614" y="1126141"/>
                    <a:pt x="1458563" y="1137476"/>
                    <a:pt x="1431989" y="1144905"/>
                  </a:cubicBezTo>
                  <a:cubicBezTo>
                    <a:pt x="1405700" y="1152335"/>
                    <a:pt x="1376077" y="1156145"/>
                    <a:pt x="1344168" y="1156145"/>
                  </a:cubicBezTo>
                  <a:close/>
                  <a:moveTo>
                    <a:pt x="1205389" y="1110520"/>
                  </a:moveTo>
                  <a:lnTo>
                    <a:pt x="1344168" y="1110520"/>
                  </a:lnTo>
                  <a:cubicBezTo>
                    <a:pt x="1396365" y="1110520"/>
                    <a:pt x="1437608" y="1099471"/>
                    <a:pt x="1466945" y="1077754"/>
                  </a:cubicBezTo>
                  <a:cubicBezTo>
                    <a:pt x="1495997" y="1056132"/>
                    <a:pt x="1510093" y="1024509"/>
                    <a:pt x="1510093" y="980885"/>
                  </a:cubicBezTo>
                  <a:cubicBezTo>
                    <a:pt x="1510093" y="956501"/>
                    <a:pt x="1505045" y="936308"/>
                    <a:pt x="1495139" y="920972"/>
                  </a:cubicBezTo>
                  <a:cubicBezTo>
                    <a:pt x="1485138" y="905447"/>
                    <a:pt x="1472089" y="892969"/>
                    <a:pt x="1456563" y="884015"/>
                  </a:cubicBezTo>
                  <a:cubicBezTo>
                    <a:pt x="1440752" y="874871"/>
                    <a:pt x="1422749" y="868490"/>
                    <a:pt x="1403128" y="865061"/>
                  </a:cubicBezTo>
                  <a:cubicBezTo>
                    <a:pt x="1383125" y="861536"/>
                    <a:pt x="1363218" y="859727"/>
                    <a:pt x="1344073" y="859727"/>
                  </a:cubicBezTo>
                  <a:lnTo>
                    <a:pt x="1205294" y="859727"/>
                  </a:lnTo>
                  <a:lnTo>
                    <a:pt x="1205294" y="1110710"/>
                  </a:lnTo>
                  <a:close/>
                  <a:moveTo>
                    <a:pt x="1205389" y="813816"/>
                  </a:moveTo>
                  <a:lnTo>
                    <a:pt x="1344168" y="813816"/>
                  </a:lnTo>
                  <a:cubicBezTo>
                    <a:pt x="1393317" y="813816"/>
                    <a:pt x="1430369" y="802958"/>
                    <a:pt x="1454182" y="781431"/>
                  </a:cubicBezTo>
                  <a:cubicBezTo>
                    <a:pt x="1478185" y="759809"/>
                    <a:pt x="1489805" y="732092"/>
                    <a:pt x="1489805" y="696754"/>
                  </a:cubicBezTo>
                  <a:cubicBezTo>
                    <a:pt x="1489805" y="676085"/>
                    <a:pt x="1485805" y="658654"/>
                    <a:pt x="1478089" y="644938"/>
                  </a:cubicBezTo>
                  <a:cubicBezTo>
                    <a:pt x="1470279" y="631031"/>
                    <a:pt x="1459611" y="619697"/>
                    <a:pt x="1446562" y="611029"/>
                  </a:cubicBezTo>
                  <a:cubicBezTo>
                    <a:pt x="1433322" y="602266"/>
                    <a:pt x="1417796" y="595979"/>
                    <a:pt x="1400461" y="592169"/>
                  </a:cubicBezTo>
                  <a:cubicBezTo>
                    <a:pt x="1382744" y="588359"/>
                    <a:pt x="1363789" y="586454"/>
                    <a:pt x="1344168" y="586454"/>
                  </a:cubicBezTo>
                  <a:lnTo>
                    <a:pt x="1205389" y="586454"/>
                  </a:lnTo>
                  <a:lnTo>
                    <a:pt x="1205389" y="813816"/>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427647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tion Head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255" y="1073700"/>
            <a:ext cx="7886700" cy="679848"/>
          </a:xfrm>
        </p:spPr>
        <p:txBody>
          <a:bodyPr bIns="0" anchor="b" anchorCtr="0">
            <a:normAutofit/>
          </a:bodyPr>
          <a:lstStyle>
            <a:lvl1pPr>
              <a:defRPr sz="4400">
                <a:solidFill>
                  <a:schemeClr val="bg1"/>
                </a:solidFill>
              </a:defRPr>
            </a:lvl1pPr>
          </a:lstStyle>
          <a:p>
            <a:r>
              <a:rPr lang="en-US" dirty="0"/>
              <a:t>Section title</a:t>
            </a:r>
          </a:p>
        </p:txBody>
      </p:sp>
      <p:sp>
        <p:nvSpPr>
          <p:cNvPr id="3" name="Content Placeholder 2"/>
          <p:cNvSpPr>
            <a:spLocks noGrp="1"/>
          </p:cNvSpPr>
          <p:nvPr>
            <p:ph idx="1" hasCustomPrompt="1"/>
          </p:nvPr>
        </p:nvSpPr>
        <p:spPr>
          <a:xfrm>
            <a:off x="258255" y="1742261"/>
            <a:ext cx="7886700" cy="2921319"/>
          </a:xfrm>
        </p:spPr>
        <p:txBody>
          <a:bodyPr tIns="0">
            <a:normAutofit/>
          </a:bodyPr>
          <a:lstStyle>
            <a:lvl1pPr marL="0" indent="0">
              <a:buNone/>
              <a:defRPr sz="4400">
                <a:solidFill>
                  <a:srgbClr val="9BBFC6"/>
                </a:solidFill>
              </a:defRPr>
            </a:lvl1pPr>
            <a:lvl2pPr marL="342900" indent="0">
              <a:buNone/>
              <a:defRPr sz="1800">
                <a:solidFill>
                  <a:schemeClr val="bg1"/>
                </a:solidFill>
              </a:defRPr>
            </a:lvl2pPr>
            <a:lvl3pPr marL="685800" indent="0">
              <a:buNone/>
              <a:defRPr sz="165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Subtitle</a:t>
            </a:r>
          </a:p>
        </p:txBody>
      </p:sp>
      <p:sp>
        <p:nvSpPr>
          <p:cNvPr id="9" name="Slide Number Placeholder 5">
            <a:extLst>
              <a:ext uri="{FF2B5EF4-FFF2-40B4-BE49-F238E27FC236}">
                <a16:creationId xmlns:a16="http://schemas.microsoft.com/office/drawing/2014/main" id="{A0315FCE-3B74-4382-97FB-0BD451F15859}"/>
              </a:ext>
            </a:extLst>
          </p:cNvPr>
          <p:cNvSpPr>
            <a:spLocks noGrp="1"/>
          </p:cNvSpPr>
          <p:nvPr>
            <p:ph type="sldNum" sz="quarter" idx="12"/>
          </p:nvPr>
        </p:nvSpPr>
        <p:spPr>
          <a:xfrm>
            <a:off x="8351520" y="4807269"/>
            <a:ext cx="598170" cy="273844"/>
          </a:xfrm>
          <a:prstGeom prst="rect">
            <a:avLst/>
          </a:prstGeom>
        </p:spPr>
        <p:txBody>
          <a:bodyPr/>
          <a:lstStyle>
            <a:lvl1pPr>
              <a:defRPr sz="675">
                <a:solidFill>
                  <a:schemeClr val="bg1"/>
                </a:solidFill>
              </a:defRPr>
            </a:lvl1pPr>
          </a:lstStyle>
          <a:p>
            <a:fld id="{375A5551-8D38-450D-9456-AA8FB3888142}" type="slidenum">
              <a:rPr lang="en-GB" smtClean="0"/>
              <a:pPr/>
              <a:t>‹#›</a:t>
            </a:fld>
            <a:endParaRPr lang="en-GB"/>
          </a:p>
        </p:txBody>
      </p:sp>
      <p:grpSp>
        <p:nvGrpSpPr>
          <p:cNvPr id="4" name="3VB logo">
            <a:extLst>
              <a:ext uri="{FF2B5EF4-FFF2-40B4-BE49-F238E27FC236}">
                <a16:creationId xmlns:a16="http://schemas.microsoft.com/office/drawing/2014/main" id="{33A561B6-5E82-A8B3-A101-457641F82D3C}"/>
              </a:ext>
            </a:extLst>
          </p:cNvPr>
          <p:cNvGrpSpPr>
            <a:grpSpLocks noChangeAspect="1"/>
          </p:cNvGrpSpPr>
          <p:nvPr userDrawn="1"/>
        </p:nvGrpSpPr>
        <p:grpSpPr>
          <a:xfrm>
            <a:off x="375871" y="275711"/>
            <a:ext cx="1051884" cy="514800"/>
            <a:chOff x="2493279" y="-970730"/>
            <a:chExt cx="3470909" cy="1698688"/>
          </a:xfrm>
          <a:solidFill>
            <a:schemeClr val="bg1"/>
          </a:solidFill>
        </p:grpSpPr>
        <p:sp>
          <p:nvSpPr>
            <p:cNvPr id="5" name="Text">
              <a:extLst>
                <a:ext uri="{FF2B5EF4-FFF2-40B4-BE49-F238E27FC236}">
                  <a16:creationId xmlns:a16="http://schemas.microsoft.com/office/drawing/2014/main" id="{3F238A89-5C51-B577-2586-846851F59031}"/>
                </a:ext>
              </a:extLst>
            </p:cNvPr>
            <p:cNvSpPr/>
            <p:nvPr/>
          </p:nvSpPr>
          <p:spPr>
            <a:xfrm>
              <a:off x="4372656" y="-762894"/>
              <a:ext cx="1591532" cy="1285970"/>
            </a:xfrm>
            <a:custGeom>
              <a:avLst/>
              <a:gdLst>
                <a:gd name="connsiteX0" fmla="*/ 7429 w 1591532"/>
                <a:gd name="connsiteY0" fmla="*/ 31623 h 1285970"/>
                <a:gd name="connsiteX1" fmla="*/ 7429 w 1591532"/>
                <a:gd name="connsiteY1" fmla="*/ 0 h 1285970"/>
                <a:gd name="connsiteX2" fmla="*/ 232886 w 1591532"/>
                <a:gd name="connsiteY2" fmla="*/ 0 h 1285970"/>
                <a:gd name="connsiteX3" fmla="*/ 232886 w 1591532"/>
                <a:gd name="connsiteY3" fmla="*/ 31623 h 1285970"/>
                <a:gd name="connsiteX4" fmla="*/ 138875 w 1591532"/>
                <a:gd name="connsiteY4" fmla="*/ 31623 h 1285970"/>
                <a:gd name="connsiteX5" fmla="*/ 138875 w 1591532"/>
                <a:gd name="connsiteY5" fmla="*/ 282035 h 1285970"/>
                <a:gd name="connsiteX6" fmla="*/ 101346 w 1591532"/>
                <a:gd name="connsiteY6" fmla="*/ 282035 h 1285970"/>
                <a:gd name="connsiteX7" fmla="*/ 101346 w 1591532"/>
                <a:gd name="connsiteY7" fmla="*/ 31623 h 1285970"/>
                <a:gd name="connsiteX8" fmla="*/ 7334 w 1591532"/>
                <a:gd name="connsiteY8" fmla="*/ 31623 h 1285970"/>
                <a:gd name="connsiteX9" fmla="*/ 286988 w 1591532"/>
                <a:gd name="connsiteY9" fmla="*/ 0 h 1285970"/>
                <a:gd name="connsiteX10" fmla="*/ 286988 w 1591532"/>
                <a:gd name="connsiteY10" fmla="*/ 107823 h 1285970"/>
                <a:gd name="connsiteX11" fmla="*/ 287750 w 1591532"/>
                <a:gd name="connsiteY11" fmla="*/ 107823 h 1285970"/>
                <a:gd name="connsiteX12" fmla="*/ 298799 w 1591532"/>
                <a:gd name="connsiteY12" fmla="*/ 91821 h 1285970"/>
                <a:gd name="connsiteX13" fmla="*/ 314801 w 1591532"/>
                <a:gd name="connsiteY13" fmla="*/ 81153 h 1285970"/>
                <a:gd name="connsiteX14" fmla="*/ 333375 w 1591532"/>
                <a:gd name="connsiteY14" fmla="*/ 75057 h 1285970"/>
                <a:gd name="connsiteX15" fmla="*/ 352139 w 1591532"/>
                <a:gd name="connsiteY15" fmla="*/ 73057 h 1285970"/>
                <a:gd name="connsiteX16" fmla="*/ 385667 w 1591532"/>
                <a:gd name="connsiteY16" fmla="*/ 78581 h 1285970"/>
                <a:gd name="connsiteX17" fmla="*/ 407384 w 1591532"/>
                <a:gd name="connsiteY17" fmla="*/ 94012 h 1285970"/>
                <a:gd name="connsiteX18" fmla="*/ 419005 w 1591532"/>
                <a:gd name="connsiteY18" fmla="*/ 117539 h 1285970"/>
                <a:gd name="connsiteX19" fmla="*/ 422338 w 1591532"/>
                <a:gd name="connsiteY19" fmla="*/ 147733 h 1285970"/>
                <a:gd name="connsiteX20" fmla="*/ 422338 w 1591532"/>
                <a:gd name="connsiteY20" fmla="*/ 282035 h 1285970"/>
                <a:gd name="connsiteX21" fmla="*/ 388811 w 1591532"/>
                <a:gd name="connsiteY21" fmla="*/ 282035 h 1285970"/>
                <a:gd name="connsiteX22" fmla="*/ 388811 w 1591532"/>
                <a:gd name="connsiteY22" fmla="*/ 143827 h 1285970"/>
                <a:gd name="connsiteX23" fmla="*/ 377762 w 1591532"/>
                <a:gd name="connsiteY23" fmla="*/ 113824 h 1285970"/>
                <a:gd name="connsiteX24" fmla="*/ 347377 w 1591532"/>
                <a:gd name="connsiteY24" fmla="*/ 102775 h 1285970"/>
                <a:gd name="connsiteX25" fmla="*/ 320707 w 1591532"/>
                <a:gd name="connsiteY25" fmla="*/ 107537 h 1285970"/>
                <a:gd name="connsiteX26" fmla="*/ 301942 w 1591532"/>
                <a:gd name="connsiteY26" fmla="*/ 120968 h 1285970"/>
                <a:gd name="connsiteX27" fmla="*/ 290703 w 1591532"/>
                <a:gd name="connsiteY27" fmla="*/ 141351 h 1285970"/>
                <a:gd name="connsiteX28" fmla="*/ 286988 w 1591532"/>
                <a:gd name="connsiteY28" fmla="*/ 166783 h 1285970"/>
                <a:gd name="connsiteX29" fmla="*/ 286988 w 1591532"/>
                <a:gd name="connsiteY29" fmla="*/ 282131 h 1285970"/>
                <a:gd name="connsiteX30" fmla="*/ 253460 w 1591532"/>
                <a:gd name="connsiteY30" fmla="*/ 282131 h 1285970"/>
                <a:gd name="connsiteX31" fmla="*/ 253460 w 1591532"/>
                <a:gd name="connsiteY31" fmla="*/ 191 h 1285970"/>
                <a:gd name="connsiteX32" fmla="*/ 286988 w 1591532"/>
                <a:gd name="connsiteY32" fmla="*/ 191 h 1285970"/>
                <a:gd name="connsiteX33" fmla="*/ 484918 w 1591532"/>
                <a:gd name="connsiteY33" fmla="*/ 77819 h 1285970"/>
                <a:gd name="connsiteX34" fmla="*/ 484918 w 1591532"/>
                <a:gd name="connsiteY34" fmla="*/ 120872 h 1285970"/>
                <a:gd name="connsiteX35" fmla="*/ 485680 w 1591532"/>
                <a:gd name="connsiteY35" fmla="*/ 120872 h 1285970"/>
                <a:gd name="connsiteX36" fmla="*/ 515684 w 1591532"/>
                <a:gd name="connsiteY36" fmla="*/ 84106 h 1285970"/>
                <a:gd name="connsiteX37" fmla="*/ 560737 w 1591532"/>
                <a:gd name="connsiteY37" fmla="*/ 73057 h 1285970"/>
                <a:gd name="connsiteX38" fmla="*/ 560737 w 1591532"/>
                <a:gd name="connsiteY38" fmla="*/ 108585 h 1285970"/>
                <a:gd name="connsiteX39" fmla="*/ 526352 w 1591532"/>
                <a:gd name="connsiteY39" fmla="*/ 114109 h 1285970"/>
                <a:gd name="connsiteX40" fmla="*/ 503492 w 1591532"/>
                <a:gd name="connsiteY40" fmla="*/ 130302 h 1285970"/>
                <a:gd name="connsiteX41" fmla="*/ 490823 w 1591532"/>
                <a:gd name="connsiteY41" fmla="*/ 156210 h 1285970"/>
                <a:gd name="connsiteX42" fmla="*/ 486823 w 1591532"/>
                <a:gd name="connsiteY42" fmla="*/ 191167 h 1285970"/>
                <a:gd name="connsiteX43" fmla="*/ 486823 w 1591532"/>
                <a:gd name="connsiteY43" fmla="*/ 282035 h 1285970"/>
                <a:gd name="connsiteX44" fmla="*/ 453295 w 1591532"/>
                <a:gd name="connsiteY44" fmla="*/ 282035 h 1285970"/>
                <a:gd name="connsiteX45" fmla="*/ 453295 w 1591532"/>
                <a:gd name="connsiteY45" fmla="*/ 77819 h 1285970"/>
                <a:gd name="connsiteX46" fmla="*/ 484918 w 1591532"/>
                <a:gd name="connsiteY46" fmla="*/ 77819 h 1285970"/>
                <a:gd name="connsiteX47" fmla="*/ 718471 w 1591532"/>
                <a:gd name="connsiteY47" fmla="*/ 268986 h 1285970"/>
                <a:gd name="connsiteX48" fmla="*/ 653891 w 1591532"/>
                <a:gd name="connsiteY48" fmla="*/ 286322 h 1285970"/>
                <a:gd name="connsiteX49" fmla="*/ 618363 w 1591532"/>
                <a:gd name="connsiteY49" fmla="*/ 278416 h 1285970"/>
                <a:gd name="connsiteX50" fmla="*/ 588169 w 1591532"/>
                <a:gd name="connsiteY50" fmla="*/ 256318 h 1285970"/>
                <a:gd name="connsiteX51" fmla="*/ 569786 w 1591532"/>
                <a:gd name="connsiteY51" fmla="*/ 222314 h 1285970"/>
                <a:gd name="connsiteX52" fmla="*/ 562832 w 1591532"/>
                <a:gd name="connsiteY52" fmla="*/ 179261 h 1285970"/>
                <a:gd name="connsiteX53" fmla="*/ 569976 w 1591532"/>
                <a:gd name="connsiteY53" fmla="*/ 136589 h 1285970"/>
                <a:gd name="connsiteX54" fmla="*/ 589883 w 1591532"/>
                <a:gd name="connsiteY54" fmla="*/ 103061 h 1285970"/>
                <a:gd name="connsiteX55" fmla="*/ 620268 w 1591532"/>
                <a:gd name="connsiteY55" fmla="*/ 80963 h 1285970"/>
                <a:gd name="connsiteX56" fmla="*/ 658749 w 1591532"/>
                <a:gd name="connsiteY56" fmla="*/ 73057 h 1285970"/>
                <a:gd name="connsiteX57" fmla="*/ 703993 w 1591532"/>
                <a:gd name="connsiteY57" fmla="*/ 84296 h 1285970"/>
                <a:gd name="connsiteX58" fmla="*/ 732854 w 1591532"/>
                <a:gd name="connsiteY58" fmla="*/ 112967 h 1285970"/>
                <a:gd name="connsiteX59" fmla="*/ 747808 w 1591532"/>
                <a:gd name="connsiteY59" fmla="*/ 150876 h 1285970"/>
                <a:gd name="connsiteX60" fmla="*/ 751142 w 1591532"/>
                <a:gd name="connsiteY60" fmla="*/ 189928 h 1285970"/>
                <a:gd name="connsiteX61" fmla="*/ 598361 w 1591532"/>
                <a:gd name="connsiteY61" fmla="*/ 189928 h 1285970"/>
                <a:gd name="connsiteX62" fmla="*/ 601504 w 1591532"/>
                <a:gd name="connsiteY62" fmla="*/ 215360 h 1285970"/>
                <a:gd name="connsiteX63" fmla="*/ 612934 w 1591532"/>
                <a:gd name="connsiteY63" fmla="*/ 236696 h 1285970"/>
                <a:gd name="connsiteX64" fmla="*/ 633031 w 1591532"/>
                <a:gd name="connsiteY64" fmla="*/ 251555 h 1285970"/>
                <a:gd name="connsiteX65" fmla="*/ 661892 w 1591532"/>
                <a:gd name="connsiteY65" fmla="*/ 257080 h 1285970"/>
                <a:gd name="connsiteX66" fmla="*/ 696849 w 1591532"/>
                <a:gd name="connsiteY66" fmla="*/ 247174 h 1285970"/>
                <a:gd name="connsiteX67" fmla="*/ 714851 w 1591532"/>
                <a:gd name="connsiteY67" fmla="*/ 217170 h 1285970"/>
                <a:gd name="connsiteX68" fmla="*/ 747998 w 1591532"/>
                <a:gd name="connsiteY68" fmla="*/ 217170 h 1285970"/>
                <a:gd name="connsiteX69" fmla="*/ 718376 w 1591532"/>
                <a:gd name="connsiteY69" fmla="*/ 268891 h 1285970"/>
                <a:gd name="connsiteX70" fmla="*/ 710375 w 1591532"/>
                <a:gd name="connsiteY70" fmla="*/ 137827 h 1285970"/>
                <a:gd name="connsiteX71" fmla="*/ 698182 w 1591532"/>
                <a:gd name="connsiteY71" fmla="*/ 119444 h 1285970"/>
                <a:gd name="connsiteX72" fmla="*/ 679990 w 1591532"/>
                <a:gd name="connsiteY72" fmla="*/ 107156 h 1285970"/>
                <a:gd name="connsiteX73" fmla="*/ 656844 w 1591532"/>
                <a:gd name="connsiteY73" fmla="*/ 102584 h 1285970"/>
                <a:gd name="connsiteX74" fmla="*/ 633317 w 1591532"/>
                <a:gd name="connsiteY74" fmla="*/ 107156 h 1285970"/>
                <a:gd name="connsiteX75" fmla="*/ 615315 w 1591532"/>
                <a:gd name="connsiteY75" fmla="*/ 119634 h 1285970"/>
                <a:gd name="connsiteX76" fmla="*/ 603504 w 1591532"/>
                <a:gd name="connsiteY76" fmla="*/ 138017 h 1285970"/>
                <a:gd name="connsiteX77" fmla="*/ 598361 w 1591532"/>
                <a:gd name="connsiteY77" fmla="*/ 160306 h 1285970"/>
                <a:gd name="connsiteX78" fmla="*/ 715613 w 1591532"/>
                <a:gd name="connsiteY78" fmla="*/ 160306 h 1285970"/>
                <a:gd name="connsiteX79" fmla="*/ 710279 w 1591532"/>
                <a:gd name="connsiteY79" fmla="*/ 137827 h 1285970"/>
                <a:gd name="connsiteX80" fmla="*/ 925639 w 1591532"/>
                <a:gd name="connsiteY80" fmla="*/ 268986 h 1285970"/>
                <a:gd name="connsiteX81" fmla="*/ 861060 w 1591532"/>
                <a:gd name="connsiteY81" fmla="*/ 286322 h 1285970"/>
                <a:gd name="connsiteX82" fmla="*/ 825532 w 1591532"/>
                <a:gd name="connsiteY82" fmla="*/ 278416 h 1285970"/>
                <a:gd name="connsiteX83" fmla="*/ 795338 w 1591532"/>
                <a:gd name="connsiteY83" fmla="*/ 256318 h 1285970"/>
                <a:gd name="connsiteX84" fmla="*/ 776954 w 1591532"/>
                <a:gd name="connsiteY84" fmla="*/ 222314 h 1285970"/>
                <a:gd name="connsiteX85" fmla="*/ 770001 w 1591532"/>
                <a:gd name="connsiteY85" fmla="*/ 179261 h 1285970"/>
                <a:gd name="connsiteX86" fmla="*/ 777145 w 1591532"/>
                <a:gd name="connsiteY86" fmla="*/ 136589 h 1285970"/>
                <a:gd name="connsiteX87" fmla="*/ 797052 w 1591532"/>
                <a:gd name="connsiteY87" fmla="*/ 103061 h 1285970"/>
                <a:gd name="connsiteX88" fmla="*/ 827437 w 1591532"/>
                <a:gd name="connsiteY88" fmla="*/ 80963 h 1285970"/>
                <a:gd name="connsiteX89" fmla="*/ 865918 w 1591532"/>
                <a:gd name="connsiteY89" fmla="*/ 73057 h 1285970"/>
                <a:gd name="connsiteX90" fmla="*/ 911162 w 1591532"/>
                <a:gd name="connsiteY90" fmla="*/ 84296 h 1285970"/>
                <a:gd name="connsiteX91" fmla="*/ 940022 w 1591532"/>
                <a:gd name="connsiteY91" fmla="*/ 112967 h 1285970"/>
                <a:gd name="connsiteX92" fmla="*/ 954977 w 1591532"/>
                <a:gd name="connsiteY92" fmla="*/ 150876 h 1285970"/>
                <a:gd name="connsiteX93" fmla="*/ 958310 w 1591532"/>
                <a:gd name="connsiteY93" fmla="*/ 189928 h 1285970"/>
                <a:gd name="connsiteX94" fmla="*/ 805529 w 1591532"/>
                <a:gd name="connsiteY94" fmla="*/ 189928 h 1285970"/>
                <a:gd name="connsiteX95" fmla="*/ 808672 w 1591532"/>
                <a:gd name="connsiteY95" fmla="*/ 215360 h 1285970"/>
                <a:gd name="connsiteX96" fmla="*/ 820103 w 1591532"/>
                <a:gd name="connsiteY96" fmla="*/ 236696 h 1285970"/>
                <a:gd name="connsiteX97" fmla="*/ 840200 w 1591532"/>
                <a:gd name="connsiteY97" fmla="*/ 251555 h 1285970"/>
                <a:gd name="connsiteX98" fmla="*/ 869061 w 1591532"/>
                <a:gd name="connsiteY98" fmla="*/ 257080 h 1285970"/>
                <a:gd name="connsiteX99" fmla="*/ 904018 w 1591532"/>
                <a:gd name="connsiteY99" fmla="*/ 247174 h 1285970"/>
                <a:gd name="connsiteX100" fmla="*/ 922020 w 1591532"/>
                <a:gd name="connsiteY100" fmla="*/ 217170 h 1285970"/>
                <a:gd name="connsiteX101" fmla="*/ 955167 w 1591532"/>
                <a:gd name="connsiteY101" fmla="*/ 217170 h 1285970"/>
                <a:gd name="connsiteX102" fmla="*/ 925544 w 1591532"/>
                <a:gd name="connsiteY102" fmla="*/ 268891 h 1285970"/>
                <a:gd name="connsiteX103" fmla="*/ 917543 w 1591532"/>
                <a:gd name="connsiteY103" fmla="*/ 137827 h 1285970"/>
                <a:gd name="connsiteX104" fmla="*/ 905351 w 1591532"/>
                <a:gd name="connsiteY104" fmla="*/ 119444 h 1285970"/>
                <a:gd name="connsiteX105" fmla="*/ 887159 w 1591532"/>
                <a:gd name="connsiteY105" fmla="*/ 107156 h 1285970"/>
                <a:gd name="connsiteX106" fmla="*/ 864013 w 1591532"/>
                <a:gd name="connsiteY106" fmla="*/ 102584 h 1285970"/>
                <a:gd name="connsiteX107" fmla="*/ 840486 w 1591532"/>
                <a:gd name="connsiteY107" fmla="*/ 107156 h 1285970"/>
                <a:gd name="connsiteX108" fmla="*/ 822484 w 1591532"/>
                <a:gd name="connsiteY108" fmla="*/ 119634 h 1285970"/>
                <a:gd name="connsiteX109" fmla="*/ 810673 w 1591532"/>
                <a:gd name="connsiteY109" fmla="*/ 138017 h 1285970"/>
                <a:gd name="connsiteX110" fmla="*/ 805529 w 1591532"/>
                <a:gd name="connsiteY110" fmla="*/ 160306 h 1285970"/>
                <a:gd name="connsiteX111" fmla="*/ 922782 w 1591532"/>
                <a:gd name="connsiteY111" fmla="*/ 160306 h 1285970"/>
                <a:gd name="connsiteX112" fmla="*/ 917448 w 1591532"/>
                <a:gd name="connsiteY112" fmla="*/ 137827 h 1285970"/>
                <a:gd name="connsiteX113" fmla="*/ 99155 w 1591532"/>
                <a:gd name="connsiteY113" fmla="*/ 615220 h 1285970"/>
                <a:gd name="connsiteX114" fmla="*/ 0 w 1591532"/>
                <a:gd name="connsiteY114" fmla="*/ 333280 h 1285970"/>
                <a:gd name="connsiteX115" fmla="*/ 40291 w 1591532"/>
                <a:gd name="connsiteY115" fmla="*/ 333280 h 1285970"/>
                <a:gd name="connsiteX116" fmla="*/ 120872 w 1591532"/>
                <a:gd name="connsiteY116" fmla="*/ 577787 h 1285970"/>
                <a:gd name="connsiteX117" fmla="*/ 121634 w 1591532"/>
                <a:gd name="connsiteY117" fmla="*/ 577787 h 1285970"/>
                <a:gd name="connsiteX118" fmla="*/ 202978 w 1591532"/>
                <a:gd name="connsiteY118" fmla="*/ 333280 h 1285970"/>
                <a:gd name="connsiteX119" fmla="*/ 242030 w 1591532"/>
                <a:gd name="connsiteY119" fmla="*/ 333280 h 1285970"/>
                <a:gd name="connsiteX120" fmla="*/ 141732 w 1591532"/>
                <a:gd name="connsiteY120" fmla="*/ 615220 h 1285970"/>
                <a:gd name="connsiteX121" fmla="*/ 99060 w 1591532"/>
                <a:gd name="connsiteY121" fmla="*/ 615220 h 1285970"/>
                <a:gd name="connsiteX122" fmla="*/ 370808 w 1591532"/>
                <a:gd name="connsiteY122" fmla="*/ 602171 h 1285970"/>
                <a:gd name="connsiteX123" fmla="*/ 313182 w 1591532"/>
                <a:gd name="connsiteY123" fmla="*/ 619506 h 1285970"/>
                <a:gd name="connsiteX124" fmla="*/ 270700 w 1591532"/>
                <a:gd name="connsiteY124" fmla="*/ 611600 h 1285970"/>
                <a:gd name="connsiteX125" fmla="*/ 240506 w 1591532"/>
                <a:gd name="connsiteY125" fmla="*/ 589502 h 1285970"/>
                <a:gd name="connsiteX126" fmla="*/ 222123 w 1591532"/>
                <a:gd name="connsiteY126" fmla="*/ 555498 h 1285970"/>
                <a:gd name="connsiteX127" fmla="*/ 215170 w 1591532"/>
                <a:gd name="connsiteY127" fmla="*/ 512445 h 1285970"/>
                <a:gd name="connsiteX128" fmla="*/ 222313 w 1591532"/>
                <a:gd name="connsiteY128" fmla="*/ 469773 h 1285970"/>
                <a:gd name="connsiteX129" fmla="*/ 242221 w 1591532"/>
                <a:gd name="connsiteY129" fmla="*/ 436245 h 1285970"/>
                <a:gd name="connsiteX130" fmla="*/ 272605 w 1591532"/>
                <a:gd name="connsiteY130" fmla="*/ 414147 h 1285970"/>
                <a:gd name="connsiteX131" fmla="*/ 311087 w 1591532"/>
                <a:gd name="connsiteY131" fmla="*/ 406241 h 1285970"/>
                <a:gd name="connsiteX132" fmla="*/ 356330 w 1591532"/>
                <a:gd name="connsiteY132" fmla="*/ 417481 h 1285970"/>
                <a:gd name="connsiteX133" fmla="*/ 385191 w 1591532"/>
                <a:gd name="connsiteY133" fmla="*/ 446151 h 1285970"/>
                <a:gd name="connsiteX134" fmla="*/ 400145 w 1591532"/>
                <a:gd name="connsiteY134" fmla="*/ 484061 h 1285970"/>
                <a:gd name="connsiteX135" fmla="*/ 403479 w 1591532"/>
                <a:gd name="connsiteY135" fmla="*/ 523113 h 1285970"/>
                <a:gd name="connsiteX136" fmla="*/ 250698 w 1591532"/>
                <a:gd name="connsiteY136" fmla="*/ 523113 h 1285970"/>
                <a:gd name="connsiteX137" fmla="*/ 253841 w 1591532"/>
                <a:gd name="connsiteY137" fmla="*/ 548545 h 1285970"/>
                <a:gd name="connsiteX138" fmla="*/ 265271 w 1591532"/>
                <a:gd name="connsiteY138" fmla="*/ 569881 h 1285970"/>
                <a:gd name="connsiteX139" fmla="*/ 285369 w 1591532"/>
                <a:gd name="connsiteY139" fmla="*/ 584740 h 1285970"/>
                <a:gd name="connsiteX140" fmla="*/ 314230 w 1591532"/>
                <a:gd name="connsiteY140" fmla="*/ 590264 h 1285970"/>
                <a:gd name="connsiteX141" fmla="*/ 349187 w 1591532"/>
                <a:gd name="connsiteY141" fmla="*/ 580358 h 1285970"/>
                <a:gd name="connsiteX142" fmla="*/ 367189 w 1591532"/>
                <a:gd name="connsiteY142" fmla="*/ 550355 h 1285970"/>
                <a:gd name="connsiteX143" fmla="*/ 400336 w 1591532"/>
                <a:gd name="connsiteY143" fmla="*/ 550355 h 1285970"/>
                <a:gd name="connsiteX144" fmla="*/ 370713 w 1591532"/>
                <a:gd name="connsiteY144" fmla="*/ 602075 h 1285970"/>
                <a:gd name="connsiteX145" fmla="*/ 362712 w 1591532"/>
                <a:gd name="connsiteY145" fmla="*/ 471011 h 1285970"/>
                <a:gd name="connsiteX146" fmla="*/ 350520 w 1591532"/>
                <a:gd name="connsiteY146" fmla="*/ 452628 h 1285970"/>
                <a:gd name="connsiteX147" fmla="*/ 332327 w 1591532"/>
                <a:gd name="connsiteY147" fmla="*/ 440341 h 1285970"/>
                <a:gd name="connsiteX148" fmla="*/ 309182 w 1591532"/>
                <a:gd name="connsiteY148" fmla="*/ 435769 h 1285970"/>
                <a:gd name="connsiteX149" fmla="*/ 285655 w 1591532"/>
                <a:gd name="connsiteY149" fmla="*/ 440341 h 1285970"/>
                <a:gd name="connsiteX150" fmla="*/ 267653 w 1591532"/>
                <a:gd name="connsiteY150" fmla="*/ 452819 h 1285970"/>
                <a:gd name="connsiteX151" fmla="*/ 255842 w 1591532"/>
                <a:gd name="connsiteY151" fmla="*/ 471202 h 1285970"/>
                <a:gd name="connsiteX152" fmla="*/ 250698 w 1591532"/>
                <a:gd name="connsiteY152" fmla="*/ 493490 h 1285970"/>
                <a:gd name="connsiteX153" fmla="*/ 367951 w 1591532"/>
                <a:gd name="connsiteY153" fmla="*/ 493490 h 1285970"/>
                <a:gd name="connsiteX154" fmla="*/ 362617 w 1591532"/>
                <a:gd name="connsiteY154" fmla="*/ 471011 h 1285970"/>
                <a:gd name="connsiteX155" fmla="*/ 463677 w 1591532"/>
                <a:gd name="connsiteY155" fmla="*/ 411004 h 1285970"/>
                <a:gd name="connsiteX156" fmla="*/ 463677 w 1591532"/>
                <a:gd name="connsiteY156" fmla="*/ 454057 h 1285970"/>
                <a:gd name="connsiteX157" fmla="*/ 464439 w 1591532"/>
                <a:gd name="connsiteY157" fmla="*/ 454057 h 1285970"/>
                <a:gd name="connsiteX158" fmla="*/ 494443 w 1591532"/>
                <a:gd name="connsiteY158" fmla="*/ 417290 h 1285970"/>
                <a:gd name="connsiteX159" fmla="*/ 539496 w 1591532"/>
                <a:gd name="connsiteY159" fmla="*/ 406241 h 1285970"/>
                <a:gd name="connsiteX160" fmla="*/ 539496 w 1591532"/>
                <a:gd name="connsiteY160" fmla="*/ 441769 h 1285970"/>
                <a:gd name="connsiteX161" fmla="*/ 505111 w 1591532"/>
                <a:gd name="connsiteY161" fmla="*/ 447294 h 1285970"/>
                <a:gd name="connsiteX162" fmla="*/ 482251 w 1591532"/>
                <a:gd name="connsiteY162" fmla="*/ 463487 h 1285970"/>
                <a:gd name="connsiteX163" fmla="*/ 469583 w 1591532"/>
                <a:gd name="connsiteY163" fmla="*/ 489394 h 1285970"/>
                <a:gd name="connsiteX164" fmla="*/ 465582 w 1591532"/>
                <a:gd name="connsiteY164" fmla="*/ 524351 h 1285970"/>
                <a:gd name="connsiteX165" fmla="*/ 465582 w 1591532"/>
                <a:gd name="connsiteY165" fmla="*/ 615220 h 1285970"/>
                <a:gd name="connsiteX166" fmla="*/ 432054 w 1591532"/>
                <a:gd name="connsiteY166" fmla="*/ 615220 h 1285970"/>
                <a:gd name="connsiteX167" fmla="*/ 432054 w 1591532"/>
                <a:gd name="connsiteY167" fmla="*/ 411004 h 1285970"/>
                <a:gd name="connsiteX168" fmla="*/ 463677 w 1591532"/>
                <a:gd name="connsiteY168" fmla="*/ 411004 h 1285970"/>
                <a:gd name="connsiteX169" fmla="*/ 703326 w 1591532"/>
                <a:gd name="connsiteY169" fmla="*/ 615220 h 1285970"/>
                <a:gd name="connsiteX170" fmla="*/ 703326 w 1591532"/>
                <a:gd name="connsiteY170" fmla="*/ 582835 h 1285970"/>
                <a:gd name="connsiteX171" fmla="*/ 702564 w 1591532"/>
                <a:gd name="connsiteY171" fmla="*/ 582835 h 1285970"/>
                <a:gd name="connsiteX172" fmla="*/ 675322 w 1591532"/>
                <a:gd name="connsiteY172" fmla="*/ 610648 h 1285970"/>
                <a:gd name="connsiteX173" fmla="*/ 636270 w 1591532"/>
                <a:gd name="connsiteY173" fmla="*/ 619506 h 1285970"/>
                <a:gd name="connsiteX174" fmla="*/ 602742 w 1591532"/>
                <a:gd name="connsiteY174" fmla="*/ 614172 h 1285970"/>
                <a:gd name="connsiteX175" fmla="*/ 581025 w 1591532"/>
                <a:gd name="connsiteY175" fmla="*/ 598932 h 1285970"/>
                <a:gd name="connsiteX176" fmla="*/ 569405 w 1591532"/>
                <a:gd name="connsiteY176" fmla="*/ 575405 h 1285970"/>
                <a:gd name="connsiteX177" fmla="*/ 566071 w 1591532"/>
                <a:gd name="connsiteY177" fmla="*/ 545211 h 1285970"/>
                <a:gd name="connsiteX178" fmla="*/ 566071 w 1591532"/>
                <a:gd name="connsiteY178" fmla="*/ 410909 h 1285970"/>
                <a:gd name="connsiteX179" fmla="*/ 599599 w 1591532"/>
                <a:gd name="connsiteY179" fmla="*/ 410909 h 1285970"/>
                <a:gd name="connsiteX180" fmla="*/ 599599 w 1591532"/>
                <a:gd name="connsiteY180" fmla="*/ 549116 h 1285970"/>
                <a:gd name="connsiteX181" fmla="*/ 610648 w 1591532"/>
                <a:gd name="connsiteY181" fmla="*/ 579120 h 1285970"/>
                <a:gd name="connsiteX182" fmla="*/ 641032 w 1591532"/>
                <a:gd name="connsiteY182" fmla="*/ 590169 h 1285970"/>
                <a:gd name="connsiteX183" fmla="*/ 667703 w 1591532"/>
                <a:gd name="connsiteY183" fmla="*/ 585407 h 1285970"/>
                <a:gd name="connsiteX184" fmla="*/ 686467 w 1591532"/>
                <a:gd name="connsiteY184" fmla="*/ 571976 h 1285970"/>
                <a:gd name="connsiteX185" fmla="*/ 697706 w 1591532"/>
                <a:gd name="connsiteY185" fmla="*/ 551593 h 1285970"/>
                <a:gd name="connsiteX186" fmla="*/ 701421 w 1591532"/>
                <a:gd name="connsiteY186" fmla="*/ 526161 h 1285970"/>
                <a:gd name="connsiteX187" fmla="*/ 701421 w 1591532"/>
                <a:gd name="connsiteY187" fmla="*/ 410813 h 1285970"/>
                <a:gd name="connsiteX188" fmla="*/ 734949 w 1591532"/>
                <a:gd name="connsiteY188" fmla="*/ 410813 h 1285970"/>
                <a:gd name="connsiteX189" fmla="*/ 734949 w 1591532"/>
                <a:gd name="connsiteY189" fmla="*/ 615029 h 1285970"/>
                <a:gd name="connsiteX190" fmla="*/ 703326 w 1591532"/>
                <a:gd name="connsiteY190" fmla="*/ 615029 h 1285970"/>
                <a:gd name="connsiteX191" fmla="*/ 803053 w 1591532"/>
                <a:gd name="connsiteY191" fmla="*/ 333280 h 1285970"/>
                <a:gd name="connsiteX192" fmla="*/ 803053 w 1591532"/>
                <a:gd name="connsiteY192" fmla="*/ 615220 h 1285970"/>
                <a:gd name="connsiteX193" fmla="*/ 769525 w 1591532"/>
                <a:gd name="connsiteY193" fmla="*/ 615220 h 1285970"/>
                <a:gd name="connsiteX194" fmla="*/ 769525 w 1591532"/>
                <a:gd name="connsiteY194" fmla="*/ 333280 h 1285970"/>
                <a:gd name="connsiteX195" fmla="*/ 803053 w 1591532"/>
                <a:gd name="connsiteY195" fmla="*/ 333280 h 1285970"/>
                <a:gd name="connsiteX196" fmla="*/ 1024223 w 1591532"/>
                <a:gd name="connsiteY196" fmla="*/ 614458 h 1285970"/>
                <a:gd name="connsiteX197" fmla="*/ 1000125 w 1591532"/>
                <a:gd name="connsiteY197" fmla="*/ 619601 h 1285970"/>
                <a:gd name="connsiteX198" fmla="*/ 979361 w 1591532"/>
                <a:gd name="connsiteY198" fmla="*/ 612267 h 1285970"/>
                <a:gd name="connsiteX199" fmla="*/ 971645 w 1591532"/>
                <a:gd name="connsiteY199" fmla="*/ 588359 h 1285970"/>
                <a:gd name="connsiteX200" fmla="*/ 939451 w 1591532"/>
                <a:gd name="connsiteY200" fmla="*/ 612267 h 1285970"/>
                <a:gd name="connsiteX201" fmla="*/ 899731 w 1591532"/>
                <a:gd name="connsiteY201" fmla="*/ 619601 h 1285970"/>
                <a:gd name="connsiteX202" fmla="*/ 873443 w 1591532"/>
                <a:gd name="connsiteY202" fmla="*/ 616458 h 1285970"/>
                <a:gd name="connsiteX203" fmla="*/ 851916 w 1591532"/>
                <a:gd name="connsiteY203" fmla="*/ 606552 h 1285970"/>
                <a:gd name="connsiteX204" fmla="*/ 837533 w 1591532"/>
                <a:gd name="connsiteY204" fmla="*/ 588931 h 1285970"/>
                <a:gd name="connsiteX205" fmla="*/ 832199 w 1591532"/>
                <a:gd name="connsiteY205" fmla="*/ 562642 h 1285970"/>
                <a:gd name="connsiteX206" fmla="*/ 838105 w 1591532"/>
                <a:gd name="connsiteY206" fmla="*/ 534162 h 1285970"/>
                <a:gd name="connsiteX207" fmla="*/ 853726 w 1591532"/>
                <a:gd name="connsiteY207" fmla="*/ 516160 h 1285970"/>
                <a:gd name="connsiteX208" fmla="*/ 875824 w 1591532"/>
                <a:gd name="connsiteY208" fmla="*/ 505682 h 1285970"/>
                <a:gd name="connsiteX209" fmla="*/ 901255 w 1591532"/>
                <a:gd name="connsiteY209" fmla="*/ 499777 h 1285970"/>
                <a:gd name="connsiteX210" fmla="*/ 927545 w 1591532"/>
                <a:gd name="connsiteY210" fmla="*/ 495586 h 1285970"/>
                <a:gd name="connsiteX211" fmla="*/ 949452 w 1591532"/>
                <a:gd name="connsiteY211" fmla="*/ 491681 h 1285970"/>
                <a:gd name="connsiteX212" fmla="*/ 964502 w 1591532"/>
                <a:gd name="connsiteY212" fmla="*/ 484156 h 1285970"/>
                <a:gd name="connsiteX213" fmla="*/ 970026 w 1591532"/>
                <a:gd name="connsiteY213" fmla="*/ 469773 h 1285970"/>
                <a:gd name="connsiteX214" fmla="*/ 965930 w 1591532"/>
                <a:gd name="connsiteY214" fmla="*/ 451961 h 1285970"/>
                <a:gd name="connsiteX215" fmla="*/ 955262 w 1591532"/>
                <a:gd name="connsiteY215" fmla="*/ 441674 h 1285970"/>
                <a:gd name="connsiteX216" fmla="*/ 940689 w 1591532"/>
                <a:gd name="connsiteY216" fmla="*/ 436912 h 1285970"/>
                <a:gd name="connsiteX217" fmla="*/ 924687 w 1591532"/>
                <a:gd name="connsiteY217" fmla="*/ 435769 h 1285970"/>
                <a:gd name="connsiteX218" fmla="*/ 889159 w 1591532"/>
                <a:gd name="connsiteY218" fmla="*/ 443865 h 1285970"/>
                <a:gd name="connsiteX219" fmla="*/ 873728 w 1591532"/>
                <a:gd name="connsiteY219" fmla="*/ 474440 h 1285970"/>
                <a:gd name="connsiteX220" fmla="*/ 840200 w 1591532"/>
                <a:gd name="connsiteY220" fmla="*/ 474440 h 1285970"/>
                <a:gd name="connsiteX221" fmla="*/ 848106 w 1591532"/>
                <a:gd name="connsiteY221" fmla="*/ 442436 h 1285970"/>
                <a:gd name="connsiteX222" fmla="*/ 867061 w 1591532"/>
                <a:gd name="connsiteY222" fmla="*/ 421291 h 1285970"/>
                <a:gd name="connsiteX223" fmla="*/ 894112 w 1591532"/>
                <a:gd name="connsiteY223" fmla="*/ 409670 h 1285970"/>
                <a:gd name="connsiteX224" fmla="*/ 926687 w 1591532"/>
                <a:gd name="connsiteY224" fmla="*/ 406146 h 1285970"/>
                <a:gd name="connsiteX225" fmla="*/ 954119 w 1591532"/>
                <a:gd name="connsiteY225" fmla="*/ 408146 h 1285970"/>
                <a:gd name="connsiteX226" fmla="*/ 978789 w 1591532"/>
                <a:gd name="connsiteY226" fmla="*/ 416242 h 1285970"/>
                <a:gd name="connsiteX227" fmla="*/ 996601 w 1591532"/>
                <a:gd name="connsiteY227" fmla="*/ 433388 h 1285970"/>
                <a:gd name="connsiteX228" fmla="*/ 1003268 w 1591532"/>
                <a:gd name="connsiteY228" fmla="*/ 462153 h 1285970"/>
                <a:gd name="connsiteX229" fmla="*/ 1003268 w 1591532"/>
                <a:gd name="connsiteY229" fmla="*/ 567023 h 1285970"/>
                <a:gd name="connsiteX230" fmla="*/ 1004697 w 1591532"/>
                <a:gd name="connsiteY230" fmla="*/ 584359 h 1285970"/>
                <a:gd name="connsiteX231" fmla="*/ 1013936 w 1591532"/>
                <a:gd name="connsiteY231" fmla="*/ 589883 h 1285970"/>
                <a:gd name="connsiteX232" fmla="*/ 1024223 w 1591532"/>
                <a:gd name="connsiteY232" fmla="*/ 588264 h 1285970"/>
                <a:gd name="connsiteX233" fmla="*/ 1024223 w 1591532"/>
                <a:gd name="connsiteY233" fmla="*/ 614363 h 1285970"/>
                <a:gd name="connsiteX234" fmla="*/ 969740 w 1591532"/>
                <a:gd name="connsiteY234" fmla="*/ 509778 h 1285970"/>
                <a:gd name="connsiteX235" fmla="*/ 953167 w 1591532"/>
                <a:gd name="connsiteY235" fmla="*/ 516636 h 1285970"/>
                <a:gd name="connsiteX236" fmla="*/ 931640 w 1591532"/>
                <a:gd name="connsiteY236" fmla="*/ 520160 h 1285970"/>
                <a:gd name="connsiteX237" fmla="*/ 908971 w 1591532"/>
                <a:gd name="connsiteY237" fmla="*/ 523304 h 1285970"/>
                <a:gd name="connsiteX238" fmla="*/ 888492 w 1591532"/>
                <a:gd name="connsiteY238" fmla="*/ 529019 h 1285970"/>
                <a:gd name="connsiteX239" fmla="*/ 873633 w 1591532"/>
                <a:gd name="connsiteY239" fmla="*/ 540258 h 1285970"/>
                <a:gd name="connsiteX240" fmla="*/ 867918 w 1591532"/>
                <a:gd name="connsiteY240" fmla="*/ 560070 h 1285970"/>
                <a:gd name="connsiteX241" fmla="*/ 871252 w 1591532"/>
                <a:gd name="connsiteY241" fmla="*/ 573977 h 1285970"/>
                <a:gd name="connsiteX242" fmla="*/ 879920 w 1591532"/>
                <a:gd name="connsiteY242" fmla="*/ 583216 h 1285970"/>
                <a:gd name="connsiteX243" fmla="*/ 892397 w 1591532"/>
                <a:gd name="connsiteY243" fmla="*/ 588359 h 1285970"/>
                <a:gd name="connsiteX244" fmla="*/ 907447 w 1591532"/>
                <a:gd name="connsiteY244" fmla="*/ 589979 h 1285970"/>
                <a:gd name="connsiteX245" fmla="*/ 935831 w 1591532"/>
                <a:gd name="connsiteY245" fmla="*/ 585502 h 1285970"/>
                <a:gd name="connsiteX246" fmla="*/ 955167 w 1591532"/>
                <a:gd name="connsiteY246" fmla="*/ 574072 h 1285970"/>
                <a:gd name="connsiteX247" fmla="*/ 966216 w 1591532"/>
                <a:gd name="connsiteY247" fmla="*/ 559118 h 1285970"/>
                <a:gd name="connsiteX248" fmla="*/ 969740 w 1591532"/>
                <a:gd name="connsiteY248" fmla="*/ 543973 h 1285970"/>
                <a:gd name="connsiteX249" fmla="*/ 969740 w 1591532"/>
                <a:gd name="connsiteY249" fmla="*/ 509778 h 1285970"/>
                <a:gd name="connsiteX250" fmla="*/ 1075182 w 1591532"/>
                <a:gd name="connsiteY250" fmla="*/ 411004 h 1285970"/>
                <a:gd name="connsiteX251" fmla="*/ 1075182 w 1591532"/>
                <a:gd name="connsiteY251" fmla="*/ 441008 h 1285970"/>
                <a:gd name="connsiteX252" fmla="*/ 1075944 w 1591532"/>
                <a:gd name="connsiteY252" fmla="*/ 441008 h 1285970"/>
                <a:gd name="connsiteX253" fmla="*/ 1141857 w 1591532"/>
                <a:gd name="connsiteY253" fmla="*/ 406241 h 1285970"/>
                <a:gd name="connsiteX254" fmla="*/ 1176242 w 1591532"/>
                <a:gd name="connsiteY254" fmla="*/ 414147 h 1285970"/>
                <a:gd name="connsiteX255" fmla="*/ 1197959 w 1591532"/>
                <a:gd name="connsiteY255" fmla="*/ 441008 h 1285970"/>
                <a:gd name="connsiteX256" fmla="*/ 1225010 w 1591532"/>
                <a:gd name="connsiteY256" fmla="*/ 415290 h 1285970"/>
                <a:gd name="connsiteX257" fmla="*/ 1261967 w 1591532"/>
                <a:gd name="connsiteY257" fmla="*/ 406241 h 1285970"/>
                <a:gd name="connsiteX258" fmla="*/ 1289780 w 1591532"/>
                <a:gd name="connsiteY258" fmla="*/ 409575 h 1285970"/>
                <a:gd name="connsiteX259" fmla="*/ 1311116 w 1591532"/>
                <a:gd name="connsiteY259" fmla="*/ 420053 h 1285970"/>
                <a:gd name="connsiteX260" fmla="*/ 1324928 w 1591532"/>
                <a:gd name="connsiteY260" fmla="*/ 438436 h 1285970"/>
                <a:gd name="connsiteX261" fmla="*/ 1329881 w 1591532"/>
                <a:gd name="connsiteY261" fmla="*/ 465487 h 1285970"/>
                <a:gd name="connsiteX262" fmla="*/ 1329881 w 1591532"/>
                <a:gd name="connsiteY262" fmla="*/ 615125 h 1285970"/>
                <a:gd name="connsiteX263" fmla="*/ 1296353 w 1591532"/>
                <a:gd name="connsiteY263" fmla="*/ 615125 h 1285970"/>
                <a:gd name="connsiteX264" fmla="*/ 1296353 w 1591532"/>
                <a:gd name="connsiteY264" fmla="*/ 481203 h 1285970"/>
                <a:gd name="connsiteX265" fmla="*/ 1294829 w 1591532"/>
                <a:gd name="connsiteY265" fmla="*/ 463391 h 1285970"/>
                <a:gd name="connsiteX266" fmla="*/ 1288923 w 1591532"/>
                <a:gd name="connsiteY266" fmla="*/ 449009 h 1285970"/>
                <a:gd name="connsiteX267" fmla="*/ 1276826 w 1591532"/>
                <a:gd name="connsiteY267" fmla="*/ 439293 h 1285970"/>
                <a:gd name="connsiteX268" fmla="*/ 1256919 w 1591532"/>
                <a:gd name="connsiteY268" fmla="*/ 435769 h 1285970"/>
                <a:gd name="connsiteX269" fmla="*/ 1217867 w 1591532"/>
                <a:gd name="connsiteY269" fmla="*/ 449961 h 1285970"/>
                <a:gd name="connsiteX270" fmla="*/ 1203674 w 1591532"/>
                <a:gd name="connsiteY270" fmla="*/ 487871 h 1285970"/>
                <a:gd name="connsiteX271" fmla="*/ 1203674 w 1591532"/>
                <a:gd name="connsiteY271" fmla="*/ 615029 h 1285970"/>
                <a:gd name="connsiteX272" fmla="*/ 1170146 w 1591532"/>
                <a:gd name="connsiteY272" fmla="*/ 615029 h 1285970"/>
                <a:gd name="connsiteX273" fmla="*/ 1170146 w 1591532"/>
                <a:gd name="connsiteY273" fmla="*/ 481108 h 1285970"/>
                <a:gd name="connsiteX274" fmla="*/ 1168337 w 1591532"/>
                <a:gd name="connsiteY274" fmla="*/ 462915 h 1285970"/>
                <a:gd name="connsiteX275" fmla="*/ 1162240 w 1591532"/>
                <a:gd name="connsiteY275" fmla="*/ 448532 h 1285970"/>
                <a:gd name="connsiteX276" fmla="*/ 1150620 w 1591532"/>
                <a:gd name="connsiteY276" fmla="*/ 439007 h 1285970"/>
                <a:gd name="connsiteX277" fmla="*/ 1131856 w 1591532"/>
                <a:gd name="connsiteY277" fmla="*/ 435673 h 1285970"/>
                <a:gd name="connsiteX278" fmla="*/ 1106805 w 1591532"/>
                <a:gd name="connsiteY278" fmla="*/ 441579 h 1285970"/>
                <a:gd name="connsiteX279" fmla="*/ 1089851 w 1591532"/>
                <a:gd name="connsiteY279" fmla="*/ 455771 h 1285970"/>
                <a:gd name="connsiteX280" fmla="*/ 1080421 w 1591532"/>
                <a:gd name="connsiteY280" fmla="*/ 472916 h 1285970"/>
                <a:gd name="connsiteX281" fmla="*/ 1077468 w 1591532"/>
                <a:gd name="connsiteY281" fmla="*/ 487775 h 1285970"/>
                <a:gd name="connsiteX282" fmla="*/ 1077468 w 1591532"/>
                <a:gd name="connsiteY282" fmla="*/ 614934 h 1285970"/>
                <a:gd name="connsiteX283" fmla="*/ 1043940 w 1591532"/>
                <a:gd name="connsiteY283" fmla="*/ 614934 h 1285970"/>
                <a:gd name="connsiteX284" fmla="*/ 1043940 w 1591532"/>
                <a:gd name="connsiteY284" fmla="*/ 410718 h 1285970"/>
                <a:gd name="connsiteX285" fmla="*/ 1075563 w 1591532"/>
                <a:gd name="connsiteY285" fmla="*/ 410718 h 1285970"/>
                <a:gd name="connsiteX286" fmla="*/ 133064 w 1591532"/>
                <a:gd name="connsiteY286" fmla="*/ 666464 h 1285970"/>
                <a:gd name="connsiteX287" fmla="*/ 152591 w 1591532"/>
                <a:gd name="connsiteY287" fmla="*/ 666655 h 1285970"/>
                <a:gd name="connsiteX288" fmla="*/ 173355 w 1591532"/>
                <a:gd name="connsiteY288" fmla="*/ 667798 h 1285970"/>
                <a:gd name="connsiteX289" fmla="*/ 192500 w 1591532"/>
                <a:gd name="connsiteY289" fmla="*/ 670751 h 1285970"/>
                <a:gd name="connsiteX290" fmla="*/ 207740 w 1591532"/>
                <a:gd name="connsiteY290" fmla="*/ 676656 h 1285970"/>
                <a:gd name="connsiteX291" fmla="*/ 231267 w 1591532"/>
                <a:gd name="connsiteY291" fmla="*/ 699611 h 1285970"/>
                <a:gd name="connsiteX292" fmla="*/ 240983 w 1591532"/>
                <a:gd name="connsiteY292" fmla="*/ 735521 h 1285970"/>
                <a:gd name="connsiteX293" fmla="*/ 230124 w 1591532"/>
                <a:gd name="connsiteY293" fmla="*/ 774383 h 1285970"/>
                <a:gd name="connsiteX294" fmla="*/ 199168 w 1591532"/>
                <a:gd name="connsiteY294" fmla="*/ 798671 h 1285970"/>
                <a:gd name="connsiteX295" fmla="*/ 199168 w 1591532"/>
                <a:gd name="connsiteY295" fmla="*/ 799433 h 1285970"/>
                <a:gd name="connsiteX296" fmla="*/ 239078 w 1591532"/>
                <a:gd name="connsiteY296" fmla="*/ 823151 h 1285970"/>
                <a:gd name="connsiteX297" fmla="*/ 252889 w 1591532"/>
                <a:gd name="connsiteY297" fmla="*/ 867347 h 1285970"/>
                <a:gd name="connsiteX298" fmla="*/ 247364 w 1591532"/>
                <a:gd name="connsiteY298" fmla="*/ 897350 h 1285970"/>
                <a:gd name="connsiteX299" fmla="*/ 230981 w 1591532"/>
                <a:gd name="connsiteY299" fmla="*/ 923258 h 1285970"/>
                <a:gd name="connsiteX300" fmla="*/ 204121 w 1591532"/>
                <a:gd name="connsiteY300" fmla="*/ 941451 h 1285970"/>
                <a:gd name="connsiteX301" fmla="*/ 167164 w 1591532"/>
                <a:gd name="connsiteY301" fmla="*/ 948404 h 1285970"/>
                <a:gd name="connsiteX302" fmla="*/ 30956 w 1591532"/>
                <a:gd name="connsiteY302" fmla="*/ 948404 h 1285970"/>
                <a:gd name="connsiteX303" fmla="*/ 30956 w 1591532"/>
                <a:gd name="connsiteY303" fmla="*/ 666464 h 1285970"/>
                <a:gd name="connsiteX304" fmla="*/ 133255 w 1591532"/>
                <a:gd name="connsiteY304" fmla="*/ 666464 h 1285970"/>
                <a:gd name="connsiteX305" fmla="*/ 143351 w 1591532"/>
                <a:gd name="connsiteY305" fmla="*/ 787718 h 1285970"/>
                <a:gd name="connsiteX306" fmla="*/ 189357 w 1591532"/>
                <a:gd name="connsiteY306" fmla="*/ 776478 h 1285970"/>
                <a:gd name="connsiteX307" fmla="*/ 203359 w 1591532"/>
                <a:gd name="connsiteY307" fmla="*/ 742664 h 1285970"/>
                <a:gd name="connsiteX308" fmla="*/ 198596 w 1591532"/>
                <a:gd name="connsiteY308" fmla="*/ 718947 h 1285970"/>
                <a:gd name="connsiteX309" fmla="*/ 185547 w 1591532"/>
                <a:gd name="connsiteY309" fmla="*/ 705517 h 1285970"/>
                <a:gd name="connsiteX310" fmla="*/ 166402 w 1591532"/>
                <a:gd name="connsiteY310" fmla="*/ 699421 h 1285970"/>
                <a:gd name="connsiteX311" fmla="*/ 143256 w 1591532"/>
                <a:gd name="connsiteY311" fmla="*/ 697992 h 1285970"/>
                <a:gd name="connsiteX312" fmla="*/ 68199 w 1591532"/>
                <a:gd name="connsiteY312" fmla="*/ 697992 h 1285970"/>
                <a:gd name="connsiteX313" fmla="*/ 68199 w 1591532"/>
                <a:gd name="connsiteY313" fmla="*/ 787622 h 1285970"/>
                <a:gd name="connsiteX314" fmla="*/ 143256 w 1591532"/>
                <a:gd name="connsiteY314" fmla="*/ 787622 h 1285970"/>
                <a:gd name="connsiteX315" fmla="*/ 162306 w 1591532"/>
                <a:gd name="connsiteY315" fmla="*/ 916781 h 1285970"/>
                <a:gd name="connsiteX316" fmla="*/ 201168 w 1591532"/>
                <a:gd name="connsiteY316" fmla="*/ 903351 h 1285970"/>
                <a:gd name="connsiteX317" fmla="*/ 215170 w 1591532"/>
                <a:gd name="connsiteY317" fmla="*/ 866204 h 1285970"/>
                <a:gd name="connsiteX318" fmla="*/ 210026 w 1591532"/>
                <a:gd name="connsiteY318" fmla="*/ 843344 h 1285970"/>
                <a:gd name="connsiteX319" fmla="*/ 196405 w 1591532"/>
                <a:gd name="connsiteY319" fmla="*/ 828961 h 1285970"/>
                <a:gd name="connsiteX320" fmla="*/ 176879 w 1591532"/>
                <a:gd name="connsiteY320" fmla="*/ 821436 h 1285970"/>
                <a:gd name="connsiteX321" fmla="*/ 154019 w 1591532"/>
                <a:gd name="connsiteY321" fmla="*/ 819245 h 1285970"/>
                <a:gd name="connsiteX322" fmla="*/ 68294 w 1591532"/>
                <a:gd name="connsiteY322" fmla="*/ 819245 h 1285970"/>
                <a:gd name="connsiteX323" fmla="*/ 68294 w 1591532"/>
                <a:gd name="connsiteY323" fmla="*/ 916781 h 1285970"/>
                <a:gd name="connsiteX324" fmla="*/ 162306 w 1591532"/>
                <a:gd name="connsiteY324" fmla="*/ 916781 h 1285970"/>
                <a:gd name="connsiteX325" fmla="*/ 412623 w 1591532"/>
                <a:gd name="connsiteY325" fmla="*/ 948404 h 1285970"/>
                <a:gd name="connsiteX326" fmla="*/ 412623 w 1591532"/>
                <a:gd name="connsiteY326" fmla="*/ 916019 h 1285970"/>
                <a:gd name="connsiteX327" fmla="*/ 411861 w 1591532"/>
                <a:gd name="connsiteY327" fmla="*/ 916019 h 1285970"/>
                <a:gd name="connsiteX328" fmla="*/ 384620 w 1591532"/>
                <a:gd name="connsiteY328" fmla="*/ 943832 h 1285970"/>
                <a:gd name="connsiteX329" fmla="*/ 345567 w 1591532"/>
                <a:gd name="connsiteY329" fmla="*/ 952690 h 1285970"/>
                <a:gd name="connsiteX330" fmla="*/ 312039 w 1591532"/>
                <a:gd name="connsiteY330" fmla="*/ 947357 h 1285970"/>
                <a:gd name="connsiteX331" fmla="*/ 290322 w 1591532"/>
                <a:gd name="connsiteY331" fmla="*/ 932117 h 1285970"/>
                <a:gd name="connsiteX332" fmla="*/ 278702 w 1591532"/>
                <a:gd name="connsiteY332" fmla="*/ 908590 h 1285970"/>
                <a:gd name="connsiteX333" fmla="*/ 275368 w 1591532"/>
                <a:gd name="connsiteY333" fmla="*/ 878396 h 1285970"/>
                <a:gd name="connsiteX334" fmla="*/ 275368 w 1591532"/>
                <a:gd name="connsiteY334" fmla="*/ 744093 h 1285970"/>
                <a:gd name="connsiteX335" fmla="*/ 308896 w 1591532"/>
                <a:gd name="connsiteY335" fmla="*/ 744093 h 1285970"/>
                <a:gd name="connsiteX336" fmla="*/ 308896 w 1591532"/>
                <a:gd name="connsiteY336" fmla="*/ 882301 h 1285970"/>
                <a:gd name="connsiteX337" fmla="*/ 319945 w 1591532"/>
                <a:gd name="connsiteY337" fmla="*/ 912305 h 1285970"/>
                <a:gd name="connsiteX338" fmla="*/ 350330 w 1591532"/>
                <a:gd name="connsiteY338" fmla="*/ 923354 h 1285970"/>
                <a:gd name="connsiteX339" fmla="*/ 377000 w 1591532"/>
                <a:gd name="connsiteY339" fmla="*/ 918591 h 1285970"/>
                <a:gd name="connsiteX340" fmla="*/ 395764 w 1591532"/>
                <a:gd name="connsiteY340" fmla="*/ 905161 h 1285970"/>
                <a:gd name="connsiteX341" fmla="*/ 407003 w 1591532"/>
                <a:gd name="connsiteY341" fmla="*/ 884777 h 1285970"/>
                <a:gd name="connsiteX342" fmla="*/ 410718 w 1591532"/>
                <a:gd name="connsiteY342" fmla="*/ 859346 h 1285970"/>
                <a:gd name="connsiteX343" fmla="*/ 410718 w 1591532"/>
                <a:gd name="connsiteY343" fmla="*/ 743998 h 1285970"/>
                <a:gd name="connsiteX344" fmla="*/ 444246 w 1591532"/>
                <a:gd name="connsiteY344" fmla="*/ 743998 h 1285970"/>
                <a:gd name="connsiteX345" fmla="*/ 444246 w 1591532"/>
                <a:gd name="connsiteY345" fmla="*/ 948214 h 1285970"/>
                <a:gd name="connsiteX346" fmla="*/ 412623 w 1591532"/>
                <a:gd name="connsiteY346" fmla="*/ 948214 h 1285970"/>
                <a:gd name="connsiteX347" fmla="*/ 478822 w 1591532"/>
                <a:gd name="connsiteY347" fmla="*/ 707517 h 1285970"/>
                <a:gd name="connsiteX348" fmla="*/ 478822 w 1591532"/>
                <a:gd name="connsiteY348" fmla="*/ 666464 h 1285970"/>
                <a:gd name="connsiteX349" fmla="*/ 512350 w 1591532"/>
                <a:gd name="connsiteY349" fmla="*/ 666464 h 1285970"/>
                <a:gd name="connsiteX350" fmla="*/ 512350 w 1591532"/>
                <a:gd name="connsiteY350" fmla="*/ 707517 h 1285970"/>
                <a:gd name="connsiteX351" fmla="*/ 478822 w 1591532"/>
                <a:gd name="connsiteY351" fmla="*/ 707517 h 1285970"/>
                <a:gd name="connsiteX352" fmla="*/ 512350 w 1591532"/>
                <a:gd name="connsiteY352" fmla="*/ 744284 h 1285970"/>
                <a:gd name="connsiteX353" fmla="*/ 512350 w 1591532"/>
                <a:gd name="connsiteY353" fmla="*/ 948500 h 1285970"/>
                <a:gd name="connsiteX354" fmla="*/ 478822 w 1591532"/>
                <a:gd name="connsiteY354" fmla="*/ 948500 h 1285970"/>
                <a:gd name="connsiteX355" fmla="*/ 478822 w 1591532"/>
                <a:gd name="connsiteY355" fmla="*/ 744284 h 1285970"/>
                <a:gd name="connsiteX356" fmla="*/ 512350 w 1591532"/>
                <a:gd name="connsiteY356" fmla="*/ 744284 h 1285970"/>
                <a:gd name="connsiteX357" fmla="*/ 580454 w 1591532"/>
                <a:gd name="connsiteY357" fmla="*/ 666464 h 1285970"/>
                <a:gd name="connsiteX358" fmla="*/ 580454 w 1591532"/>
                <a:gd name="connsiteY358" fmla="*/ 948404 h 1285970"/>
                <a:gd name="connsiteX359" fmla="*/ 546926 w 1591532"/>
                <a:gd name="connsiteY359" fmla="*/ 948404 h 1285970"/>
                <a:gd name="connsiteX360" fmla="*/ 546926 w 1591532"/>
                <a:gd name="connsiteY360" fmla="*/ 666464 h 1285970"/>
                <a:gd name="connsiteX361" fmla="*/ 580454 w 1591532"/>
                <a:gd name="connsiteY361" fmla="*/ 666464 h 1285970"/>
                <a:gd name="connsiteX362" fmla="*/ 769620 w 1591532"/>
                <a:gd name="connsiteY362" fmla="*/ 948404 h 1285970"/>
                <a:gd name="connsiteX363" fmla="*/ 769620 w 1591532"/>
                <a:gd name="connsiteY363" fmla="*/ 920782 h 1285970"/>
                <a:gd name="connsiteX364" fmla="*/ 768858 w 1591532"/>
                <a:gd name="connsiteY364" fmla="*/ 920782 h 1285970"/>
                <a:gd name="connsiteX365" fmla="*/ 742760 w 1591532"/>
                <a:gd name="connsiteY365" fmla="*/ 945261 h 1285970"/>
                <a:gd name="connsiteX366" fmla="*/ 703612 w 1591532"/>
                <a:gd name="connsiteY366" fmla="*/ 952786 h 1285970"/>
                <a:gd name="connsiteX367" fmla="*/ 662369 w 1591532"/>
                <a:gd name="connsiteY367" fmla="*/ 944118 h 1285970"/>
                <a:gd name="connsiteX368" fmla="*/ 633127 w 1591532"/>
                <a:gd name="connsiteY368" fmla="*/ 920782 h 1285970"/>
                <a:gd name="connsiteX369" fmla="*/ 615505 w 1591532"/>
                <a:gd name="connsiteY369" fmla="*/ 886778 h 1285970"/>
                <a:gd name="connsiteX370" fmla="*/ 609600 w 1591532"/>
                <a:gd name="connsiteY370" fmla="*/ 845725 h 1285970"/>
                <a:gd name="connsiteX371" fmla="*/ 615315 w 1591532"/>
                <a:gd name="connsiteY371" fmla="*/ 804672 h 1285970"/>
                <a:gd name="connsiteX372" fmla="*/ 632651 w 1591532"/>
                <a:gd name="connsiteY372" fmla="*/ 770858 h 1285970"/>
                <a:gd name="connsiteX373" fmla="*/ 661892 w 1591532"/>
                <a:gd name="connsiteY373" fmla="*/ 747998 h 1285970"/>
                <a:gd name="connsiteX374" fmla="*/ 702755 w 1591532"/>
                <a:gd name="connsiteY374" fmla="*/ 739521 h 1285970"/>
                <a:gd name="connsiteX375" fmla="*/ 719709 w 1591532"/>
                <a:gd name="connsiteY375" fmla="*/ 741140 h 1285970"/>
                <a:gd name="connsiteX376" fmla="*/ 737902 w 1591532"/>
                <a:gd name="connsiteY376" fmla="*/ 746474 h 1285970"/>
                <a:gd name="connsiteX377" fmla="*/ 755047 w 1591532"/>
                <a:gd name="connsiteY377" fmla="*/ 756380 h 1285970"/>
                <a:gd name="connsiteX378" fmla="*/ 768668 w 1591532"/>
                <a:gd name="connsiteY378" fmla="*/ 771620 h 1285970"/>
                <a:gd name="connsiteX379" fmla="*/ 769430 w 1591532"/>
                <a:gd name="connsiteY379" fmla="*/ 771620 h 1285970"/>
                <a:gd name="connsiteX380" fmla="*/ 769430 w 1591532"/>
                <a:gd name="connsiteY380" fmla="*/ 666560 h 1285970"/>
                <a:gd name="connsiteX381" fmla="*/ 802957 w 1591532"/>
                <a:gd name="connsiteY381" fmla="*/ 666560 h 1285970"/>
                <a:gd name="connsiteX382" fmla="*/ 802957 w 1591532"/>
                <a:gd name="connsiteY382" fmla="*/ 948500 h 1285970"/>
                <a:gd name="connsiteX383" fmla="*/ 769430 w 1591532"/>
                <a:gd name="connsiteY383" fmla="*/ 948500 h 1285970"/>
                <a:gd name="connsiteX384" fmla="*/ 649034 w 1591532"/>
                <a:gd name="connsiteY384" fmla="*/ 875919 h 1285970"/>
                <a:gd name="connsiteX385" fmla="*/ 660463 w 1591532"/>
                <a:gd name="connsiteY385" fmla="*/ 900208 h 1285970"/>
                <a:gd name="connsiteX386" fmla="*/ 680180 w 1591532"/>
                <a:gd name="connsiteY386" fmla="*/ 917162 h 1285970"/>
                <a:gd name="connsiteX387" fmla="*/ 708374 w 1591532"/>
                <a:gd name="connsiteY387" fmla="*/ 923449 h 1285970"/>
                <a:gd name="connsiteX388" fmla="*/ 737235 w 1591532"/>
                <a:gd name="connsiteY388" fmla="*/ 916781 h 1285970"/>
                <a:gd name="connsiteX389" fmla="*/ 756571 w 1591532"/>
                <a:gd name="connsiteY389" fmla="*/ 899160 h 1285970"/>
                <a:gd name="connsiteX390" fmla="*/ 767429 w 1591532"/>
                <a:gd name="connsiteY390" fmla="*/ 874490 h 1285970"/>
                <a:gd name="connsiteX391" fmla="*/ 770763 w 1591532"/>
                <a:gd name="connsiteY391" fmla="*/ 846487 h 1285970"/>
                <a:gd name="connsiteX392" fmla="*/ 767239 w 1591532"/>
                <a:gd name="connsiteY392" fmla="*/ 817436 h 1285970"/>
                <a:gd name="connsiteX393" fmla="*/ 755999 w 1591532"/>
                <a:gd name="connsiteY393" fmla="*/ 792766 h 1285970"/>
                <a:gd name="connsiteX394" fmla="*/ 736092 w 1591532"/>
                <a:gd name="connsiteY394" fmla="*/ 775621 h 1285970"/>
                <a:gd name="connsiteX395" fmla="*/ 706469 w 1591532"/>
                <a:gd name="connsiteY395" fmla="*/ 769144 h 1285970"/>
                <a:gd name="connsiteX396" fmla="*/ 677609 w 1591532"/>
                <a:gd name="connsiteY396" fmla="*/ 775907 h 1285970"/>
                <a:gd name="connsiteX397" fmla="*/ 658654 w 1591532"/>
                <a:gd name="connsiteY397" fmla="*/ 793718 h 1285970"/>
                <a:gd name="connsiteX398" fmla="*/ 648367 w 1591532"/>
                <a:gd name="connsiteY398" fmla="*/ 818960 h 1285970"/>
                <a:gd name="connsiteX399" fmla="*/ 645223 w 1591532"/>
                <a:gd name="connsiteY399" fmla="*/ 848201 h 1285970"/>
                <a:gd name="connsiteX400" fmla="*/ 648938 w 1591532"/>
                <a:gd name="connsiteY400" fmla="*/ 876014 h 1285970"/>
                <a:gd name="connsiteX401" fmla="*/ 837724 w 1591532"/>
                <a:gd name="connsiteY401" fmla="*/ 707517 h 1285970"/>
                <a:gd name="connsiteX402" fmla="*/ 837724 w 1591532"/>
                <a:gd name="connsiteY402" fmla="*/ 666464 h 1285970"/>
                <a:gd name="connsiteX403" fmla="*/ 871252 w 1591532"/>
                <a:gd name="connsiteY403" fmla="*/ 666464 h 1285970"/>
                <a:gd name="connsiteX404" fmla="*/ 871252 w 1591532"/>
                <a:gd name="connsiteY404" fmla="*/ 707517 h 1285970"/>
                <a:gd name="connsiteX405" fmla="*/ 837724 w 1591532"/>
                <a:gd name="connsiteY405" fmla="*/ 707517 h 1285970"/>
                <a:gd name="connsiteX406" fmla="*/ 871347 w 1591532"/>
                <a:gd name="connsiteY406" fmla="*/ 744284 h 1285970"/>
                <a:gd name="connsiteX407" fmla="*/ 871347 w 1591532"/>
                <a:gd name="connsiteY407" fmla="*/ 948500 h 1285970"/>
                <a:gd name="connsiteX408" fmla="*/ 837819 w 1591532"/>
                <a:gd name="connsiteY408" fmla="*/ 948500 h 1285970"/>
                <a:gd name="connsiteX409" fmla="*/ 837819 w 1591532"/>
                <a:gd name="connsiteY409" fmla="*/ 744284 h 1285970"/>
                <a:gd name="connsiteX410" fmla="*/ 871347 w 1591532"/>
                <a:gd name="connsiteY410" fmla="*/ 744284 h 1285970"/>
                <a:gd name="connsiteX411" fmla="*/ 937451 w 1591532"/>
                <a:gd name="connsiteY411" fmla="*/ 744284 h 1285970"/>
                <a:gd name="connsiteX412" fmla="*/ 937451 w 1591532"/>
                <a:gd name="connsiteY412" fmla="*/ 776669 h 1285970"/>
                <a:gd name="connsiteX413" fmla="*/ 938213 w 1591532"/>
                <a:gd name="connsiteY413" fmla="*/ 776669 h 1285970"/>
                <a:gd name="connsiteX414" fmla="*/ 1004602 w 1591532"/>
                <a:gd name="connsiteY414" fmla="*/ 739521 h 1285970"/>
                <a:gd name="connsiteX415" fmla="*/ 1038130 w 1591532"/>
                <a:gd name="connsiteY415" fmla="*/ 745046 h 1285970"/>
                <a:gd name="connsiteX416" fmla="*/ 1059847 w 1591532"/>
                <a:gd name="connsiteY416" fmla="*/ 760476 h 1285970"/>
                <a:gd name="connsiteX417" fmla="*/ 1071467 w 1591532"/>
                <a:gd name="connsiteY417" fmla="*/ 784003 h 1285970"/>
                <a:gd name="connsiteX418" fmla="*/ 1074801 w 1591532"/>
                <a:gd name="connsiteY418" fmla="*/ 814197 h 1285970"/>
                <a:gd name="connsiteX419" fmla="*/ 1074801 w 1591532"/>
                <a:gd name="connsiteY419" fmla="*/ 948500 h 1285970"/>
                <a:gd name="connsiteX420" fmla="*/ 1041273 w 1591532"/>
                <a:gd name="connsiteY420" fmla="*/ 948500 h 1285970"/>
                <a:gd name="connsiteX421" fmla="*/ 1041273 w 1591532"/>
                <a:gd name="connsiteY421" fmla="*/ 810292 h 1285970"/>
                <a:gd name="connsiteX422" fmla="*/ 1030224 w 1591532"/>
                <a:gd name="connsiteY422" fmla="*/ 780288 h 1285970"/>
                <a:gd name="connsiteX423" fmla="*/ 999839 w 1591532"/>
                <a:gd name="connsiteY423" fmla="*/ 769239 h 1285970"/>
                <a:gd name="connsiteX424" fmla="*/ 973169 w 1591532"/>
                <a:gd name="connsiteY424" fmla="*/ 774002 h 1285970"/>
                <a:gd name="connsiteX425" fmla="*/ 954405 w 1591532"/>
                <a:gd name="connsiteY425" fmla="*/ 787432 h 1285970"/>
                <a:gd name="connsiteX426" fmla="*/ 943165 w 1591532"/>
                <a:gd name="connsiteY426" fmla="*/ 807815 h 1285970"/>
                <a:gd name="connsiteX427" fmla="*/ 939451 w 1591532"/>
                <a:gd name="connsiteY427" fmla="*/ 833247 h 1285970"/>
                <a:gd name="connsiteX428" fmla="*/ 939451 w 1591532"/>
                <a:gd name="connsiteY428" fmla="*/ 948595 h 1285970"/>
                <a:gd name="connsiteX429" fmla="*/ 905923 w 1591532"/>
                <a:gd name="connsiteY429" fmla="*/ 948595 h 1285970"/>
                <a:gd name="connsiteX430" fmla="*/ 905923 w 1591532"/>
                <a:gd name="connsiteY430" fmla="*/ 744379 h 1285970"/>
                <a:gd name="connsiteX431" fmla="*/ 937546 w 1591532"/>
                <a:gd name="connsiteY431" fmla="*/ 744379 h 1285970"/>
                <a:gd name="connsiteX432" fmla="*/ 1265492 w 1591532"/>
                <a:gd name="connsiteY432" fmla="*/ 1006031 h 1285970"/>
                <a:gd name="connsiteX433" fmla="*/ 1193673 w 1591532"/>
                <a:gd name="connsiteY433" fmla="*/ 1030891 h 1285970"/>
                <a:gd name="connsiteX434" fmla="*/ 1164622 w 1591532"/>
                <a:gd name="connsiteY434" fmla="*/ 1027748 h 1285970"/>
                <a:gd name="connsiteX435" fmla="*/ 1137761 w 1591532"/>
                <a:gd name="connsiteY435" fmla="*/ 1017461 h 1285970"/>
                <a:gd name="connsiteX436" fmla="*/ 1117854 w 1591532"/>
                <a:gd name="connsiteY436" fmla="*/ 998887 h 1285970"/>
                <a:gd name="connsiteX437" fmla="*/ 1109186 w 1591532"/>
                <a:gd name="connsiteY437" fmla="*/ 970883 h 1285970"/>
                <a:gd name="connsiteX438" fmla="*/ 1142714 w 1591532"/>
                <a:gd name="connsiteY438" fmla="*/ 970883 h 1285970"/>
                <a:gd name="connsiteX439" fmla="*/ 1148429 w 1591532"/>
                <a:gd name="connsiteY439" fmla="*/ 986314 h 1285970"/>
                <a:gd name="connsiteX440" fmla="*/ 1161479 w 1591532"/>
                <a:gd name="connsiteY440" fmla="*/ 996601 h 1285970"/>
                <a:gd name="connsiteX441" fmla="*/ 1178243 w 1591532"/>
                <a:gd name="connsiteY441" fmla="*/ 1002316 h 1285970"/>
                <a:gd name="connsiteX442" fmla="*/ 1195578 w 1591532"/>
                <a:gd name="connsiteY442" fmla="*/ 1004126 h 1285970"/>
                <a:gd name="connsiteX443" fmla="*/ 1223581 w 1591532"/>
                <a:gd name="connsiteY443" fmla="*/ 998411 h 1285970"/>
                <a:gd name="connsiteX444" fmla="*/ 1242536 w 1591532"/>
                <a:gd name="connsiteY444" fmla="*/ 982599 h 1285970"/>
                <a:gd name="connsiteX445" fmla="*/ 1253395 w 1591532"/>
                <a:gd name="connsiteY445" fmla="*/ 958310 h 1285970"/>
                <a:gd name="connsiteX446" fmla="*/ 1256729 w 1591532"/>
                <a:gd name="connsiteY446" fmla="*/ 927068 h 1285970"/>
                <a:gd name="connsiteX447" fmla="*/ 1256729 w 1591532"/>
                <a:gd name="connsiteY447" fmla="*/ 913638 h 1285970"/>
                <a:gd name="connsiteX448" fmla="*/ 1255967 w 1591532"/>
                <a:gd name="connsiteY448" fmla="*/ 913638 h 1285970"/>
                <a:gd name="connsiteX449" fmla="*/ 1229678 w 1591532"/>
                <a:gd name="connsiteY449" fmla="*/ 941451 h 1285970"/>
                <a:gd name="connsiteX450" fmla="*/ 1192339 w 1591532"/>
                <a:gd name="connsiteY450" fmla="*/ 950309 h 1285970"/>
                <a:gd name="connsiteX451" fmla="*/ 1152430 w 1591532"/>
                <a:gd name="connsiteY451" fmla="*/ 942023 h 1285970"/>
                <a:gd name="connsiteX452" fmla="*/ 1123950 w 1591532"/>
                <a:gd name="connsiteY452" fmla="*/ 919734 h 1285970"/>
                <a:gd name="connsiteX453" fmla="*/ 1106805 w 1591532"/>
                <a:gd name="connsiteY453" fmla="*/ 886968 h 1285970"/>
                <a:gd name="connsiteX454" fmla="*/ 1101090 w 1591532"/>
                <a:gd name="connsiteY454" fmla="*/ 847249 h 1285970"/>
                <a:gd name="connsiteX455" fmla="*/ 1105853 w 1591532"/>
                <a:gd name="connsiteY455" fmla="*/ 809911 h 1285970"/>
                <a:gd name="connsiteX456" fmla="*/ 1121664 w 1591532"/>
                <a:gd name="connsiteY456" fmla="*/ 775145 h 1285970"/>
                <a:gd name="connsiteX457" fmla="*/ 1150906 w 1591532"/>
                <a:gd name="connsiteY457" fmla="*/ 749522 h 1285970"/>
                <a:gd name="connsiteX458" fmla="*/ 1195483 w 1591532"/>
                <a:gd name="connsiteY458" fmla="*/ 739426 h 1285970"/>
                <a:gd name="connsiteX459" fmla="*/ 1231011 w 1591532"/>
                <a:gd name="connsiteY459" fmla="*/ 747903 h 1285970"/>
                <a:gd name="connsiteX460" fmla="*/ 1256252 w 1591532"/>
                <a:gd name="connsiteY460" fmla="*/ 773335 h 1285970"/>
                <a:gd name="connsiteX461" fmla="*/ 1256633 w 1591532"/>
                <a:gd name="connsiteY461" fmla="*/ 773335 h 1285970"/>
                <a:gd name="connsiteX462" fmla="*/ 1256633 w 1591532"/>
                <a:gd name="connsiteY462" fmla="*/ 744093 h 1285970"/>
                <a:gd name="connsiteX463" fmla="*/ 1288256 w 1591532"/>
                <a:gd name="connsiteY463" fmla="*/ 744093 h 1285970"/>
                <a:gd name="connsiteX464" fmla="*/ 1288256 w 1591532"/>
                <a:gd name="connsiteY464" fmla="*/ 930878 h 1285970"/>
                <a:gd name="connsiteX465" fmla="*/ 1265396 w 1591532"/>
                <a:gd name="connsiteY465" fmla="*/ 1005935 h 1285970"/>
                <a:gd name="connsiteX466" fmla="*/ 1222629 w 1591532"/>
                <a:gd name="connsiteY466" fmla="*/ 914210 h 1285970"/>
                <a:gd name="connsiteX467" fmla="*/ 1241393 w 1591532"/>
                <a:gd name="connsiteY467" fmla="*/ 896017 h 1285970"/>
                <a:gd name="connsiteX468" fmla="*/ 1251871 w 1591532"/>
                <a:gd name="connsiteY468" fmla="*/ 870585 h 1285970"/>
                <a:gd name="connsiteX469" fmla="*/ 1255205 w 1591532"/>
                <a:gd name="connsiteY469" fmla="*/ 842105 h 1285970"/>
                <a:gd name="connsiteX470" fmla="*/ 1252061 w 1591532"/>
                <a:gd name="connsiteY470" fmla="*/ 815626 h 1285970"/>
                <a:gd name="connsiteX471" fmla="*/ 1241965 w 1591532"/>
                <a:gd name="connsiteY471" fmla="*/ 792099 h 1285970"/>
                <a:gd name="connsiteX472" fmla="*/ 1223963 w 1591532"/>
                <a:gd name="connsiteY472" fmla="*/ 775335 h 1285970"/>
                <a:gd name="connsiteX473" fmla="*/ 1197102 w 1591532"/>
                <a:gd name="connsiteY473" fmla="*/ 769049 h 1285970"/>
                <a:gd name="connsiteX474" fmla="*/ 1169480 w 1591532"/>
                <a:gd name="connsiteY474" fmla="*/ 775145 h 1285970"/>
                <a:gd name="connsiteX475" fmla="*/ 1150715 w 1591532"/>
                <a:gd name="connsiteY475" fmla="*/ 791528 h 1285970"/>
                <a:gd name="connsiteX476" fmla="*/ 1140047 w 1591532"/>
                <a:gd name="connsiteY476" fmla="*/ 815245 h 1285970"/>
                <a:gd name="connsiteX477" fmla="*/ 1136714 w 1591532"/>
                <a:gd name="connsiteY477" fmla="*/ 843248 h 1285970"/>
                <a:gd name="connsiteX478" fmla="*/ 1139476 w 1591532"/>
                <a:gd name="connsiteY478" fmla="*/ 870871 h 1285970"/>
                <a:gd name="connsiteX479" fmla="*/ 1148906 w 1591532"/>
                <a:gd name="connsiteY479" fmla="*/ 895922 h 1285970"/>
                <a:gd name="connsiteX480" fmla="*/ 1166717 w 1591532"/>
                <a:gd name="connsiteY480" fmla="*/ 914114 h 1285970"/>
                <a:gd name="connsiteX481" fmla="*/ 1194340 w 1591532"/>
                <a:gd name="connsiteY481" fmla="*/ 921068 h 1285970"/>
                <a:gd name="connsiteX482" fmla="*/ 1222534 w 1591532"/>
                <a:gd name="connsiteY482" fmla="*/ 914114 h 1285970"/>
                <a:gd name="connsiteX483" fmla="*/ 1348359 w 1591532"/>
                <a:gd name="connsiteY483" fmla="*/ 902780 h 1285970"/>
                <a:gd name="connsiteX484" fmla="*/ 1360837 w 1591532"/>
                <a:gd name="connsiteY484" fmla="*/ 915067 h 1285970"/>
                <a:gd name="connsiteX485" fmla="*/ 1378172 w 1591532"/>
                <a:gd name="connsiteY485" fmla="*/ 921544 h 1285970"/>
                <a:gd name="connsiteX486" fmla="*/ 1398080 w 1591532"/>
                <a:gd name="connsiteY486" fmla="*/ 923544 h 1285970"/>
                <a:gd name="connsiteX487" fmla="*/ 1414653 w 1591532"/>
                <a:gd name="connsiteY487" fmla="*/ 922401 h 1285970"/>
                <a:gd name="connsiteX488" fmla="*/ 1430655 w 1591532"/>
                <a:gd name="connsiteY488" fmla="*/ 918020 h 1285970"/>
                <a:gd name="connsiteX489" fmla="*/ 1442656 w 1591532"/>
                <a:gd name="connsiteY489" fmla="*/ 908780 h 1285970"/>
                <a:gd name="connsiteX490" fmla="*/ 1447419 w 1591532"/>
                <a:gd name="connsiteY490" fmla="*/ 893159 h 1285970"/>
                <a:gd name="connsiteX491" fmla="*/ 1437513 w 1591532"/>
                <a:gd name="connsiteY491" fmla="*/ 873443 h 1285970"/>
                <a:gd name="connsiteX492" fmla="*/ 1412843 w 1591532"/>
                <a:gd name="connsiteY492" fmla="*/ 862584 h 1285970"/>
                <a:gd name="connsiteX493" fmla="*/ 1380649 w 1591532"/>
                <a:gd name="connsiteY493" fmla="*/ 855059 h 1285970"/>
                <a:gd name="connsiteX494" fmla="*/ 1348454 w 1591532"/>
                <a:gd name="connsiteY494" fmla="*/ 845534 h 1285970"/>
                <a:gd name="connsiteX495" fmla="*/ 1323785 w 1591532"/>
                <a:gd name="connsiteY495" fmla="*/ 828389 h 1285970"/>
                <a:gd name="connsiteX496" fmla="*/ 1313879 w 1591532"/>
                <a:gd name="connsiteY496" fmla="*/ 797624 h 1285970"/>
                <a:gd name="connsiteX497" fmla="*/ 1320737 w 1591532"/>
                <a:gd name="connsiteY497" fmla="*/ 771144 h 1285970"/>
                <a:gd name="connsiteX498" fmla="*/ 1338548 w 1591532"/>
                <a:gd name="connsiteY498" fmla="*/ 753142 h 1285970"/>
                <a:gd name="connsiteX499" fmla="*/ 1363028 w 1591532"/>
                <a:gd name="connsiteY499" fmla="*/ 742855 h 1285970"/>
                <a:gd name="connsiteX500" fmla="*/ 1390079 w 1591532"/>
                <a:gd name="connsiteY500" fmla="*/ 739521 h 1285970"/>
                <a:gd name="connsiteX501" fmla="*/ 1422082 w 1591532"/>
                <a:gd name="connsiteY501" fmla="*/ 742474 h 1285970"/>
                <a:gd name="connsiteX502" fmla="*/ 1447990 w 1591532"/>
                <a:gd name="connsiteY502" fmla="*/ 752761 h 1285970"/>
                <a:gd name="connsiteX503" fmla="*/ 1465993 w 1591532"/>
                <a:gd name="connsiteY503" fmla="*/ 772478 h 1285970"/>
                <a:gd name="connsiteX504" fmla="*/ 1473898 w 1591532"/>
                <a:gd name="connsiteY504" fmla="*/ 803529 h 1285970"/>
                <a:gd name="connsiteX505" fmla="*/ 1440371 w 1591532"/>
                <a:gd name="connsiteY505" fmla="*/ 803529 h 1285970"/>
                <a:gd name="connsiteX506" fmla="*/ 1435227 w 1591532"/>
                <a:gd name="connsiteY506" fmla="*/ 787146 h 1285970"/>
                <a:gd name="connsiteX507" fmla="*/ 1424178 w 1591532"/>
                <a:gd name="connsiteY507" fmla="*/ 776669 h 1285970"/>
                <a:gd name="connsiteX508" fmla="*/ 1409319 w 1591532"/>
                <a:gd name="connsiteY508" fmla="*/ 770954 h 1285970"/>
                <a:gd name="connsiteX509" fmla="*/ 1392936 w 1591532"/>
                <a:gd name="connsiteY509" fmla="*/ 769144 h 1285970"/>
                <a:gd name="connsiteX510" fmla="*/ 1377696 w 1591532"/>
                <a:gd name="connsiteY510" fmla="*/ 770287 h 1285970"/>
                <a:gd name="connsiteX511" fmla="*/ 1363694 w 1591532"/>
                <a:gd name="connsiteY511" fmla="*/ 774478 h 1285970"/>
                <a:gd name="connsiteX512" fmla="*/ 1353407 w 1591532"/>
                <a:gd name="connsiteY512" fmla="*/ 782384 h 1285970"/>
                <a:gd name="connsiteX513" fmla="*/ 1349502 w 1591532"/>
                <a:gd name="connsiteY513" fmla="*/ 795242 h 1285970"/>
                <a:gd name="connsiteX514" fmla="*/ 1355598 w 1591532"/>
                <a:gd name="connsiteY514" fmla="*/ 809625 h 1285970"/>
                <a:gd name="connsiteX515" fmla="*/ 1371219 w 1591532"/>
                <a:gd name="connsiteY515" fmla="*/ 819150 h 1285970"/>
                <a:gd name="connsiteX516" fmla="*/ 1392555 w 1591532"/>
                <a:gd name="connsiteY516" fmla="*/ 825437 h 1285970"/>
                <a:gd name="connsiteX517" fmla="*/ 1416272 w 1591532"/>
                <a:gd name="connsiteY517" fmla="*/ 830771 h 1285970"/>
                <a:gd name="connsiteX518" fmla="*/ 1440942 w 1591532"/>
                <a:gd name="connsiteY518" fmla="*/ 837533 h 1285970"/>
                <a:gd name="connsiteX519" fmla="*/ 1462278 w 1591532"/>
                <a:gd name="connsiteY519" fmla="*/ 848011 h 1285970"/>
                <a:gd name="connsiteX520" fmla="*/ 1477328 w 1591532"/>
                <a:gd name="connsiteY520" fmla="*/ 864394 h 1285970"/>
                <a:gd name="connsiteX521" fmla="*/ 1483043 w 1591532"/>
                <a:gd name="connsiteY521" fmla="*/ 888873 h 1285970"/>
                <a:gd name="connsiteX522" fmla="*/ 1475327 w 1591532"/>
                <a:gd name="connsiteY522" fmla="*/ 919639 h 1285970"/>
                <a:gd name="connsiteX523" fmla="*/ 1455230 w 1591532"/>
                <a:gd name="connsiteY523" fmla="*/ 939356 h 1285970"/>
                <a:gd name="connsiteX524" fmla="*/ 1427226 w 1591532"/>
                <a:gd name="connsiteY524" fmla="*/ 949833 h 1285970"/>
                <a:gd name="connsiteX525" fmla="*/ 1396270 w 1591532"/>
                <a:gd name="connsiteY525" fmla="*/ 952786 h 1285970"/>
                <a:gd name="connsiteX526" fmla="*/ 1363885 w 1591532"/>
                <a:gd name="connsiteY526" fmla="*/ 949262 h 1285970"/>
                <a:gd name="connsiteX527" fmla="*/ 1336643 w 1591532"/>
                <a:gd name="connsiteY527" fmla="*/ 937641 h 1285970"/>
                <a:gd name="connsiteX528" fmla="*/ 1317689 w 1591532"/>
                <a:gd name="connsiteY528" fmla="*/ 916305 h 1285970"/>
                <a:gd name="connsiteX529" fmla="*/ 1309783 w 1591532"/>
                <a:gd name="connsiteY529" fmla="*/ 884111 h 1285970"/>
                <a:gd name="connsiteX530" fmla="*/ 1343311 w 1591532"/>
                <a:gd name="connsiteY530" fmla="*/ 884111 h 1285970"/>
                <a:gd name="connsiteX531" fmla="*/ 1348454 w 1591532"/>
                <a:gd name="connsiteY531" fmla="*/ 902875 h 1285970"/>
                <a:gd name="connsiteX532" fmla="*/ 133064 w 1591532"/>
                <a:gd name="connsiteY532" fmla="*/ 999649 h 1285970"/>
                <a:gd name="connsiteX533" fmla="*/ 152591 w 1591532"/>
                <a:gd name="connsiteY533" fmla="*/ 999839 h 1285970"/>
                <a:gd name="connsiteX534" fmla="*/ 173355 w 1591532"/>
                <a:gd name="connsiteY534" fmla="*/ 1000982 h 1285970"/>
                <a:gd name="connsiteX535" fmla="*/ 192500 w 1591532"/>
                <a:gd name="connsiteY535" fmla="*/ 1003935 h 1285970"/>
                <a:gd name="connsiteX536" fmla="*/ 207740 w 1591532"/>
                <a:gd name="connsiteY536" fmla="*/ 1009840 h 1285970"/>
                <a:gd name="connsiteX537" fmla="*/ 231267 w 1591532"/>
                <a:gd name="connsiteY537" fmla="*/ 1032796 h 1285970"/>
                <a:gd name="connsiteX538" fmla="*/ 240983 w 1591532"/>
                <a:gd name="connsiteY538" fmla="*/ 1068705 h 1285970"/>
                <a:gd name="connsiteX539" fmla="*/ 230124 w 1591532"/>
                <a:gd name="connsiteY539" fmla="*/ 1107567 h 1285970"/>
                <a:gd name="connsiteX540" fmla="*/ 199168 w 1591532"/>
                <a:gd name="connsiteY540" fmla="*/ 1131856 h 1285970"/>
                <a:gd name="connsiteX541" fmla="*/ 199168 w 1591532"/>
                <a:gd name="connsiteY541" fmla="*/ 1132618 h 1285970"/>
                <a:gd name="connsiteX542" fmla="*/ 239078 w 1591532"/>
                <a:gd name="connsiteY542" fmla="*/ 1156335 h 1285970"/>
                <a:gd name="connsiteX543" fmla="*/ 252889 w 1591532"/>
                <a:gd name="connsiteY543" fmla="*/ 1200531 h 1285970"/>
                <a:gd name="connsiteX544" fmla="*/ 247364 w 1591532"/>
                <a:gd name="connsiteY544" fmla="*/ 1230535 h 1285970"/>
                <a:gd name="connsiteX545" fmla="*/ 230981 w 1591532"/>
                <a:gd name="connsiteY545" fmla="*/ 1256443 h 1285970"/>
                <a:gd name="connsiteX546" fmla="*/ 204121 w 1591532"/>
                <a:gd name="connsiteY546" fmla="*/ 1274636 h 1285970"/>
                <a:gd name="connsiteX547" fmla="*/ 167164 w 1591532"/>
                <a:gd name="connsiteY547" fmla="*/ 1281494 h 1285970"/>
                <a:gd name="connsiteX548" fmla="*/ 30956 w 1591532"/>
                <a:gd name="connsiteY548" fmla="*/ 1281494 h 1285970"/>
                <a:gd name="connsiteX549" fmla="*/ 30956 w 1591532"/>
                <a:gd name="connsiteY549" fmla="*/ 999554 h 1285970"/>
                <a:gd name="connsiteX550" fmla="*/ 133255 w 1591532"/>
                <a:gd name="connsiteY550" fmla="*/ 999554 h 1285970"/>
                <a:gd name="connsiteX551" fmla="*/ 143351 w 1591532"/>
                <a:gd name="connsiteY551" fmla="*/ 1120902 h 1285970"/>
                <a:gd name="connsiteX552" fmla="*/ 189357 w 1591532"/>
                <a:gd name="connsiteY552" fmla="*/ 1109663 h 1285970"/>
                <a:gd name="connsiteX553" fmla="*/ 203359 w 1591532"/>
                <a:gd name="connsiteY553" fmla="*/ 1075849 h 1285970"/>
                <a:gd name="connsiteX554" fmla="*/ 198596 w 1591532"/>
                <a:gd name="connsiteY554" fmla="*/ 1052132 h 1285970"/>
                <a:gd name="connsiteX555" fmla="*/ 185547 w 1591532"/>
                <a:gd name="connsiteY555" fmla="*/ 1038701 h 1285970"/>
                <a:gd name="connsiteX556" fmla="*/ 166402 w 1591532"/>
                <a:gd name="connsiteY556" fmla="*/ 1032605 h 1285970"/>
                <a:gd name="connsiteX557" fmla="*/ 143256 w 1591532"/>
                <a:gd name="connsiteY557" fmla="*/ 1031177 h 1285970"/>
                <a:gd name="connsiteX558" fmla="*/ 68199 w 1591532"/>
                <a:gd name="connsiteY558" fmla="*/ 1031177 h 1285970"/>
                <a:gd name="connsiteX559" fmla="*/ 68199 w 1591532"/>
                <a:gd name="connsiteY559" fmla="*/ 1120807 h 1285970"/>
                <a:gd name="connsiteX560" fmla="*/ 143256 w 1591532"/>
                <a:gd name="connsiteY560" fmla="*/ 1120807 h 1285970"/>
                <a:gd name="connsiteX561" fmla="*/ 162306 w 1591532"/>
                <a:gd name="connsiteY561" fmla="*/ 1250061 h 1285970"/>
                <a:gd name="connsiteX562" fmla="*/ 201168 w 1591532"/>
                <a:gd name="connsiteY562" fmla="*/ 1236631 h 1285970"/>
                <a:gd name="connsiteX563" fmla="*/ 215170 w 1591532"/>
                <a:gd name="connsiteY563" fmla="*/ 1199483 h 1285970"/>
                <a:gd name="connsiteX564" fmla="*/ 210026 w 1591532"/>
                <a:gd name="connsiteY564" fmla="*/ 1176623 h 1285970"/>
                <a:gd name="connsiteX565" fmla="*/ 196405 w 1591532"/>
                <a:gd name="connsiteY565" fmla="*/ 1162241 h 1285970"/>
                <a:gd name="connsiteX566" fmla="*/ 176879 w 1591532"/>
                <a:gd name="connsiteY566" fmla="*/ 1154716 h 1285970"/>
                <a:gd name="connsiteX567" fmla="*/ 154019 w 1591532"/>
                <a:gd name="connsiteY567" fmla="*/ 1152525 h 1285970"/>
                <a:gd name="connsiteX568" fmla="*/ 68294 w 1591532"/>
                <a:gd name="connsiteY568" fmla="*/ 1152525 h 1285970"/>
                <a:gd name="connsiteX569" fmla="*/ 68294 w 1591532"/>
                <a:gd name="connsiteY569" fmla="*/ 1250061 h 1285970"/>
                <a:gd name="connsiteX570" fmla="*/ 162306 w 1591532"/>
                <a:gd name="connsiteY570" fmla="*/ 1250061 h 1285970"/>
                <a:gd name="connsiteX571" fmla="*/ 464820 w 1591532"/>
                <a:gd name="connsiteY571" fmla="*/ 1280827 h 1285970"/>
                <a:gd name="connsiteX572" fmla="*/ 440722 w 1591532"/>
                <a:gd name="connsiteY572" fmla="*/ 1285970 h 1285970"/>
                <a:gd name="connsiteX573" fmla="*/ 419957 w 1591532"/>
                <a:gd name="connsiteY573" fmla="*/ 1278636 h 1285970"/>
                <a:gd name="connsiteX574" fmla="*/ 412242 w 1591532"/>
                <a:gd name="connsiteY574" fmla="*/ 1254728 h 1285970"/>
                <a:gd name="connsiteX575" fmla="*/ 380048 w 1591532"/>
                <a:gd name="connsiteY575" fmla="*/ 1278636 h 1285970"/>
                <a:gd name="connsiteX576" fmla="*/ 340328 w 1591532"/>
                <a:gd name="connsiteY576" fmla="*/ 1285970 h 1285970"/>
                <a:gd name="connsiteX577" fmla="*/ 314039 w 1591532"/>
                <a:gd name="connsiteY577" fmla="*/ 1282827 h 1285970"/>
                <a:gd name="connsiteX578" fmla="*/ 292513 w 1591532"/>
                <a:gd name="connsiteY578" fmla="*/ 1272921 h 1285970"/>
                <a:gd name="connsiteX579" fmla="*/ 278130 w 1591532"/>
                <a:gd name="connsiteY579" fmla="*/ 1255395 h 1285970"/>
                <a:gd name="connsiteX580" fmla="*/ 272796 w 1591532"/>
                <a:gd name="connsiteY580" fmla="*/ 1229106 h 1285970"/>
                <a:gd name="connsiteX581" fmla="*/ 278702 w 1591532"/>
                <a:gd name="connsiteY581" fmla="*/ 1200722 h 1285970"/>
                <a:gd name="connsiteX582" fmla="*/ 294323 w 1591532"/>
                <a:gd name="connsiteY582" fmla="*/ 1182719 h 1285970"/>
                <a:gd name="connsiteX583" fmla="*/ 316421 w 1591532"/>
                <a:gd name="connsiteY583" fmla="*/ 1172242 h 1285970"/>
                <a:gd name="connsiteX584" fmla="*/ 341852 w 1591532"/>
                <a:gd name="connsiteY584" fmla="*/ 1166336 h 1285970"/>
                <a:gd name="connsiteX585" fmla="*/ 368141 w 1591532"/>
                <a:gd name="connsiteY585" fmla="*/ 1162145 h 1285970"/>
                <a:gd name="connsiteX586" fmla="*/ 390049 w 1591532"/>
                <a:gd name="connsiteY586" fmla="*/ 1158240 h 1285970"/>
                <a:gd name="connsiteX587" fmla="*/ 405098 w 1591532"/>
                <a:gd name="connsiteY587" fmla="*/ 1150715 h 1285970"/>
                <a:gd name="connsiteX588" fmla="*/ 410623 w 1591532"/>
                <a:gd name="connsiteY588" fmla="*/ 1136333 h 1285970"/>
                <a:gd name="connsiteX589" fmla="*/ 406527 w 1591532"/>
                <a:gd name="connsiteY589" fmla="*/ 1118616 h 1285970"/>
                <a:gd name="connsiteX590" fmla="*/ 395859 w 1591532"/>
                <a:gd name="connsiteY590" fmla="*/ 1108329 h 1285970"/>
                <a:gd name="connsiteX591" fmla="*/ 381286 w 1591532"/>
                <a:gd name="connsiteY591" fmla="*/ 1103566 h 1285970"/>
                <a:gd name="connsiteX592" fmla="*/ 365284 w 1591532"/>
                <a:gd name="connsiteY592" fmla="*/ 1102424 h 1285970"/>
                <a:gd name="connsiteX593" fmla="*/ 329755 w 1591532"/>
                <a:gd name="connsiteY593" fmla="*/ 1110520 h 1285970"/>
                <a:gd name="connsiteX594" fmla="*/ 314325 w 1591532"/>
                <a:gd name="connsiteY594" fmla="*/ 1141095 h 1285970"/>
                <a:gd name="connsiteX595" fmla="*/ 280797 w 1591532"/>
                <a:gd name="connsiteY595" fmla="*/ 1141095 h 1285970"/>
                <a:gd name="connsiteX596" fmla="*/ 288703 w 1591532"/>
                <a:gd name="connsiteY596" fmla="*/ 1109091 h 1285970"/>
                <a:gd name="connsiteX597" fmla="*/ 307658 w 1591532"/>
                <a:gd name="connsiteY597" fmla="*/ 1087946 h 1285970"/>
                <a:gd name="connsiteX598" fmla="*/ 334709 w 1591532"/>
                <a:gd name="connsiteY598" fmla="*/ 1076325 h 1285970"/>
                <a:gd name="connsiteX599" fmla="*/ 367284 w 1591532"/>
                <a:gd name="connsiteY599" fmla="*/ 1072801 h 1285970"/>
                <a:gd name="connsiteX600" fmla="*/ 394716 w 1591532"/>
                <a:gd name="connsiteY600" fmla="*/ 1074801 h 1285970"/>
                <a:gd name="connsiteX601" fmla="*/ 419386 w 1591532"/>
                <a:gd name="connsiteY601" fmla="*/ 1082897 h 1285970"/>
                <a:gd name="connsiteX602" fmla="*/ 437198 w 1591532"/>
                <a:gd name="connsiteY602" fmla="*/ 1100042 h 1285970"/>
                <a:gd name="connsiteX603" fmla="*/ 443865 w 1591532"/>
                <a:gd name="connsiteY603" fmla="*/ 1128808 h 1285970"/>
                <a:gd name="connsiteX604" fmla="*/ 443865 w 1591532"/>
                <a:gd name="connsiteY604" fmla="*/ 1233678 h 1285970"/>
                <a:gd name="connsiteX605" fmla="*/ 445294 w 1591532"/>
                <a:gd name="connsiteY605" fmla="*/ 1251014 h 1285970"/>
                <a:gd name="connsiteX606" fmla="*/ 454533 w 1591532"/>
                <a:gd name="connsiteY606" fmla="*/ 1256538 h 1285970"/>
                <a:gd name="connsiteX607" fmla="*/ 464820 w 1591532"/>
                <a:gd name="connsiteY607" fmla="*/ 1254919 h 1285970"/>
                <a:gd name="connsiteX608" fmla="*/ 464820 w 1591532"/>
                <a:gd name="connsiteY608" fmla="*/ 1281017 h 1285970"/>
                <a:gd name="connsiteX609" fmla="*/ 410337 w 1591532"/>
                <a:gd name="connsiteY609" fmla="*/ 1176147 h 1285970"/>
                <a:gd name="connsiteX610" fmla="*/ 393763 w 1591532"/>
                <a:gd name="connsiteY610" fmla="*/ 1183005 h 1285970"/>
                <a:gd name="connsiteX611" fmla="*/ 372237 w 1591532"/>
                <a:gd name="connsiteY611" fmla="*/ 1186529 h 1285970"/>
                <a:gd name="connsiteX612" fmla="*/ 349567 w 1591532"/>
                <a:gd name="connsiteY612" fmla="*/ 1189673 h 1285970"/>
                <a:gd name="connsiteX613" fmla="*/ 329089 w 1591532"/>
                <a:gd name="connsiteY613" fmla="*/ 1195388 h 1285970"/>
                <a:gd name="connsiteX614" fmla="*/ 314230 w 1591532"/>
                <a:gd name="connsiteY614" fmla="*/ 1206532 h 1285970"/>
                <a:gd name="connsiteX615" fmla="*/ 308515 w 1591532"/>
                <a:gd name="connsiteY615" fmla="*/ 1226344 h 1285970"/>
                <a:gd name="connsiteX616" fmla="*/ 311849 w 1591532"/>
                <a:gd name="connsiteY616" fmla="*/ 1240250 h 1285970"/>
                <a:gd name="connsiteX617" fmla="*/ 320516 w 1591532"/>
                <a:gd name="connsiteY617" fmla="*/ 1249490 h 1285970"/>
                <a:gd name="connsiteX618" fmla="*/ 332994 w 1591532"/>
                <a:gd name="connsiteY618" fmla="*/ 1254633 h 1285970"/>
                <a:gd name="connsiteX619" fmla="*/ 348044 w 1591532"/>
                <a:gd name="connsiteY619" fmla="*/ 1256252 h 1285970"/>
                <a:gd name="connsiteX620" fmla="*/ 376428 w 1591532"/>
                <a:gd name="connsiteY620" fmla="*/ 1251776 h 1285970"/>
                <a:gd name="connsiteX621" fmla="*/ 395764 w 1591532"/>
                <a:gd name="connsiteY621" fmla="*/ 1240346 h 1285970"/>
                <a:gd name="connsiteX622" fmla="*/ 406813 w 1591532"/>
                <a:gd name="connsiteY622" fmla="*/ 1225391 h 1285970"/>
                <a:gd name="connsiteX623" fmla="*/ 410337 w 1591532"/>
                <a:gd name="connsiteY623" fmla="*/ 1210247 h 1285970"/>
                <a:gd name="connsiteX624" fmla="*/ 410337 w 1591532"/>
                <a:gd name="connsiteY624" fmla="*/ 1176052 h 1285970"/>
                <a:gd name="connsiteX625" fmla="*/ 514541 w 1591532"/>
                <a:gd name="connsiteY625" fmla="*/ 1077468 h 1285970"/>
                <a:gd name="connsiteX626" fmla="*/ 514541 w 1591532"/>
                <a:gd name="connsiteY626" fmla="*/ 1120521 h 1285970"/>
                <a:gd name="connsiteX627" fmla="*/ 515303 w 1591532"/>
                <a:gd name="connsiteY627" fmla="*/ 1120521 h 1285970"/>
                <a:gd name="connsiteX628" fmla="*/ 545306 w 1591532"/>
                <a:gd name="connsiteY628" fmla="*/ 1083755 h 1285970"/>
                <a:gd name="connsiteX629" fmla="*/ 590360 w 1591532"/>
                <a:gd name="connsiteY629" fmla="*/ 1072706 h 1285970"/>
                <a:gd name="connsiteX630" fmla="*/ 590360 w 1591532"/>
                <a:gd name="connsiteY630" fmla="*/ 1108234 h 1285970"/>
                <a:gd name="connsiteX631" fmla="*/ 555974 w 1591532"/>
                <a:gd name="connsiteY631" fmla="*/ 1113758 h 1285970"/>
                <a:gd name="connsiteX632" fmla="*/ 533114 w 1591532"/>
                <a:gd name="connsiteY632" fmla="*/ 1129951 h 1285970"/>
                <a:gd name="connsiteX633" fmla="*/ 520446 w 1591532"/>
                <a:gd name="connsiteY633" fmla="*/ 1155764 h 1285970"/>
                <a:gd name="connsiteX634" fmla="*/ 516446 w 1591532"/>
                <a:gd name="connsiteY634" fmla="*/ 1190720 h 1285970"/>
                <a:gd name="connsiteX635" fmla="*/ 516446 w 1591532"/>
                <a:gd name="connsiteY635" fmla="*/ 1281589 h 1285970"/>
                <a:gd name="connsiteX636" fmla="*/ 482917 w 1591532"/>
                <a:gd name="connsiteY636" fmla="*/ 1281589 h 1285970"/>
                <a:gd name="connsiteX637" fmla="*/ 482917 w 1591532"/>
                <a:gd name="connsiteY637" fmla="*/ 1077468 h 1285970"/>
                <a:gd name="connsiteX638" fmla="*/ 514541 w 1591532"/>
                <a:gd name="connsiteY638" fmla="*/ 1077468 h 1285970"/>
                <a:gd name="connsiteX639" fmla="*/ 641128 w 1591532"/>
                <a:gd name="connsiteY639" fmla="*/ 1077468 h 1285970"/>
                <a:gd name="connsiteX640" fmla="*/ 641128 w 1591532"/>
                <a:gd name="connsiteY640" fmla="*/ 1120521 h 1285970"/>
                <a:gd name="connsiteX641" fmla="*/ 641890 w 1591532"/>
                <a:gd name="connsiteY641" fmla="*/ 1120521 h 1285970"/>
                <a:gd name="connsiteX642" fmla="*/ 671894 w 1591532"/>
                <a:gd name="connsiteY642" fmla="*/ 1083755 h 1285970"/>
                <a:gd name="connsiteX643" fmla="*/ 716947 w 1591532"/>
                <a:gd name="connsiteY643" fmla="*/ 1072706 h 1285970"/>
                <a:gd name="connsiteX644" fmla="*/ 716947 w 1591532"/>
                <a:gd name="connsiteY644" fmla="*/ 1108234 h 1285970"/>
                <a:gd name="connsiteX645" fmla="*/ 682562 w 1591532"/>
                <a:gd name="connsiteY645" fmla="*/ 1113758 h 1285970"/>
                <a:gd name="connsiteX646" fmla="*/ 659702 w 1591532"/>
                <a:gd name="connsiteY646" fmla="*/ 1129951 h 1285970"/>
                <a:gd name="connsiteX647" fmla="*/ 647033 w 1591532"/>
                <a:gd name="connsiteY647" fmla="*/ 1155764 h 1285970"/>
                <a:gd name="connsiteX648" fmla="*/ 643033 w 1591532"/>
                <a:gd name="connsiteY648" fmla="*/ 1190720 h 1285970"/>
                <a:gd name="connsiteX649" fmla="*/ 643033 w 1591532"/>
                <a:gd name="connsiteY649" fmla="*/ 1281589 h 1285970"/>
                <a:gd name="connsiteX650" fmla="*/ 609505 w 1591532"/>
                <a:gd name="connsiteY650" fmla="*/ 1281589 h 1285970"/>
                <a:gd name="connsiteX651" fmla="*/ 609505 w 1591532"/>
                <a:gd name="connsiteY651" fmla="*/ 1077468 h 1285970"/>
                <a:gd name="connsiteX652" fmla="*/ 641128 w 1591532"/>
                <a:gd name="connsiteY652" fmla="*/ 1077468 h 1285970"/>
                <a:gd name="connsiteX653" fmla="*/ 732377 w 1591532"/>
                <a:gd name="connsiteY653" fmla="*/ 1040702 h 1285970"/>
                <a:gd name="connsiteX654" fmla="*/ 732377 w 1591532"/>
                <a:gd name="connsiteY654" fmla="*/ 999649 h 1285970"/>
                <a:gd name="connsiteX655" fmla="*/ 765905 w 1591532"/>
                <a:gd name="connsiteY655" fmla="*/ 999649 h 1285970"/>
                <a:gd name="connsiteX656" fmla="*/ 765905 w 1591532"/>
                <a:gd name="connsiteY656" fmla="*/ 1040702 h 1285970"/>
                <a:gd name="connsiteX657" fmla="*/ 732377 w 1591532"/>
                <a:gd name="connsiteY657" fmla="*/ 1040702 h 1285970"/>
                <a:gd name="connsiteX658" fmla="*/ 765905 w 1591532"/>
                <a:gd name="connsiteY658" fmla="*/ 1077468 h 1285970"/>
                <a:gd name="connsiteX659" fmla="*/ 765905 w 1591532"/>
                <a:gd name="connsiteY659" fmla="*/ 1281589 h 1285970"/>
                <a:gd name="connsiteX660" fmla="*/ 732377 w 1591532"/>
                <a:gd name="connsiteY660" fmla="*/ 1281589 h 1285970"/>
                <a:gd name="connsiteX661" fmla="*/ 732377 w 1591532"/>
                <a:gd name="connsiteY661" fmla="*/ 1077468 h 1285970"/>
                <a:gd name="connsiteX662" fmla="*/ 765905 w 1591532"/>
                <a:gd name="connsiteY662" fmla="*/ 1077468 h 1285970"/>
                <a:gd name="connsiteX663" fmla="*/ 831913 w 1591532"/>
                <a:gd name="connsiteY663" fmla="*/ 1235964 h 1285970"/>
                <a:gd name="connsiteX664" fmla="*/ 844391 w 1591532"/>
                <a:gd name="connsiteY664" fmla="*/ 1248251 h 1285970"/>
                <a:gd name="connsiteX665" fmla="*/ 861727 w 1591532"/>
                <a:gd name="connsiteY665" fmla="*/ 1254728 h 1285970"/>
                <a:gd name="connsiteX666" fmla="*/ 881634 w 1591532"/>
                <a:gd name="connsiteY666" fmla="*/ 1256729 h 1285970"/>
                <a:gd name="connsiteX667" fmla="*/ 898207 w 1591532"/>
                <a:gd name="connsiteY667" fmla="*/ 1255586 h 1285970"/>
                <a:gd name="connsiteX668" fmla="*/ 914210 w 1591532"/>
                <a:gd name="connsiteY668" fmla="*/ 1251204 h 1285970"/>
                <a:gd name="connsiteX669" fmla="*/ 926211 w 1591532"/>
                <a:gd name="connsiteY669" fmla="*/ 1241965 h 1285970"/>
                <a:gd name="connsiteX670" fmla="*/ 930973 w 1591532"/>
                <a:gd name="connsiteY670" fmla="*/ 1226344 h 1285970"/>
                <a:gd name="connsiteX671" fmla="*/ 921068 w 1591532"/>
                <a:gd name="connsiteY671" fmla="*/ 1206627 h 1285970"/>
                <a:gd name="connsiteX672" fmla="*/ 896398 w 1591532"/>
                <a:gd name="connsiteY672" fmla="*/ 1195769 h 1285970"/>
                <a:gd name="connsiteX673" fmla="*/ 864203 w 1591532"/>
                <a:gd name="connsiteY673" fmla="*/ 1188244 h 1285970"/>
                <a:gd name="connsiteX674" fmla="*/ 832009 w 1591532"/>
                <a:gd name="connsiteY674" fmla="*/ 1178814 h 1285970"/>
                <a:gd name="connsiteX675" fmla="*/ 807339 w 1591532"/>
                <a:gd name="connsiteY675" fmla="*/ 1161669 h 1285970"/>
                <a:gd name="connsiteX676" fmla="*/ 797433 w 1591532"/>
                <a:gd name="connsiteY676" fmla="*/ 1130903 h 1285970"/>
                <a:gd name="connsiteX677" fmla="*/ 804291 w 1591532"/>
                <a:gd name="connsiteY677" fmla="*/ 1104424 h 1285970"/>
                <a:gd name="connsiteX678" fmla="*/ 822103 w 1591532"/>
                <a:gd name="connsiteY678" fmla="*/ 1086422 h 1285970"/>
                <a:gd name="connsiteX679" fmla="*/ 846582 w 1591532"/>
                <a:gd name="connsiteY679" fmla="*/ 1076135 h 1285970"/>
                <a:gd name="connsiteX680" fmla="*/ 873633 w 1591532"/>
                <a:gd name="connsiteY680" fmla="*/ 1072801 h 1285970"/>
                <a:gd name="connsiteX681" fmla="*/ 905637 w 1591532"/>
                <a:gd name="connsiteY681" fmla="*/ 1075754 h 1285970"/>
                <a:gd name="connsiteX682" fmla="*/ 931545 w 1591532"/>
                <a:gd name="connsiteY682" fmla="*/ 1086041 h 1285970"/>
                <a:gd name="connsiteX683" fmla="*/ 949547 w 1591532"/>
                <a:gd name="connsiteY683" fmla="*/ 1105757 h 1285970"/>
                <a:gd name="connsiteX684" fmla="*/ 957453 w 1591532"/>
                <a:gd name="connsiteY684" fmla="*/ 1136714 h 1285970"/>
                <a:gd name="connsiteX685" fmla="*/ 923925 w 1591532"/>
                <a:gd name="connsiteY685" fmla="*/ 1136714 h 1285970"/>
                <a:gd name="connsiteX686" fmla="*/ 918781 w 1591532"/>
                <a:gd name="connsiteY686" fmla="*/ 1120331 h 1285970"/>
                <a:gd name="connsiteX687" fmla="*/ 907732 w 1591532"/>
                <a:gd name="connsiteY687" fmla="*/ 1109853 h 1285970"/>
                <a:gd name="connsiteX688" fmla="*/ 892873 w 1591532"/>
                <a:gd name="connsiteY688" fmla="*/ 1104138 h 1285970"/>
                <a:gd name="connsiteX689" fmla="*/ 876490 w 1591532"/>
                <a:gd name="connsiteY689" fmla="*/ 1102328 h 1285970"/>
                <a:gd name="connsiteX690" fmla="*/ 861251 w 1591532"/>
                <a:gd name="connsiteY690" fmla="*/ 1103471 h 1285970"/>
                <a:gd name="connsiteX691" fmla="*/ 847249 w 1591532"/>
                <a:gd name="connsiteY691" fmla="*/ 1107662 h 1285970"/>
                <a:gd name="connsiteX692" fmla="*/ 836962 w 1591532"/>
                <a:gd name="connsiteY692" fmla="*/ 1115568 h 1285970"/>
                <a:gd name="connsiteX693" fmla="*/ 833056 w 1591532"/>
                <a:gd name="connsiteY693" fmla="*/ 1128427 h 1285970"/>
                <a:gd name="connsiteX694" fmla="*/ 839153 w 1591532"/>
                <a:gd name="connsiteY694" fmla="*/ 1142810 h 1285970"/>
                <a:gd name="connsiteX695" fmla="*/ 854773 w 1591532"/>
                <a:gd name="connsiteY695" fmla="*/ 1152335 h 1285970"/>
                <a:gd name="connsiteX696" fmla="*/ 876110 w 1591532"/>
                <a:gd name="connsiteY696" fmla="*/ 1158621 h 1285970"/>
                <a:gd name="connsiteX697" fmla="*/ 899827 w 1591532"/>
                <a:gd name="connsiteY697" fmla="*/ 1163955 h 1285970"/>
                <a:gd name="connsiteX698" fmla="*/ 924497 w 1591532"/>
                <a:gd name="connsiteY698" fmla="*/ 1170718 h 1285970"/>
                <a:gd name="connsiteX699" fmla="*/ 945832 w 1591532"/>
                <a:gd name="connsiteY699" fmla="*/ 1181195 h 1285970"/>
                <a:gd name="connsiteX700" fmla="*/ 960882 w 1591532"/>
                <a:gd name="connsiteY700" fmla="*/ 1197578 h 1285970"/>
                <a:gd name="connsiteX701" fmla="*/ 966597 w 1591532"/>
                <a:gd name="connsiteY701" fmla="*/ 1222058 h 1285970"/>
                <a:gd name="connsiteX702" fmla="*/ 958882 w 1591532"/>
                <a:gd name="connsiteY702" fmla="*/ 1252823 h 1285970"/>
                <a:gd name="connsiteX703" fmla="*/ 938784 w 1591532"/>
                <a:gd name="connsiteY703" fmla="*/ 1272540 h 1285970"/>
                <a:gd name="connsiteX704" fmla="*/ 910780 w 1591532"/>
                <a:gd name="connsiteY704" fmla="*/ 1283018 h 1285970"/>
                <a:gd name="connsiteX705" fmla="*/ 879824 w 1591532"/>
                <a:gd name="connsiteY705" fmla="*/ 1285970 h 1285970"/>
                <a:gd name="connsiteX706" fmla="*/ 847439 w 1591532"/>
                <a:gd name="connsiteY706" fmla="*/ 1282446 h 1285970"/>
                <a:gd name="connsiteX707" fmla="*/ 820198 w 1591532"/>
                <a:gd name="connsiteY707" fmla="*/ 1270826 h 1285970"/>
                <a:gd name="connsiteX708" fmla="*/ 801243 w 1591532"/>
                <a:gd name="connsiteY708" fmla="*/ 1249490 h 1285970"/>
                <a:gd name="connsiteX709" fmla="*/ 793337 w 1591532"/>
                <a:gd name="connsiteY709" fmla="*/ 1217295 h 1285970"/>
                <a:gd name="connsiteX710" fmla="*/ 826865 w 1591532"/>
                <a:gd name="connsiteY710" fmla="*/ 1217295 h 1285970"/>
                <a:gd name="connsiteX711" fmla="*/ 832009 w 1591532"/>
                <a:gd name="connsiteY711" fmla="*/ 1236059 h 1285970"/>
                <a:gd name="connsiteX712" fmla="*/ 1079087 w 1591532"/>
                <a:gd name="connsiteY712" fmla="*/ 1077468 h 1285970"/>
                <a:gd name="connsiteX713" fmla="*/ 1079087 w 1591532"/>
                <a:gd name="connsiteY713" fmla="*/ 1107091 h 1285970"/>
                <a:gd name="connsiteX714" fmla="*/ 1038415 w 1591532"/>
                <a:gd name="connsiteY714" fmla="*/ 1107091 h 1285970"/>
                <a:gd name="connsiteX715" fmla="*/ 1038415 w 1591532"/>
                <a:gd name="connsiteY715" fmla="*/ 1233869 h 1285970"/>
                <a:gd name="connsiteX716" fmla="*/ 1039368 w 1591532"/>
                <a:gd name="connsiteY716" fmla="*/ 1243394 h 1285970"/>
                <a:gd name="connsiteX717" fmla="*/ 1043083 w 1591532"/>
                <a:gd name="connsiteY717" fmla="*/ 1248918 h 1285970"/>
                <a:gd name="connsiteX718" fmla="*/ 1050798 w 1591532"/>
                <a:gd name="connsiteY718" fmla="*/ 1251490 h 1285970"/>
                <a:gd name="connsiteX719" fmla="*/ 1063657 w 1591532"/>
                <a:gd name="connsiteY719" fmla="*/ 1252061 h 1285970"/>
                <a:gd name="connsiteX720" fmla="*/ 1079087 w 1591532"/>
                <a:gd name="connsiteY720" fmla="*/ 1252061 h 1285970"/>
                <a:gd name="connsiteX721" fmla="*/ 1079087 w 1591532"/>
                <a:gd name="connsiteY721" fmla="*/ 1281684 h 1285970"/>
                <a:gd name="connsiteX722" fmla="*/ 1053465 w 1591532"/>
                <a:gd name="connsiteY722" fmla="*/ 1281684 h 1285970"/>
                <a:gd name="connsiteX723" fmla="*/ 1031177 w 1591532"/>
                <a:gd name="connsiteY723" fmla="*/ 1279874 h 1285970"/>
                <a:gd name="connsiteX724" fmla="*/ 1016127 w 1591532"/>
                <a:gd name="connsiteY724" fmla="*/ 1273397 h 1285970"/>
                <a:gd name="connsiteX725" fmla="*/ 1007650 w 1591532"/>
                <a:gd name="connsiteY725" fmla="*/ 1259967 h 1285970"/>
                <a:gd name="connsiteX726" fmla="*/ 1004888 w 1591532"/>
                <a:gd name="connsiteY726" fmla="*/ 1237107 h 1285970"/>
                <a:gd name="connsiteX727" fmla="*/ 1004888 w 1591532"/>
                <a:gd name="connsiteY727" fmla="*/ 1107186 h 1285970"/>
                <a:gd name="connsiteX728" fmla="*/ 970121 w 1591532"/>
                <a:gd name="connsiteY728" fmla="*/ 1107186 h 1285970"/>
                <a:gd name="connsiteX729" fmla="*/ 970121 w 1591532"/>
                <a:gd name="connsiteY729" fmla="*/ 1077563 h 1285970"/>
                <a:gd name="connsiteX730" fmla="*/ 1004888 w 1591532"/>
                <a:gd name="connsiteY730" fmla="*/ 1077563 h 1285970"/>
                <a:gd name="connsiteX731" fmla="*/ 1004888 w 1591532"/>
                <a:gd name="connsiteY731" fmla="*/ 1016318 h 1285970"/>
                <a:gd name="connsiteX732" fmla="*/ 1038415 w 1591532"/>
                <a:gd name="connsiteY732" fmla="*/ 1016318 h 1285970"/>
                <a:gd name="connsiteX733" fmla="*/ 1038415 w 1591532"/>
                <a:gd name="connsiteY733" fmla="*/ 1077563 h 1285970"/>
                <a:gd name="connsiteX734" fmla="*/ 1079087 w 1591532"/>
                <a:gd name="connsiteY734" fmla="*/ 1077563 h 1285970"/>
                <a:gd name="connsiteX735" fmla="*/ 1248918 w 1591532"/>
                <a:gd name="connsiteY735" fmla="*/ 1268540 h 1285970"/>
                <a:gd name="connsiteX736" fmla="*/ 1191292 w 1591532"/>
                <a:gd name="connsiteY736" fmla="*/ 1285875 h 1285970"/>
                <a:gd name="connsiteX737" fmla="*/ 1148810 w 1591532"/>
                <a:gd name="connsiteY737" fmla="*/ 1277969 h 1285970"/>
                <a:gd name="connsiteX738" fmla="*/ 1118616 w 1591532"/>
                <a:gd name="connsiteY738" fmla="*/ 1255871 h 1285970"/>
                <a:gd name="connsiteX739" fmla="*/ 1100233 w 1591532"/>
                <a:gd name="connsiteY739" fmla="*/ 1221867 h 1285970"/>
                <a:gd name="connsiteX740" fmla="*/ 1093280 w 1591532"/>
                <a:gd name="connsiteY740" fmla="*/ 1178814 h 1285970"/>
                <a:gd name="connsiteX741" fmla="*/ 1100423 w 1591532"/>
                <a:gd name="connsiteY741" fmla="*/ 1136142 h 1285970"/>
                <a:gd name="connsiteX742" fmla="*/ 1120331 w 1591532"/>
                <a:gd name="connsiteY742" fmla="*/ 1102614 h 1285970"/>
                <a:gd name="connsiteX743" fmla="*/ 1150715 w 1591532"/>
                <a:gd name="connsiteY743" fmla="*/ 1080516 h 1285970"/>
                <a:gd name="connsiteX744" fmla="*/ 1189196 w 1591532"/>
                <a:gd name="connsiteY744" fmla="*/ 1072610 h 1285970"/>
                <a:gd name="connsiteX745" fmla="*/ 1234440 w 1591532"/>
                <a:gd name="connsiteY745" fmla="*/ 1083850 h 1285970"/>
                <a:gd name="connsiteX746" fmla="*/ 1263301 w 1591532"/>
                <a:gd name="connsiteY746" fmla="*/ 1112520 h 1285970"/>
                <a:gd name="connsiteX747" fmla="*/ 1278255 w 1591532"/>
                <a:gd name="connsiteY747" fmla="*/ 1150430 h 1285970"/>
                <a:gd name="connsiteX748" fmla="*/ 1281589 w 1591532"/>
                <a:gd name="connsiteY748" fmla="*/ 1189482 h 1285970"/>
                <a:gd name="connsiteX749" fmla="*/ 1128808 w 1591532"/>
                <a:gd name="connsiteY749" fmla="*/ 1189482 h 1285970"/>
                <a:gd name="connsiteX750" fmla="*/ 1131951 w 1591532"/>
                <a:gd name="connsiteY750" fmla="*/ 1214914 h 1285970"/>
                <a:gd name="connsiteX751" fmla="*/ 1143381 w 1591532"/>
                <a:gd name="connsiteY751" fmla="*/ 1236250 h 1285970"/>
                <a:gd name="connsiteX752" fmla="*/ 1163479 w 1591532"/>
                <a:gd name="connsiteY752" fmla="*/ 1251014 h 1285970"/>
                <a:gd name="connsiteX753" fmla="*/ 1192339 w 1591532"/>
                <a:gd name="connsiteY753" fmla="*/ 1256538 h 1285970"/>
                <a:gd name="connsiteX754" fmla="*/ 1227296 w 1591532"/>
                <a:gd name="connsiteY754" fmla="*/ 1246632 h 1285970"/>
                <a:gd name="connsiteX755" fmla="*/ 1245298 w 1591532"/>
                <a:gd name="connsiteY755" fmla="*/ 1216628 h 1285970"/>
                <a:gd name="connsiteX756" fmla="*/ 1278446 w 1591532"/>
                <a:gd name="connsiteY756" fmla="*/ 1216628 h 1285970"/>
                <a:gd name="connsiteX757" fmla="*/ 1248823 w 1591532"/>
                <a:gd name="connsiteY757" fmla="*/ 1268349 h 1285970"/>
                <a:gd name="connsiteX758" fmla="*/ 1240822 w 1591532"/>
                <a:gd name="connsiteY758" fmla="*/ 1137476 h 1285970"/>
                <a:gd name="connsiteX759" fmla="*/ 1228630 w 1591532"/>
                <a:gd name="connsiteY759" fmla="*/ 1119092 h 1285970"/>
                <a:gd name="connsiteX760" fmla="*/ 1210437 w 1591532"/>
                <a:gd name="connsiteY760" fmla="*/ 1106805 h 1285970"/>
                <a:gd name="connsiteX761" fmla="*/ 1187291 w 1591532"/>
                <a:gd name="connsiteY761" fmla="*/ 1102233 h 1285970"/>
                <a:gd name="connsiteX762" fmla="*/ 1163764 w 1591532"/>
                <a:gd name="connsiteY762" fmla="*/ 1106805 h 1285970"/>
                <a:gd name="connsiteX763" fmla="*/ 1145762 w 1591532"/>
                <a:gd name="connsiteY763" fmla="*/ 1119283 h 1285970"/>
                <a:gd name="connsiteX764" fmla="*/ 1133951 w 1591532"/>
                <a:gd name="connsiteY764" fmla="*/ 1137666 h 1285970"/>
                <a:gd name="connsiteX765" fmla="*/ 1128808 w 1591532"/>
                <a:gd name="connsiteY765" fmla="*/ 1159955 h 1285970"/>
                <a:gd name="connsiteX766" fmla="*/ 1246061 w 1591532"/>
                <a:gd name="connsiteY766" fmla="*/ 1159955 h 1285970"/>
                <a:gd name="connsiteX767" fmla="*/ 1240727 w 1591532"/>
                <a:gd name="connsiteY767" fmla="*/ 1137476 h 1285970"/>
                <a:gd name="connsiteX768" fmla="*/ 1335024 w 1591532"/>
                <a:gd name="connsiteY768" fmla="*/ 1077468 h 1285970"/>
                <a:gd name="connsiteX769" fmla="*/ 1335024 w 1591532"/>
                <a:gd name="connsiteY769" fmla="*/ 1120521 h 1285970"/>
                <a:gd name="connsiteX770" fmla="*/ 1335786 w 1591532"/>
                <a:gd name="connsiteY770" fmla="*/ 1120521 h 1285970"/>
                <a:gd name="connsiteX771" fmla="*/ 1365790 w 1591532"/>
                <a:gd name="connsiteY771" fmla="*/ 1083755 h 1285970"/>
                <a:gd name="connsiteX772" fmla="*/ 1410843 w 1591532"/>
                <a:gd name="connsiteY772" fmla="*/ 1072706 h 1285970"/>
                <a:gd name="connsiteX773" fmla="*/ 1410843 w 1591532"/>
                <a:gd name="connsiteY773" fmla="*/ 1108234 h 1285970"/>
                <a:gd name="connsiteX774" fmla="*/ 1376458 w 1591532"/>
                <a:gd name="connsiteY774" fmla="*/ 1113758 h 1285970"/>
                <a:gd name="connsiteX775" fmla="*/ 1353598 w 1591532"/>
                <a:gd name="connsiteY775" fmla="*/ 1129951 h 1285970"/>
                <a:gd name="connsiteX776" fmla="*/ 1340930 w 1591532"/>
                <a:gd name="connsiteY776" fmla="*/ 1155764 h 1285970"/>
                <a:gd name="connsiteX777" fmla="*/ 1336929 w 1591532"/>
                <a:gd name="connsiteY777" fmla="*/ 1190720 h 1285970"/>
                <a:gd name="connsiteX778" fmla="*/ 1336929 w 1591532"/>
                <a:gd name="connsiteY778" fmla="*/ 1281589 h 1285970"/>
                <a:gd name="connsiteX779" fmla="*/ 1303401 w 1591532"/>
                <a:gd name="connsiteY779" fmla="*/ 1281589 h 1285970"/>
                <a:gd name="connsiteX780" fmla="*/ 1303401 w 1591532"/>
                <a:gd name="connsiteY780" fmla="*/ 1077468 h 1285970"/>
                <a:gd name="connsiteX781" fmla="*/ 1335024 w 1591532"/>
                <a:gd name="connsiteY781" fmla="*/ 1077468 h 1285970"/>
                <a:gd name="connsiteX782" fmla="*/ 1456849 w 1591532"/>
                <a:gd name="connsiteY782" fmla="*/ 1235964 h 1285970"/>
                <a:gd name="connsiteX783" fmla="*/ 1469327 w 1591532"/>
                <a:gd name="connsiteY783" fmla="*/ 1248251 h 1285970"/>
                <a:gd name="connsiteX784" fmla="*/ 1486662 w 1591532"/>
                <a:gd name="connsiteY784" fmla="*/ 1254728 h 1285970"/>
                <a:gd name="connsiteX785" fmla="*/ 1506569 w 1591532"/>
                <a:gd name="connsiteY785" fmla="*/ 1256729 h 1285970"/>
                <a:gd name="connsiteX786" fmla="*/ 1523143 w 1591532"/>
                <a:gd name="connsiteY786" fmla="*/ 1255586 h 1285970"/>
                <a:gd name="connsiteX787" fmla="*/ 1539145 w 1591532"/>
                <a:gd name="connsiteY787" fmla="*/ 1251204 h 1285970"/>
                <a:gd name="connsiteX788" fmla="*/ 1551146 w 1591532"/>
                <a:gd name="connsiteY788" fmla="*/ 1241965 h 1285970"/>
                <a:gd name="connsiteX789" fmla="*/ 1555909 w 1591532"/>
                <a:gd name="connsiteY789" fmla="*/ 1226344 h 1285970"/>
                <a:gd name="connsiteX790" fmla="*/ 1546003 w 1591532"/>
                <a:gd name="connsiteY790" fmla="*/ 1206627 h 1285970"/>
                <a:gd name="connsiteX791" fmla="*/ 1521333 w 1591532"/>
                <a:gd name="connsiteY791" fmla="*/ 1195769 h 1285970"/>
                <a:gd name="connsiteX792" fmla="*/ 1489139 w 1591532"/>
                <a:gd name="connsiteY792" fmla="*/ 1188244 h 1285970"/>
                <a:gd name="connsiteX793" fmla="*/ 1456944 w 1591532"/>
                <a:gd name="connsiteY793" fmla="*/ 1178814 h 1285970"/>
                <a:gd name="connsiteX794" fmla="*/ 1432274 w 1591532"/>
                <a:gd name="connsiteY794" fmla="*/ 1161669 h 1285970"/>
                <a:gd name="connsiteX795" fmla="*/ 1422368 w 1591532"/>
                <a:gd name="connsiteY795" fmla="*/ 1130903 h 1285970"/>
                <a:gd name="connsiteX796" fmla="*/ 1429226 w 1591532"/>
                <a:gd name="connsiteY796" fmla="*/ 1104424 h 1285970"/>
                <a:gd name="connsiteX797" fmla="*/ 1447038 w 1591532"/>
                <a:gd name="connsiteY797" fmla="*/ 1086422 h 1285970"/>
                <a:gd name="connsiteX798" fmla="*/ 1471517 w 1591532"/>
                <a:gd name="connsiteY798" fmla="*/ 1076135 h 1285970"/>
                <a:gd name="connsiteX799" fmla="*/ 1498568 w 1591532"/>
                <a:gd name="connsiteY799" fmla="*/ 1072801 h 1285970"/>
                <a:gd name="connsiteX800" fmla="*/ 1530572 w 1591532"/>
                <a:gd name="connsiteY800" fmla="*/ 1075754 h 1285970"/>
                <a:gd name="connsiteX801" fmla="*/ 1556480 w 1591532"/>
                <a:gd name="connsiteY801" fmla="*/ 1086041 h 1285970"/>
                <a:gd name="connsiteX802" fmla="*/ 1574482 w 1591532"/>
                <a:gd name="connsiteY802" fmla="*/ 1105757 h 1285970"/>
                <a:gd name="connsiteX803" fmla="*/ 1582388 w 1591532"/>
                <a:gd name="connsiteY803" fmla="*/ 1136714 h 1285970"/>
                <a:gd name="connsiteX804" fmla="*/ 1548860 w 1591532"/>
                <a:gd name="connsiteY804" fmla="*/ 1136714 h 1285970"/>
                <a:gd name="connsiteX805" fmla="*/ 1543717 w 1591532"/>
                <a:gd name="connsiteY805" fmla="*/ 1120331 h 1285970"/>
                <a:gd name="connsiteX806" fmla="*/ 1532668 w 1591532"/>
                <a:gd name="connsiteY806" fmla="*/ 1109853 h 1285970"/>
                <a:gd name="connsiteX807" fmla="*/ 1517809 w 1591532"/>
                <a:gd name="connsiteY807" fmla="*/ 1104138 h 1285970"/>
                <a:gd name="connsiteX808" fmla="*/ 1501426 w 1591532"/>
                <a:gd name="connsiteY808" fmla="*/ 1102328 h 1285970"/>
                <a:gd name="connsiteX809" fmla="*/ 1486186 w 1591532"/>
                <a:gd name="connsiteY809" fmla="*/ 1103471 h 1285970"/>
                <a:gd name="connsiteX810" fmla="*/ 1472184 w 1591532"/>
                <a:gd name="connsiteY810" fmla="*/ 1107662 h 1285970"/>
                <a:gd name="connsiteX811" fmla="*/ 1461897 w 1591532"/>
                <a:gd name="connsiteY811" fmla="*/ 1115568 h 1285970"/>
                <a:gd name="connsiteX812" fmla="*/ 1457992 w 1591532"/>
                <a:gd name="connsiteY812" fmla="*/ 1128427 h 1285970"/>
                <a:gd name="connsiteX813" fmla="*/ 1464088 w 1591532"/>
                <a:gd name="connsiteY813" fmla="*/ 1142810 h 1285970"/>
                <a:gd name="connsiteX814" fmla="*/ 1479709 w 1591532"/>
                <a:gd name="connsiteY814" fmla="*/ 1152335 h 1285970"/>
                <a:gd name="connsiteX815" fmla="*/ 1501045 w 1591532"/>
                <a:gd name="connsiteY815" fmla="*/ 1158621 h 1285970"/>
                <a:gd name="connsiteX816" fmla="*/ 1524762 w 1591532"/>
                <a:gd name="connsiteY816" fmla="*/ 1163955 h 1285970"/>
                <a:gd name="connsiteX817" fmla="*/ 1549432 w 1591532"/>
                <a:gd name="connsiteY817" fmla="*/ 1170718 h 1285970"/>
                <a:gd name="connsiteX818" fmla="*/ 1570768 w 1591532"/>
                <a:gd name="connsiteY818" fmla="*/ 1181195 h 1285970"/>
                <a:gd name="connsiteX819" fmla="*/ 1585817 w 1591532"/>
                <a:gd name="connsiteY819" fmla="*/ 1197578 h 1285970"/>
                <a:gd name="connsiteX820" fmla="*/ 1591532 w 1591532"/>
                <a:gd name="connsiteY820" fmla="*/ 1222058 h 1285970"/>
                <a:gd name="connsiteX821" fmla="*/ 1583817 w 1591532"/>
                <a:gd name="connsiteY821" fmla="*/ 1252823 h 1285970"/>
                <a:gd name="connsiteX822" fmla="*/ 1563719 w 1591532"/>
                <a:gd name="connsiteY822" fmla="*/ 1272540 h 1285970"/>
                <a:gd name="connsiteX823" fmla="*/ 1535716 w 1591532"/>
                <a:gd name="connsiteY823" fmla="*/ 1283018 h 1285970"/>
                <a:gd name="connsiteX824" fmla="*/ 1504760 w 1591532"/>
                <a:gd name="connsiteY824" fmla="*/ 1285970 h 1285970"/>
                <a:gd name="connsiteX825" fmla="*/ 1472375 w 1591532"/>
                <a:gd name="connsiteY825" fmla="*/ 1282446 h 1285970"/>
                <a:gd name="connsiteX826" fmla="*/ 1445133 w 1591532"/>
                <a:gd name="connsiteY826" fmla="*/ 1270826 h 1285970"/>
                <a:gd name="connsiteX827" fmla="*/ 1426178 w 1591532"/>
                <a:gd name="connsiteY827" fmla="*/ 1249490 h 1285970"/>
                <a:gd name="connsiteX828" fmla="*/ 1418273 w 1591532"/>
                <a:gd name="connsiteY828" fmla="*/ 1217295 h 1285970"/>
                <a:gd name="connsiteX829" fmla="*/ 1451801 w 1591532"/>
                <a:gd name="connsiteY829" fmla="*/ 1217295 h 1285970"/>
                <a:gd name="connsiteX830" fmla="*/ 1456944 w 1591532"/>
                <a:gd name="connsiteY830" fmla="*/ 1236059 h 128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Lst>
              <a:rect l="l" t="t" r="r" b="b"/>
              <a:pathLst>
                <a:path w="1591532" h="1285970">
                  <a:moveTo>
                    <a:pt x="7429" y="31623"/>
                  </a:moveTo>
                  <a:lnTo>
                    <a:pt x="7429" y="0"/>
                  </a:lnTo>
                  <a:lnTo>
                    <a:pt x="232886" y="0"/>
                  </a:lnTo>
                  <a:lnTo>
                    <a:pt x="232886" y="31623"/>
                  </a:lnTo>
                  <a:lnTo>
                    <a:pt x="138875" y="31623"/>
                  </a:lnTo>
                  <a:lnTo>
                    <a:pt x="138875" y="282035"/>
                  </a:lnTo>
                  <a:lnTo>
                    <a:pt x="101346" y="282035"/>
                  </a:lnTo>
                  <a:lnTo>
                    <a:pt x="101346" y="31623"/>
                  </a:lnTo>
                  <a:lnTo>
                    <a:pt x="7334" y="31623"/>
                  </a:lnTo>
                  <a:close/>
                  <a:moveTo>
                    <a:pt x="286988" y="0"/>
                  </a:moveTo>
                  <a:lnTo>
                    <a:pt x="286988" y="107823"/>
                  </a:lnTo>
                  <a:lnTo>
                    <a:pt x="287750" y="107823"/>
                  </a:lnTo>
                  <a:cubicBezTo>
                    <a:pt x="290417" y="101537"/>
                    <a:pt x="294037" y="96203"/>
                    <a:pt x="298799" y="91821"/>
                  </a:cubicBezTo>
                  <a:cubicBezTo>
                    <a:pt x="303562" y="87440"/>
                    <a:pt x="308896" y="83915"/>
                    <a:pt x="314801" y="81153"/>
                  </a:cubicBezTo>
                  <a:cubicBezTo>
                    <a:pt x="320707" y="78391"/>
                    <a:pt x="326898" y="76391"/>
                    <a:pt x="333375" y="75057"/>
                  </a:cubicBezTo>
                  <a:cubicBezTo>
                    <a:pt x="339852" y="73724"/>
                    <a:pt x="346043" y="73057"/>
                    <a:pt x="352139" y="73057"/>
                  </a:cubicBezTo>
                  <a:cubicBezTo>
                    <a:pt x="365570" y="73057"/>
                    <a:pt x="376714" y="74867"/>
                    <a:pt x="385667" y="78581"/>
                  </a:cubicBezTo>
                  <a:cubicBezTo>
                    <a:pt x="394621" y="82296"/>
                    <a:pt x="401860" y="87440"/>
                    <a:pt x="407384" y="94012"/>
                  </a:cubicBezTo>
                  <a:cubicBezTo>
                    <a:pt x="412909" y="100584"/>
                    <a:pt x="416814" y="108395"/>
                    <a:pt x="419005" y="117539"/>
                  </a:cubicBezTo>
                  <a:cubicBezTo>
                    <a:pt x="421196" y="126587"/>
                    <a:pt x="422338" y="136684"/>
                    <a:pt x="422338" y="147733"/>
                  </a:cubicBezTo>
                  <a:lnTo>
                    <a:pt x="422338" y="282035"/>
                  </a:lnTo>
                  <a:lnTo>
                    <a:pt x="388811" y="282035"/>
                  </a:lnTo>
                  <a:lnTo>
                    <a:pt x="388811" y="143827"/>
                  </a:lnTo>
                  <a:cubicBezTo>
                    <a:pt x="388811" y="131159"/>
                    <a:pt x="385096" y="121158"/>
                    <a:pt x="377762" y="113824"/>
                  </a:cubicBezTo>
                  <a:cubicBezTo>
                    <a:pt x="370427" y="106490"/>
                    <a:pt x="360236" y="102775"/>
                    <a:pt x="347377" y="102775"/>
                  </a:cubicBezTo>
                  <a:cubicBezTo>
                    <a:pt x="337090" y="102775"/>
                    <a:pt x="328232" y="104394"/>
                    <a:pt x="320707" y="107537"/>
                  </a:cubicBezTo>
                  <a:cubicBezTo>
                    <a:pt x="313182" y="110680"/>
                    <a:pt x="306896" y="115157"/>
                    <a:pt x="301942" y="120968"/>
                  </a:cubicBezTo>
                  <a:cubicBezTo>
                    <a:pt x="296894" y="126778"/>
                    <a:pt x="293180" y="133541"/>
                    <a:pt x="290703" y="141351"/>
                  </a:cubicBezTo>
                  <a:cubicBezTo>
                    <a:pt x="288227" y="149162"/>
                    <a:pt x="286988" y="157639"/>
                    <a:pt x="286988" y="166783"/>
                  </a:cubicBezTo>
                  <a:lnTo>
                    <a:pt x="286988" y="282131"/>
                  </a:lnTo>
                  <a:lnTo>
                    <a:pt x="253460" y="282131"/>
                  </a:lnTo>
                  <a:lnTo>
                    <a:pt x="253460" y="191"/>
                  </a:lnTo>
                  <a:lnTo>
                    <a:pt x="286988" y="191"/>
                  </a:lnTo>
                  <a:close/>
                  <a:moveTo>
                    <a:pt x="484918" y="77819"/>
                  </a:moveTo>
                  <a:lnTo>
                    <a:pt x="484918" y="120872"/>
                  </a:lnTo>
                  <a:lnTo>
                    <a:pt x="485680" y="120872"/>
                  </a:lnTo>
                  <a:cubicBezTo>
                    <a:pt x="493871" y="104299"/>
                    <a:pt x="503873" y="92012"/>
                    <a:pt x="515684" y="84106"/>
                  </a:cubicBezTo>
                  <a:cubicBezTo>
                    <a:pt x="527495" y="76200"/>
                    <a:pt x="542544" y="72485"/>
                    <a:pt x="560737" y="73057"/>
                  </a:cubicBezTo>
                  <a:lnTo>
                    <a:pt x="560737" y="108585"/>
                  </a:lnTo>
                  <a:cubicBezTo>
                    <a:pt x="547307" y="108585"/>
                    <a:pt x="535877" y="110395"/>
                    <a:pt x="526352" y="114109"/>
                  </a:cubicBezTo>
                  <a:cubicBezTo>
                    <a:pt x="516922" y="117824"/>
                    <a:pt x="509207" y="123158"/>
                    <a:pt x="503492" y="130302"/>
                  </a:cubicBezTo>
                  <a:cubicBezTo>
                    <a:pt x="497777" y="137446"/>
                    <a:pt x="493490" y="146018"/>
                    <a:pt x="490823" y="156210"/>
                  </a:cubicBezTo>
                  <a:cubicBezTo>
                    <a:pt x="488156" y="166306"/>
                    <a:pt x="486823" y="178022"/>
                    <a:pt x="486823" y="191167"/>
                  </a:cubicBezTo>
                  <a:lnTo>
                    <a:pt x="486823" y="282035"/>
                  </a:lnTo>
                  <a:lnTo>
                    <a:pt x="453295" y="282035"/>
                  </a:lnTo>
                  <a:lnTo>
                    <a:pt x="453295" y="77819"/>
                  </a:lnTo>
                  <a:lnTo>
                    <a:pt x="484918" y="77819"/>
                  </a:lnTo>
                  <a:close/>
                  <a:moveTo>
                    <a:pt x="718471" y="268986"/>
                  </a:moveTo>
                  <a:cubicBezTo>
                    <a:pt x="703231" y="280607"/>
                    <a:pt x="677037" y="286322"/>
                    <a:pt x="653891" y="286322"/>
                  </a:cubicBezTo>
                  <a:cubicBezTo>
                    <a:pt x="637604" y="286322"/>
                    <a:pt x="630364" y="283655"/>
                    <a:pt x="618363" y="278416"/>
                  </a:cubicBezTo>
                  <a:cubicBezTo>
                    <a:pt x="606362" y="273177"/>
                    <a:pt x="596360" y="265748"/>
                    <a:pt x="588169" y="256318"/>
                  </a:cubicBezTo>
                  <a:cubicBezTo>
                    <a:pt x="579977" y="246793"/>
                    <a:pt x="573881" y="235553"/>
                    <a:pt x="569786" y="222314"/>
                  </a:cubicBezTo>
                  <a:cubicBezTo>
                    <a:pt x="565690" y="209074"/>
                    <a:pt x="563404" y="194786"/>
                    <a:pt x="562832" y="179261"/>
                  </a:cubicBezTo>
                  <a:cubicBezTo>
                    <a:pt x="562832" y="163735"/>
                    <a:pt x="565213" y="149543"/>
                    <a:pt x="569976" y="136589"/>
                  </a:cubicBezTo>
                  <a:cubicBezTo>
                    <a:pt x="574738" y="123730"/>
                    <a:pt x="581406" y="112490"/>
                    <a:pt x="589883" y="103061"/>
                  </a:cubicBezTo>
                  <a:cubicBezTo>
                    <a:pt x="598361" y="93631"/>
                    <a:pt x="608552" y="86201"/>
                    <a:pt x="620268" y="80963"/>
                  </a:cubicBezTo>
                  <a:cubicBezTo>
                    <a:pt x="631984" y="75724"/>
                    <a:pt x="644843" y="73057"/>
                    <a:pt x="658749" y="73057"/>
                  </a:cubicBezTo>
                  <a:cubicBezTo>
                    <a:pt x="676942" y="73057"/>
                    <a:pt x="691991" y="76771"/>
                    <a:pt x="703993" y="84296"/>
                  </a:cubicBezTo>
                  <a:cubicBezTo>
                    <a:pt x="715994" y="91821"/>
                    <a:pt x="725614" y="101346"/>
                    <a:pt x="732854" y="112967"/>
                  </a:cubicBezTo>
                  <a:cubicBezTo>
                    <a:pt x="740093" y="124587"/>
                    <a:pt x="745046" y="137160"/>
                    <a:pt x="747808" y="150876"/>
                  </a:cubicBezTo>
                  <a:cubicBezTo>
                    <a:pt x="750570" y="164592"/>
                    <a:pt x="751713" y="177641"/>
                    <a:pt x="751142" y="189928"/>
                  </a:cubicBezTo>
                  <a:lnTo>
                    <a:pt x="598361" y="189928"/>
                  </a:lnTo>
                  <a:cubicBezTo>
                    <a:pt x="598075" y="198882"/>
                    <a:pt x="599122" y="207359"/>
                    <a:pt x="601504" y="215360"/>
                  </a:cubicBezTo>
                  <a:cubicBezTo>
                    <a:pt x="603885" y="223361"/>
                    <a:pt x="607695" y="230505"/>
                    <a:pt x="612934" y="236696"/>
                  </a:cubicBezTo>
                  <a:cubicBezTo>
                    <a:pt x="618172" y="242888"/>
                    <a:pt x="624935" y="247841"/>
                    <a:pt x="633031" y="251555"/>
                  </a:cubicBezTo>
                  <a:cubicBezTo>
                    <a:pt x="641223" y="255270"/>
                    <a:pt x="650843" y="257080"/>
                    <a:pt x="661892" y="257080"/>
                  </a:cubicBezTo>
                  <a:cubicBezTo>
                    <a:pt x="676085" y="257080"/>
                    <a:pt x="687800" y="253746"/>
                    <a:pt x="696849" y="247174"/>
                  </a:cubicBezTo>
                  <a:cubicBezTo>
                    <a:pt x="705898" y="240602"/>
                    <a:pt x="711898" y="230600"/>
                    <a:pt x="714851" y="217170"/>
                  </a:cubicBezTo>
                  <a:lnTo>
                    <a:pt x="747998" y="217170"/>
                  </a:lnTo>
                  <a:cubicBezTo>
                    <a:pt x="743522" y="240125"/>
                    <a:pt x="733615" y="257366"/>
                    <a:pt x="718376" y="268891"/>
                  </a:cubicBezTo>
                  <a:close/>
                  <a:moveTo>
                    <a:pt x="710375" y="137827"/>
                  </a:moveTo>
                  <a:cubicBezTo>
                    <a:pt x="707327" y="130683"/>
                    <a:pt x="703231" y="124587"/>
                    <a:pt x="698182" y="119444"/>
                  </a:cubicBezTo>
                  <a:cubicBezTo>
                    <a:pt x="693039" y="114300"/>
                    <a:pt x="686943" y="110204"/>
                    <a:pt x="679990" y="107156"/>
                  </a:cubicBezTo>
                  <a:cubicBezTo>
                    <a:pt x="673037" y="104108"/>
                    <a:pt x="665321" y="102584"/>
                    <a:pt x="656844" y="102584"/>
                  </a:cubicBezTo>
                  <a:cubicBezTo>
                    <a:pt x="648367" y="102584"/>
                    <a:pt x="640366" y="104108"/>
                    <a:pt x="633317" y="107156"/>
                  </a:cubicBezTo>
                  <a:cubicBezTo>
                    <a:pt x="626269" y="110204"/>
                    <a:pt x="620363" y="114300"/>
                    <a:pt x="615315" y="119634"/>
                  </a:cubicBezTo>
                  <a:cubicBezTo>
                    <a:pt x="610267" y="124873"/>
                    <a:pt x="606362" y="131064"/>
                    <a:pt x="603504" y="138017"/>
                  </a:cubicBezTo>
                  <a:cubicBezTo>
                    <a:pt x="600647" y="144971"/>
                    <a:pt x="598932" y="152400"/>
                    <a:pt x="598361" y="160306"/>
                  </a:cubicBezTo>
                  <a:lnTo>
                    <a:pt x="715613" y="160306"/>
                  </a:lnTo>
                  <a:cubicBezTo>
                    <a:pt x="715042" y="152400"/>
                    <a:pt x="713327" y="144875"/>
                    <a:pt x="710279" y="137827"/>
                  </a:cubicBezTo>
                  <a:close/>
                  <a:moveTo>
                    <a:pt x="925639" y="268986"/>
                  </a:moveTo>
                  <a:cubicBezTo>
                    <a:pt x="910400" y="280607"/>
                    <a:pt x="884206" y="286322"/>
                    <a:pt x="861060" y="286322"/>
                  </a:cubicBezTo>
                  <a:cubicBezTo>
                    <a:pt x="844772" y="286322"/>
                    <a:pt x="837533" y="283655"/>
                    <a:pt x="825532" y="278416"/>
                  </a:cubicBezTo>
                  <a:cubicBezTo>
                    <a:pt x="813530" y="273177"/>
                    <a:pt x="803529" y="265748"/>
                    <a:pt x="795338" y="256318"/>
                  </a:cubicBezTo>
                  <a:cubicBezTo>
                    <a:pt x="787146" y="246793"/>
                    <a:pt x="781050" y="235553"/>
                    <a:pt x="776954" y="222314"/>
                  </a:cubicBezTo>
                  <a:cubicBezTo>
                    <a:pt x="772859" y="209074"/>
                    <a:pt x="770572" y="194786"/>
                    <a:pt x="770001" y="179261"/>
                  </a:cubicBezTo>
                  <a:cubicBezTo>
                    <a:pt x="770001" y="163735"/>
                    <a:pt x="772382" y="149543"/>
                    <a:pt x="777145" y="136589"/>
                  </a:cubicBezTo>
                  <a:cubicBezTo>
                    <a:pt x="781907" y="123730"/>
                    <a:pt x="788575" y="112490"/>
                    <a:pt x="797052" y="103061"/>
                  </a:cubicBezTo>
                  <a:cubicBezTo>
                    <a:pt x="805529" y="93631"/>
                    <a:pt x="815721" y="86201"/>
                    <a:pt x="827437" y="80963"/>
                  </a:cubicBezTo>
                  <a:cubicBezTo>
                    <a:pt x="839153" y="75724"/>
                    <a:pt x="852011" y="73057"/>
                    <a:pt x="865918" y="73057"/>
                  </a:cubicBezTo>
                  <a:cubicBezTo>
                    <a:pt x="884111" y="73057"/>
                    <a:pt x="899160" y="76771"/>
                    <a:pt x="911162" y="84296"/>
                  </a:cubicBezTo>
                  <a:cubicBezTo>
                    <a:pt x="923163" y="91821"/>
                    <a:pt x="932783" y="101346"/>
                    <a:pt x="940022" y="112967"/>
                  </a:cubicBezTo>
                  <a:cubicBezTo>
                    <a:pt x="947261" y="124587"/>
                    <a:pt x="952214" y="137160"/>
                    <a:pt x="954977" y="150876"/>
                  </a:cubicBezTo>
                  <a:cubicBezTo>
                    <a:pt x="957739" y="164592"/>
                    <a:pt x="958882" y="177641"/>
                    <a:pt x="958310" y="189928"/>
                  </a:cubicBezTo>
                  <a:lnTo>
                    <a:pt x="805529" y="189928"/>
                  </a:lnTo>
                  <a:cubicBezTo>
                    <a:pt x="805244" y="198882"/>
                    <a:pt x="806291" y="207359"/>
                    <a:pt x="808672" y="215360"/>
                  </a:cubicBezTo>
                  <a:cubicBezTo>
                    <a:pt x="811054" y="223361"/>
                    <a:pt x="814864" y="230505"/>
                    <a:pt x="820103" y="236696"/>
                  </a:cubicBezTo>
                  <a:cubicBezTo>
                    <a:pt x="825341" y="242888"/>
                    <a:pt x="832104" y="247841"/>
                    <a:pt x="840200" y="251555"/>
                  </a:cubicBezTo>
                  <a:cubicBezTo>
                    <a:pt x="848392" y="255270"/>
                    <a:pt x="858012" y="257080"/>
                    <a:pt x="869061" y="257080"/>
                  </a:cubicBezTo>
                  <a:cubicBezTo>
                    <a:pt x="883253" y="257080"/>
                    <a:pt x="894969" y="253746"/>
                    <a:pt x="904018" y="247174"/>
                  </a:cubicBezTo>
                  <a:cubicBezTo>
                    <a:pt x="913067" y="240602"/>
                    <a:pt x="919067" y="230600"/>
                    <a:pt x="922020" y="217170"/>
                  </a:cubicBezTo>
                  <a:lnTo>
                    <a:pt x="955167" y="217170"/>
                  </a:lnTo>
                  <a:cubicBezTo>
                    <a:pt x="950690" y="240125"/>
                    <a:pt x="940784" y="257366"/>
                    <a:pt x="925544" y="268891"/>
                  </a:cubicBezTo>
                  <a:close/>
                  <a:moveTo>
                    <a:pt x="917543" y="137827"/>
                  </a:moveTo>
                  <a:cubicBezTo>
                    <a:pt x="914495" y="130683"/>
                    <a:pt x="910400" y="124587"/>
                    <a:pt x="905351" y="119444"/>
                  </a:cubicBezTo>
                  <a:cubicBezTo>
                    <a:pt x="900208" y="114300"/>
                    <a:pt x="894112" y="110204"/>
                    <a:pt x="887159" y="107156"/>
                  </a:cubicBezTo>
                  <a:cubicBezTo>
                    <a:pt x="880205" y="104108"/>
                    <a:pt x="872490" y="102584"/>
                    <a:pt x="864013" y="102584"/>
                  </a:cubicBezTo>
                  <a:cubicBezTo>
                    <a:pt x="855536" y="102584"/>
                    <a:pt x="847535" y="104108"/>
                    <a:pt x="840486" y="107156"/>
                  </a:cubicBezTo>
                  <a:cubicBezTo>
                    <a:pt x="833438" y="110204"/>
                    <a:pt x="827532" y="114300"/>
                    <a:pt x="822484" y="119634"/>
                  </a:cubicBezTo>
                  <a:cubicBezTo>
                    <a:pt x="817436" y="124873"/>
                    <a:pt x="813530" y="131064"/>
                    <a:pt x="810673" y="138017"/>
                  </a:cubicBezTo>
                  <a:cubicBezTo>
                    <a:pt x="807815" y="144971"/>
                    <a:pt x="806101" y="152400"/>
                    <a:pt x="805529" y="160306"/>
                  </a:cubicBezTo>
                  <a:lnTo>
                    <a:pt x="922782" y="160306"/>
                  </a:lnTo>
                  <a:cubicBezTo>
                    <a:pt x="922211" y="152400"/>
                    <a:pt x="920496" y="144875"/>
                    <a:pt x="917448" y="137827"/>
                  </a:cubicBezTo>
                  <a:close/>
                  <a:moveTo>
                    <a:pt x="99155" y="615220"/>
                  </a:moveTo>
                  <a:lnTo>
                    <a:pt x="0" y="333280"/>
                  </a:lnTo>
                  <a:lnTo>
                    <a:pt x="40291" y="333280"/>
                  </a:lnTo>
                  <a:lnTo>
                    <a:pt x="120872" y="577787"/>
                  </a:lnTo>
                  <a:lnTo>
                    <a:pt x="121634" y="577787"/>
                  </a:lnTo>
                  <a:lnTo>
                    <a:pt x="202978" y="333280"/>
                  </a:lnTo>
                  <a:lnTo>
                    <a:pt x="242030" y="333280"/>
                  </a:lnTo>
                  <a:lnTo>
                    <a:pt x="141732" y="615220"/>
                  </a:lnTo>
                  <a:lnTo>
                    <a:pt x="99060" y="615220"/>
                  </a:lnTo>
                  <a:close/>
                  <a:moveTo>
                    <a:pt x="370808" y="602171"/>
                  </a:moveTo>
                  <a:cubicBezTo>
                    <a:pt x="355568" y="613791"/>
                    <a:pt x="336328" y="619506"/>
                    <a:pt x="313182" y="619506"/>
                  </a:cubicBezTo>
                  <a:cubicBezTo>
                    <a:pt x="296894" y="619506"/>
                    <a:pt x="282702" y="616839"/>
                    <a:pt x="270700" y="611600"/>
                  </a:cubicBezTo>
                  <a:cubicBezTo>
                    <a:pt x="258699" y="606362"/>
                    <a:pt x="248698" y="598932"/>
                    <a:pt x="240506" y="589502"/>
                  </a:cubicBezTo>
                  <a:cubicBezTo>
                    <a:pt x="232315" y="579977"/>
                    <a:pt x="226219" y="568738"/>
                    <a:pt x="222123" y="555498"/>
                  </a:cubicBezTo>
                  <a:cubicBezTo>
                    <a:pt x="218027" y="542258"/>
                    <a:pt x="215741" y="527971"/>
                    <a:pt x="215170" y="512445"/>
                  </a:cubicBezTo>
                  <a:cubicBezTo>
                    <a:pt x="215170" y="496919"/>
                    <a:pt x="217551" y="482727"/>
                    <a:pt x="222313" y="469773"/>
                  </a:cubicBezTo>
                  <a:cubicBezTo>
                    <a:pt x="227076" y="456914"/>
                    <a:pt x="233744" y="445675"/>
                    <a:pt x="242221" y="436245"/>
                  </a:cubicBezTo>
                  <a:cubicBezTo>
                    <a:pt x="250698" y="426815"/>
                    <a:pt x="260890" y="419386"/>
                    <a:pt x="272605" y="414147"/>
                  </a:cubicBezTo>
                  <a:cubicBezTo>
                    <a:pt x="284321" y="408908"/>
                    <a:pt x="297180" y="406241"/>
                    <a:pt x="311087" y="406241"/>
                  </a:cubicBezTo>
                  <a:cubicBezTo>
                    <a:pt x="329279" y="406241"/>
                    <a:pt x="344329" y="409956"/>
                    <a:pt x="356330" y="417481"/>
                  </a:cubicBezTo>
                  <a:cubicBezTo>
                    <a:pt x="368332" y="425006"/>
                    <a:pt x="377952" y="434531"/>
                    <a:pt x="385191" y="446151"/>
                  </a:cubicBezTo>
                  <a:cubicBezTo>
                    <a:pt x="392430" y="457771"/>
                    <a:pt x="397383" y="470344"/>
                    <a:pt x="400145" y="484061"/>
                  </a:cubicBezTo>
                  <a:cubicBezTo>
                    <a:pt x="402908" y="497777"/>
                    <a:pt x="404050" y="510826"/>
                    <a:pt x="403479" y="523113"/>
                  </a:cubicBezTo>
                  <a:lnTo>
                    <a:pt x="250698" y="523113"/>
                  </a:lnTo>
                  <a:cubicBezTo>
                    <a:pt x="250412" y="532067"/>
                    <a:pt x="251460" y="540544"/>
                    <a:pt x="253841" y="548545"/>
                  </a:cubicBezTo>
                  <a:cubicBezTo>
                    <a:pt x="256223" y="556546"/>
                    <a:pt x="260033" y="563690"/>
                    <a:pt x="265271" y="569881"/>
                  </a:cubicBezTo>
                  <a:cubicBezTo>
                    <a:pt x="270510" y="576072"/>
                    <a:pt x="277273" y="581025"/>
                    <a:pt x="285369" y="584740"/>
                  </a:cubicBezTo>
                  <a:cubicBezTo>
                    <a:pt x="293561" y="588455"/>
                    <a:pt x="303181" y="590264"/>
                    <a:pt x="314230" y="590264"/>
                  </a:cubicBezTo>
                  <a:cubicBezTo>
                    <a:pt x="328422" y="590264"/>
                    <a:pt x="340138" y="586931"/>
                    <a:pt x="349187" y="580358"/>
                  </a:cubicBezTo>
                  <a:cubicBezTo>
                    <a:pt x="358235" y="573786"/>
                    <a:pt x="364236" y="563785"/>
                    <a:pt x="367189" y="550355"/>
                  </a:cubicBezTo>
                  <a:lnTo>
                    <a:pt x="400336" y="550355"/>
                  </a:lnTo>
                  <a:cubicBezTo>
                    <a:pt x="395859" y="573310"/>
                    <a:pt x="385953" y="590550"/>
                    <a:pt x="370713" y="602075"/>
                  </a:cubicBezTo>
                  <a:close/>
                  <a:moveTo>
                    <a:pt x="362712" y="471011"/>
                  </a:moveTo>
                  <a:cubicBezTo>
                    <a:pt x="359664" y="463867"/>
                    <a:pt x="355568" y="457771"/>
                    <a:pt x="350520" y="452628"/>
                  </a:cubicBezTo>
                  <a:cubicBezTo>
                    <a:pt x="345377" y="447485"/>
                    <a:pt x="339280" y="443389"/>
                    <a:pt x="332327" y="440341"/>
                  </a:cubicBezTo>
                  <a:cubicBezTo>
                    <a:pt x="325374" y="437293"/>
                    <a:pt x="317659" y="435769"/>
                    <a:pt x="309182" y="435769"/>
                  </a:cubicBezTo>
                  <a:cubicBezTo>
                    <a:pt x="300704" y="435769"/>
                    <a:pt x="292703" y="437293"/>
                    <a:pt x="285655" y="440341"/>
                  </a:cubicBezTo>
                  <a:cubicBezTo>
                    <a:pt x="278606" y="443389"/>
                    <a:pt x="272701" y="447485"/>
                    <a:pt x="267653" y="452819"/>
                  </a:cubicBezTo>
                  <a:cubicBezTo>
                    <a:pt x="262604" y="458057"/>
                    <a:pt x="258699" y="464248"/>
                    <a:pt x="255842" y="471202"/>
                  </a:cubicBezTo>
                  <a:cubicBezTo>
                    <a:pt x="252984" y="478155"/>
                    <a:pt x="251270" y="485585"/>
                    <a:pt x="250698" y="493490"/>
                  </a:cubicBezTo>
                  <a:lnTo>
                    <a:pt x="367951" y="493490"/>
                  </a:lnTo>
                  <a:cubicBezTo>
                    <a:pt x="367379" y="485585"/>
                    <a:pt x="365665" y="478060"/>
                    <a:pt x="362617" y="471011"/>
                  </a:cubicBezTo>
                  <a:close/>
                  <a:moveTo>
                    <a:pt x="463677" y="411004"/>
                  </a:moveTo>
                  <a:lnTo>
                    <a:pt x="463677" y="454057"/>
                  </a:lnTo>
                  <a:lnTo>
                    <a:pt x="464439" y="454057"/>
                  </a:lnTo>
                  <a:cubicBezTo>
                    <a:pt x="472630" y="437483"/>
                    <a:pt x="482632" y="425196"/>
                    <a:pt x="494443" y="417290"/>
                  </a:cubicBezTo>
                  <a:cubicBezTo>
                    <a:pt x="506254" y="409385"/>
                    <a:pt x="521303" y="405670"/>
                    <a:pt x="539496" y="406241"/>
                  </a:cubicBezTo>
                  <a:lnTo>
                    <a:pt x="539496" y="441769"/>
                  </a:lnTo>
                  <a:cubicBezTo>
                    <a:pt x="526066" y="441769"/>
                    <a:pt x="514636" y="443579"/>
                    <a:pt x="505111" y="447294"/>
                  </a:cubicBezTo>
                  <a:cubicBezTo>
                    <a:pt x="495681" y="451009"/>
                    <a:pt x="487966" y="456343"/>
                    <a:pt x="482251" y="463487"/>
                  </a:cubicBezTo>
                  <a:cubicBezTo>
                    <a:pt x="476536" y="470630"/>
                    <a:pt x="472250" y="479203"/>
                    <a:pt x="469583" y="489394"/>
                  </a:cubicBezTo>
                  <a:cubicBezTo>
                    <a:pt x="466916" y="499491"/>
                    <a:pt x="465582" y="511207"/>
                    <a:pt x="465582" y="524351"/>
                  </a:cubicBezTo>
                  <a:lnTo>
                    <a:pt x="465582" y="615220"/>
                  </a:lnTo>
                  <a:lnTo>
                    <a:pt x="432054" y="615220"/>
                  </a:lnTo>
                  <a:lnTo>
                    <a:pt x="432054" y="411004"/>
                  </a:lnTo>
                  <a:lnTo>
                    <a:pt x="463677" y="411004"/>
                  </a:lnTo>
                  <a:close/>
                  <a:moveTo>
                    <a:pt x="703326" y="615220"/>
                  </a:moveTo>
                  <a:lnTo>
                    <a:pt x="703326" y="582835"/>
                  </a:lnTo>
                  <a:lnTo>
                    <a:pt x="702564" y="582835"/>
                  </a:lnTo>
                  <a:cubicBezTo>
                    <a:pt x="695420" y="595503"/>
                    <a:pt x="686372" y="604742"/>
                    <a:pt x="675322" y="610648"/>
                  </a:cubicBezTo>
                  <a:cubicBezTo>
                    <a:pt x="664273" y="616553"/>
                    <a:pt x="651224" y="619506"/>
                    <a:pt x="636270" y="619506"/>
                  </a:cubicBezTo>
                  <a:cubicBezTo>
                    <a:pt x="622840" y="619506"/>
                    <a:pt x="611696" y="617696"/>
                    <a:pt x="602742" y="614172"/>
                  </a:cubicBezTo>
                  <a:cubicBezTo>
                    <a:pt x="593788" y="610648"/>
                    <a:pt x="586550" y="605504"/>
                    <a:pt x="581025" y="598932"/>
                  </a:cubicBezTo>
                  <a:cubicBezTo>
                    <a:pt x="575501" y="592360"/>
                    <a:pt x="571595" y="584549"/>
                    <a:pt x="569405" y="575405"/>
                  </a:cubicBezTo>
                  <a:cubicBezTo>
                    <a:pt x="567119" y="566357"/>
                    <a:pt x="566071" y="556260"/>
                    <a:pt x="566071" y="545211"/>
                  </a:cubicBezTo>
                  <a:lnTo>
                    <a:pt x="566071" y="410909"/>
                  </a:lnTo>
                  <a:lnTo>
                    <a:pt x="599599" y="410909"/>
                  </a:lnTo>
                  <a:lnTo>
                    <a:pt x="599599" y="549116"/>
                  </a:lnTo>
                  <a:cubicBezTo>
                    <a:pt x="599599" y="561785"/>
                    <a:pt x="603313" y="571786"/>
                    <a:pt x="610648" y="579120"/>
                  </a:cubicBezTo>
                  <a:cubicBezTo>
                    <a:pt x="617982" y="586550"/>
                    <a:pt x="628174" y="590169"/>
                    <a:pt x="641032" y="590169"/>
                  </a:cubicBezTo>
                  <a:cubicBezTo>
                    <a:pt x="651320" y="590169"/>
                    <a:pt x="660178" y="588550"/>
                    <a:pt x="667703" y="585407"/>
                  </a:cubicBezTo>
                  <a:cubicBezTo>
                    <a:pt x="675227" y="582263"/>
                    <a:pt x="681419" y="577787"/>
                    <a:pt x="686467" y="571976"/>
                  </a:cubicBezTo>
                  <a:cubicBezTo>
                    <a:pt x="691420" y="566166"/>
                    <a:pt x="695230" y="559403"/>
                    <a:pt x="697706" y="551593"/>
                  </a:cubicBezTo>
                  <a:cubicBezTo>
                    <a:pt x="700183" y="543782"/>
                    <a:pt x="701421" y="535305"/>
                    <a:pt x="701421" y="526161"/>
                  </a:cubicBezTo>
                  <a:lnTo>
                    <a:pt x="701421" y="410813"/>
                  </a:lnTo>
                  <a:lnTo>
                    <a:pt x="734949" y="410813"/>
                  </a:lnTo>
                  <a:lnTo>
                    <a:pt x="734949" y="615029"/>
                  </a:lnTo>
                  <a:lnTo>
                    <a:pt x="703326" y="615029"/>
                  </a:lnTo>
                  <a:close/>
                  <a:moveTo>
                    <a:pt x="803053" y="333280"/>
                  </a:moveTo>
                  <a:lnTo>
                    <a:pt x="803053" y="615220"/>
                  </a:lnTo>
                  <a:lnTo>
                    <a:pt x="769525" y="615220"/>
                  </a:lnTo>
                  <a:lnTo>
                    <a:pt x="769525" y="333280"/>
                  </a:lnTo>
                  <a:lnTo>
                    <a:pt x="803053" y="333280"/>
                  </a:lnTo>
                  <a:close/>
                  <a:moveTo>
                    <a:pt x="1024223" y="614458"/>
                  </a:moveTo>
                  <a:cubicBezTo>
                    <a:pt x="1018413" y="617887"/>
                    <a:pt x="1010412" y="619601"/>
                    <a:pt x="1000125" y="619601"/>
                  </a:cubicBezTo>
                  <a:cubicBezTo>
                    <a:pt x="991457" y="619601"/>
                    <a:pt x="984504" y="617125"/>
                    <a:pt x="979361" y="612267"/>
                  </a:cubicBezTo>
                  <a:cubicBezTo>
                    <a:pt x="974217" y="607409"/>
                    <a:pt x="971645" y="599408"/>
                    <a:pt x="971645" y="588359"/>
                  </a:cubicBezTo>
                  <a:cubicBezTo>
                    <a:pt x="962406" y="599408"/>
                    <a:pt x="951738" y="607409"/>
                    <a:pt x="939451" y="612267"/>
                  </a:cubicBezTo>
                  <a:cubicBezTo>
                    <a:pt x="927163" y="617125"/>
                    <a:pt x="914019" y="619601"/>
                    <a:pt x="899731" y="619601"/>
                  </a:cubicBezTo>
                  <a:cubicBezTo>
                    <a:pt x="890492" y="619601"/>
                    <a:pt x="881729" y="618554"/>
                    <a:pt x="873443" y="616458"/>
                  </a:cubicBezTo>
                  <a:cubicBezTo>
                    <a:pt x="865156" y="614363"/>
                    <a:pt x="858012" y="611029"/>
                    <a:pt x="851916" y="606552"/>
                  </a:cubicBezTo>
                  <a:cubicBezTo>
                    <a:pt x="845820" y="602075"/>
                    <a:pt x="841057" y="596265"/>
                    <a:pt x="837533" y="588931"/>
                  </a:cubicBezTo>
                  <a:cubicBezTo>
                    <a:pt x="834009" y="581692"/>
                    <a:pt x="832199" y="572929"/>
                    <a:pt x="832199" y="562642"/>
                  </a:cubicBezTo>
                  <a:cubicBezTo>
                    <a:pt x="832199" y="551021"/>
                    <a:pt x="834200" y="541592"/>
                    <a:pt x="838105" y="534162"/>
                  </a:cubicBezTo>
                  <a:cubicBezTo>
                    <a:pt x="842010" y="526828"/>
                    <a:pt x="847249" y="520827"/>
                    <a:pt x="853726" y="516160"/>
                  </a:cubicBezTo>
                  <a:cubicBezTo>
                    <a:pt x="860203" y="511588"/>
                    <a:pt x="867537" y="508064"/>
                    <a:pt x="875824" y="505682"/>
                  </a:cubicBezTo>
                  <a:cubicBezTo>
                    <a:pt x="884111" y="503301"/>
                    <a:pt x="892588" y="501301"/>
                    <a:pt x="901255" y="499777"/>
                  </a:cubicBezTo>
                  <a:cubicBezTo>
                    <a:pt x="910495" y="497967"/>
                    <a:pt x="919258" y="496538"/>
                    <a:pt x="927545" y="495586"/>
                  </a:cubicBezTo>
                  <a:cubicBezTo>
                    <a:pt x="935831" y="494633"/>
                    <a:pt x="943165" y="493395"/>
                    <a:pt x="949452" y="491681"/>
                  </a:cubicBezTo>
                  <a:cubicBezTo>
                    <a:pt x="955738" y="489966"/>
                    <a:pt x="960787" y="487490"/>
                    <a:pt x="964502" y="484156"/>
                  </a:cubicBezTo>
                  <a:cubicBezTo>
                    <a:pt x="968216" y="480822"/>
                    <a:pt x="970026" y="476060"/>
                    <a:pt x="970026" y="469773"/>
                  </a:cubicBezTo>
                  <a:cubicBezTo>
                    <a:pt x="970026" y="462439"/>
                    <a:pt x="968693" y="456438"/>
                    <a:pt x="965930" y="451961"/>
                  </a:cubicBezTo>
                  <a:cubicBezTo>
                    <a:pt x="963168" y="447485"/>
                    <a:pt x="959644" y="444056"/>
                    <a:pt x="955262" y="441674"/>
                  </a:cubicBezTo>
                  <a:cubicBezTo>
                    <a:pt x="950881" y="439293"/>
                    <a:pt x="946023" y="437674"/>
                    <a:pt x="940689" y="436912"/>
                  </a:cubicBezTo>
                  <a:cubicBezTo>
                    <a:pt x="935355" y="436150"/>
                    <a:pt x="929926" y="435769"/>
                    <a:pt x="924687" y="435769"/>
                  </a:cubicBezTo>
                  <a:cubicBezTo>
                    <a:pt x="910495" y="435769"/>
                    <a:pt x="898588" y="438436"/>
                    <a:pt x="889159" y="443865"/>
                  </a:cubicBezTo>
                  <a:cubicBezTo>
                    <a:pt x="879729" y="449294"/>
                    <a:pt x="874586" y="459486"/>
                    <a:pt x="873728" y="474440"/>
                  </a:cubicBezTo>
                  <a:lnTo>
                    <a:pt x="840200" y="474440"/>
                  </a:lnTo>
                  <a:cubicBezTo>
                    <a:pt x="840677" y="461772"/>
                    <a:pt x="843344" y="451104"/>
                    <a:pt x="848106" y="442436"/>
                  </a:cubicBezTo>
                  <a:cubicBezTo>
                    <a:pt x="852869" y="433769"/>
                    <a:pt x="859155" y="426720"/>
                    <a:pt x="867061" y="421291"/>
                  </a:cubicBezTo>
                  <a:cubicBezTo>
                    <a:pt x="874967" y="415862"/>
                    <a:pt x="884015" y="411956"/>
                    <a:pt x="894112" y="409670"/>
                  </a:cubicBezTo>
                  <a:cubicBezTo>
                    <a:pt x="904208" y="407289"/>
                    <a:pt x="915067" y="406146"/>
                    <a:pt x="926687" y="406146"/>
                  </a:cubicBezTo>
                  <a:cubicBezTo>
                    <a:pt x="935927" y="406146"/>
                    <a:pt x="945071" y="406813"/>
                    <a:pt x="954119" y="408146"/>
                  </a:cubicBezTo>
                  <a:cubicBezTo>
                    <a:pt x="963168" y="409480"/>
                    <a:pt x="971455" y="412147"/>
                    <a:pt x="978789" y="416242"/>
                  </a:cubicBezTo>
                  <a:cubicBezTo>
                    <a:pt x="986123" y="420338"/>
                    <a:pt x="992124" y="426053"/>
                    <a:pt x="996601" y="433388"/>
                  </a:cubicBezTo>
                  <a:cubicBezTo>
                    <a:pt x="1001078" y="440722"/>
                    <a:pt x="1003268" y="450342"/>
                    <a:pt x="1003268" y="462153"/>
                  </a:cubicBezTo>
                  <a:lnTo>
                    <a:pt x="1003268" y="567023"/>
                  </a:lnTo>
                  <a:cubicBezTo>
                    <a:pt x="1003268" y="574929"/>
                    <a:pt x="1003745" y="580644"/>
                    <a:pt x="1004697" y="584359"/>
                  </a:cubicBezTo>
                  <a:cubicBezTo>
                    <a:pt x="1005650" y="588074"/>
                    <a:pt x="1008697" y="589883"/>
                    <a:pt x="1013936" y="589883"/>
                  </a:cubicBezTo>
                  <a:cubicBezTo>
                    <a:pt x="1016794" y="589883"/>
                    <a:pt x="1020223" y="589312"/>
                    <a:pt x="1024223" y="588264"/>
                  </a:cubicBezTo>
                  <a:lnTo>
                    <a:pt x="1024223" y="614363"/>
                  </a:lnTo>
                  <a:close/>
                  <a:moveTo>
                    <a:pt x="969740" y="509778"/>
                  </a:moveTo>
                  <a:cubicBezTo>
                    <a:pt x="965549" y="512921"/>
                    <a:pt x="960025" y="515207"/>
                    <a:pt x="953167" y="516636"/>
                  </a:cubicBezTo>
                  <a:cubicBezTo>
                    <a:pt x="946309" y="518065"/>
                    <a:pt x="939165" y="519303"/>
                    <a:pt x="931640" y="520160"/>
                  </a:cubicBezTo>
                  <a:cubicBezTo>
                    <a:pt x="924115" y="521017"/>
                    <a:pt x="916591" y="522161"/>
                    <a:pt x="908971" y="523304"/>
                  </a:cubicBezTo>
                  <a:cubicBezTo>
                    <a:pt x="901351" y="524447"/>
                    <a:pt x="894493" y="526352"/>
                    <a:pt x="888492" y="529019"/>
                  </a:cubicBezTo>
                  <a:cubicBezTo>
                    <a:pt x="882396" y="531590"/>
                    <a:pt x="877443" y="535400"/>
                    <a:pt x="873633" y="540258"/>
                  </a:cubicBezTo>
                  <a:cubicBezTo>
                    <a:pt x="869823" y="545116"/>
                    <a:pt x="867918" y="551688"/>
                    <a:pt x="867918" y="560070"/>
                  </a:cubicBezTo>
                  <a:cubicBezTo>
                    <a:pt x="867918" y="565595"/>
                    <a:pt x="869061" y="570262"/>
                    <a:pt x="871252" y="573977"/>
                  </a:cubicBezTo>
                  <a:cubicBezTo>
                    <a:pt x="873443" y="577787"/>
                    <a:pt x="876395" y="580835"/>
                    <a:pt x="879920" y="583216"/>
                  </a:cubicBezTo>
                  <a:cubicBezTo>
                    <a:pt x="883444" y="585597"/>
                    <a:pt x="887635" y="587312"/>
                    <a:pt x="892397" y="588359"/>
                  </a:cubicBezTo>
                  <a:cubicBezTo>
                    <a:pt x="897160" y="589407"/>
                    <a:pt x="902113" y="589979"/>
                    <a:pt x="907447" y="589979"/>
                  </a:cubicBezTo>
                  <a:cubicBezTo>
                    <a:pt x="918496" y="589979"/>
                    <a:pt x="927926" y="588455"/>
                    <a:pt x="935831" y="585502"/>
                  </a:cubicBezTo>
                  <a:cubicBezTo>
                    <a:pt x="943737" y="582454"/>
                    <a:pt x="950214" y="578644"/>
                    <a:pt x="955167" y="574072"/>
                  </a:cubicBezTo>
                  <a:cubicBezTo>
                    <a:pt x="960120" y="569500"/>
                    <a:pt x="963835" y="564547"/>
                    <a:pt x="966216" y="559118"/>
                  </a:cubicBezTo>
                  <a:cubicBezTo>
                    <a:pt x="968597" y="553784"/>
                    <a:pt x="969740" y="548735"/>
                    <a:pt x="969740" y="543973"/>
                  </a:cubicBezTo>
                  <a:lnTo>
                    <a:pt x="969740" y="509778"/>
                  </a:lnTo>
                  <a:close/>
                  <a:moveTo>
                    <a:pt x="1075182" y="411004"/>
                  </a:moveTo>
                  <a:lnTo>
                    <a:pt x="1075182" y="441008"/>
                  </a:lnTo>
                  <a:lnTo>
                    <a:pt x="1075944" y="441008"/>
                  </a:lnTo>
                  <a:cubicBezTo>
                    <a:pt x="1091184" y="417862"/>
                    <a:pt x="1113187" y="406241"/>
                    <a:pt x="1141857" y="406241"/>
                  </a:cubicBezTo>
                  <a:cubicBezTo>
                    <a:pt x="1154525" y="406241"/>
                    <a:pt x="1165955" y="408908"/>
                    <a:pt x="1176242" y="414147"/>
                  </a:cubicBezTo>
                  <a:cubicBezTo>
                    <a:pt x="1186529" y="419386"/>
                    <a:pt x="1193768" y="428339"/>
                    <a:pt x="1197959" y="441008"/>
                  </a:cubicBezTo>
                  <a:cubicBezTo>
                    <a:pt x="1204817" y="429959"/>
                    <a:pt x="1213866" y="421386"/>
                    <a:pt x="1225010" y="415290"/>
                  </a:cubicBezTo>
                  <a:cubicBezTo>
                    <a:pt x="1236155" y="409194"/>
                    <a:pt x="1248537" y="406241"/>
                    <a:pt x="1261967" y="406241"/>
                  </a:cubicBezTo>
                  <a:cubicBezTo>
                    <a:pt x="1272254" y="406241"/>
                    <a:pt x="1281494" y="407384"/>
                    <a:pt x="1289780" y="409575"/>
                  </a:cubicBezTo>
                  <a:cubicBezTo>
                    <a:pt x="1298067" y="411861"/>
                    <a:pt x="1305211" y="415290"/>
                    <a:pt x="1311116" y="420053"/>
                  </a:cubicBezTo>
                  <a:cubicBezTo>
                    <a:pt x="1317022" y="424815"/>
                    <a:pt x="1321594" y="430911"/>
                    <a:pt x="1324928" y="438436"/>
                  </a:cubicBezTo>
                  <a:cubicBezTo>
                    <a:pt x="1328261" y="445961"/>
                    <a:pt x="1329881" y="455009"/>
                    <a:pt x="1329881" y="465487"/>
                  </a:cubicBezTo>
                  <a:lnTo>
                    <a:pt x="1329881" y="615125"/>
                  </a:lnTo>
                  <a:lnTo>
                    <a:pt x="1296353" y="615125"/>
                  </a:lnTo>
                  <a:lnTo>
                    <a:pt x="1296353" y="481203"/>
                  </a:lnTo>
                  <a:cubicBezTo>
                    <a:pt x="1296353" y="474917"/>
                    <a:pt x="1295876" y="468916"/>
                    <a:pt x="1294829" y="463391"/>
                  </a:cubicBezTo>
                  <a:cubicBezTo>
                    <a:pt x="1293781" y="457867"/>
                    <a:pt x="1291781" y="453009"/>
                    <a:pt x="1288923" y="449009"/>
                  </a:cubicBezTo>
                  <a:cubicBezTo>
                    <a:pt x="1285970" y="444913"/>
                    <a:pt x="1281970" y="441674"/>
                    <a:pt x="1276826" y="439293"/>
                  </a:cubicBezTo>
                  <a:cubicBezTo>
                    <a:pt x="1271683" y="436912"/>
                    <a:pt x="1265015" y="435769"/>
                    <a:pt x="1256919" y="435769"/>
                  </a:cubicBezTo>
                  <a:cubicBezTo>
                    <a:pt x="1240346" y="435769"/>
                    <a:pt x="1227296" y="440531"/>
                    <a:pt x="1217867" y="449961"/>
                  </a:cubicBezTo>
                  <a:cubicBezTo>
                    <a:pt x="1208342" y="459486"/>
                    <a:pt x="1203674" y="472059"/>
                    <a:pt x="1203674" y="487871"/>
                  </a:cubicBezTo>
                  <a:lnTo>
                    <a:pt x="1203674" y="615029"/>
                  </a:lnTo>
                  <a:lnTo>
                    <a:pt x="1170146" y="615029"/>
                  </a:lnTo>
                  <a:lnTo>
                    <a:pt x="1170146" y="481108"/>
                  </a:lnTo>
                  <a:cubicBezTo>
                    <a:pt x="1170146" y="474536"/>
                    <a:pt x="1169575" y="468440"/>
                    <a:pt x="1168337" y="462915"/>
                  </a:cubicBezTo>
                  <a:cubicBezTo>
                    <a:pt x="1167194" y="457390"/>
                    <a:pt x="1165098" y="452628"/>
                    <a:pt x="1162240" y="448532"/>
                  </a:cubicBezTo>
                  <a:cubicBezTo>
                    <a:pt x="1159383" y="444437"/>
                    <a:pt x="1155478" y="441293"/>
                    <a:pt x="1150620" y="439007"/>
                  </a:cubicBezTo>
                  <a:cubicBezTo>
                    <a:pt x="1145762" y="436817"/>
                    <a:pt x="1139476" y="435673"/>
                    <a:pt x="1131856" y="435673"/>
                  </a:cubicBezTo>
                  <a:cubicBezTo>
                    <a:pt x="1122140" y="435673"/>
                    <a:pt x="1113758" y="437674"/>
                    <a:pt x="1106805" y="441579"/>
                  </a:cubicBezTo>
                  <a:cubicBezTo>
                    <a:pt x="1099852" y="445484"/>
                    <a:pt x="1094137" y="450247"/>
                    <a:pt x="1089851" y="455771"/>
                  </a:cubicBezTo>
                  <a:cubicBezTo>
                    <a:pt x="1085469" y="461296"/>
                    <a:pt x="1082326" y="467011"/>
                    <a:pt x="1080421" y="472916"/>
                  </a:cubicBezTo>
                  <a:cubicBezTo>
                    <a:pt x="1078421" y="478822"/>
                    <a:pt x="1077468" y="483775"/>
                    <a:pt x="1077468" y="487775"/>
                  </a:cubicBezTo>
                  <a:lnTo>
                    <a:pt x="1077468" y="614934"/>
                  </a:lnTo>
                  <a:lnTo>
                    <a:pt x="1043940" y="614934"/>
                  </a:lnTo>
                  <a:lnTo>
                    <a:pt x="1043940" y="410718"/>
                  </a:lnTo>
                  <a:lnTo>
                    <a:pt x="1075563" y="410718"/>
                  </a:lnTo>
                  <a:close/>
                  <a:moveTo>
                    <a:pt x="133064" y="666464"/>
                  </a:moveTo>
                  <a:cubicBezTo>
                    <a:pt x="139160" y="666464"/>
                    <a:pt x="145637" y="666464"/>
                    <a:pt x="152591" y="666655"/>
                  </a:cubicBezTo>
                  <a:cubicBezTo>
                    <a:pt x="159544" y="666845"/>
                    <a:pt x="166497" y="667226"/>
                    <a:pt x="173355" y="667798"/>
                  </a:cubicBezTo>
                  <a:cubicBezTo>
                    <a:pt x="180213" y="668465"/>
                    <a:pt x="186595" y="669417"/>
                    <a:pt x="192500" y="670751"/>
                  </a:cubicBezTo>
                  <a:cubicBezTo>
                    <a:pt x="198406" y="672084"/>
                    <a:pt x="203454" y="674084"/>
                    <a:pt x="207740" y="676656"/>
                  </a:cubicBezTo>
                  <a:cubicBezTo>
                    <a:pt x="216979" y="682181"/>
                    <a:pt x="224790" y="689801"/>
                    <a:pt x="231267" y="699611"/>
                  </a:cubicBezTo>
                  <a:cubicBezTo>
                    <a:pt x="237744" y="709327"/>
                    <a:pt x="240983" y="721328"/>
                    <a:pt x="240983" y="735521"/>
                  </a:cubicBezTo>
                  <a:cubicBezTo>
                    <a:pt x="240983" y="750570"/>
                    <a:pt x="237363" y="763524"/>
                    <a:pt x="230124" y="774383"/>
                  </a:cubicBezTo>
                  <a:cubicBezTo>
                    <a:pt x="222885" y="785241"/>
                    <a:pt x="212598" y="793433"/>
                    <a:pt x="199168" y="798671"/>
                  </a:cubicBezTo>
                  <a:lnTo>
                    <a:pt x="199168" y="799433"/>
                  </a:lnTo>
                  <a:cubicBezTo>
                    <a:pt x="216503" y="803148"/>
                    <a:pt x="229838" y="811054"/>
                    <a:pt x="239078" y="823151"/>
                  </a:cubicBezTo>
                  <a:cubicBezTo>
                    <a:pt x="248317" y="835247"/>
                    <a:pt x="252889" y="850011"/>
                    <a:pt x="252889" y="867347"/>
                  </a:cubicBezTo>
                  <a:cubicBezTo>
                    <a:pt x="252889" y="877634"/>
                    <a:pt x="251079" y="887635"/>
                    <a:pt x="247364" y="897350"/>
                  </a:cubicBezTo>
                  <a:cubicBezTo>
                    <a:pt x="243650" y="907066"/>
                    <a:pt x="238220" y="915734"/>
                    <a:pt x="230981" y="923258"/>
                  </a:cubicBezTo>
                  <a:cubicBezTo>
                    <a:pt x="223742" y="930783"/>
                    <a:pt x="214789" y="936784"/>
                    <a:pt x="204121" y="941451"/>
                  </a:cubicBezTo>
                  <a:cubicBezTo>
                    <a:pt x="193453" y="946023"/>
                    <a:pt x="181166" y="948404"/>
                    <a:pt x="167164" y="948404"/>
                  </a:cubicBezTo>
                  <a:lnTo>
                    <a:pt x="30956" y="948404"/>
                  </a:lnTo>
                  <a:lnTo>
                    <a:pt x="30956" y="666464"/>
                  </a:lnTo>
                  <a:lnTo>
                    <a:pt x="133255" y="666464"/>
                  </a:lnTo>
                  <a:close/>
                  <a:moveTo>
                    <a:pt x="143351" y="787718"/>
                  </a:moveTo>
                  <a:cubicBezTo>
                    <a:pt x="164687" y="787718"/>
                    <a:pt x="180023" y="784003"/>
                    <a:pt x="189357" y="776478"/>
                  </a:cubicBezTo>
                  <a:cubicBezTo>
                    <a:pt x="198692" y="768953"/>
                    <a:pt x="203359" y="757714"/>
                    <a:pt x="203359" y="742664"/>
                  </a:cubicBezTo>
                  <a:cubicBezTo>
                    <a:pt x="203359" y="732663"/>
                    <a:pt x="201740" y="724757"/>
                    <a:pt x="198596" y="718947"/>
                  </a:cubicBezTo>
                  <a:cubicBezTo>
                    <a:pt x="195453" y="713137"/>
                    <a:pt x="191071" y="708660"/>
                    <a:pt x="185547" y="705517"/>
                  </a:cubicBezTo>
                  <a:cubicBezTo>
                    <a:pt x="180023" y="702374"/>
                    <a:pt x="173641" y="700278"/>
                    <a:pt x="166402" y="699421"/>
                  </a:cubicBezTo>
                  <a:cubicBezTo>
                    <a:pt x="159163" y="698564"/>
                    <a:pt x="151448" y="697992"/>
                    <a:pt x="143256" y="697992"/>
                  </a:cubicBezTo>
                  <a:lnTo>
                    <a:pt x="68199" y="697992"/>
                  </a:lnTo>
                  <a:lnTo>
                    <a:pt x="68199" y="787622"/>
                  </a:lnTo>
                  <a:lnTo>
                    <a:pt x="143256" y="787622"/>
                  </a:lnTo>
                  <a:close/>
                  <a:moveTo>
                    <a:pt x="162306" y="916781"/>
                  </a:moveTo>
                  <a:cubicBezTo>
                    <a:pt x="178879" y="916781"/>
                    <a:pt x="191834" y="912305"/>
                    <a:pt x="201168" y="903351"/>
                  </a:cubicBezTo>
                  <a:cubicBezTo>
                    <a:pt x="210503" y="894398"/>
                    <a:pt x="215170" y="882015"/>
                    <a:pt x="215170" y="866204"/>
                  </a:cubicBezTo>
                  <a:cubicBezTo>
                    <a:pt x="215170" y="856964"/>
                    <a:pt x="213455" y="849344"/>
                    <a:pt x="210026" y="843344"/>
                  </a:cubicBezTo>
                  <a:cubicBezTo>
                    <a:pt x="206597" y="837343"/>
                    <a:pt x="202025" y="832485"/>
                    <a:pt x="196405" y="828961"/>
                  </a:cubicBezTo>
                  <a:cubicBezTo>
                    <a:pt x="190786" y="825437"/>
                    <a:pt x="184213" y="822865"/>
                    <a:pt x="176879" y="821436"/>
                  </a:cubicBezTo>
                  <a:cubicBezTo>
                    <a:pt x="169545" y="820007"/>
                    <a:pt x="161830" y="819245"/>
                    <a:pt x="154019" y="819245"/>
                  </a:cubicBezTo>
                  <a:lnTo>
                    <a:pt x="68294" y="819245"/>
                  </a:lnTo>
                  <a:lnTo>
                    <a:pt x="68294" y="916781"/>
                  </a:lnTo>
                  <a:lnTo>
                    <a:pt x="162306" y="916781"/>
                  </a:lnTo>
                  <a:close/>
                  <a:moveTo>
                    <a:pt x="412623" y="948404"/>
                  </a:moveTo>
                  <a:lnTo>
                    <a:pt x="412623" y="916019"/>
                  </a:lnTo>
                  <a:lnTo>
                    <a:pt x="411861" y="916019"/>
                  </a:lnTo>
                  <a:cubicBezTo>
                    <a:pt x="404717" y="928688"/>
                    <a:pt x="395669" y="937927"/>
                    <a:pt x="384620" y="943832"/>
                  </a:cubicBezTo>
                  <a:cubicBezTo>
                    <a:pt x="373571" y="949738"/>
                    <a:pt x="360521" y="952690"/>
                    <a:pt x="345567" y="952690"/>
                  </a:cubicBezTo>
                  <a:cubicBezTo>
                    <a:pt x="332137" y="952690"/>
                    <a:pt x="320992" y="950881"/>
                    <a:pt x="312039" y="947357"/>
                  </a:cubicBezTo>
                  <a:cubicBezTo>
                    <a:pt x="303086" y="943832"/>
                    <a:pt x="295846" y="938689"/>
                    <a:pt x="290322" y="932117"/>
                  </a:cubicBezTo>
                  <a:cubicBezTo>
                    <a:pt x="284798" y="925544"/>
                    <a:pt x="280892" y="917734"/>
                    <a:pt x="278702" y="908590"/>
                  </a:cubicBezTo>
                  <a:cubicBezTo>
                    <a:pt x="276416" y="899541"/>
                    <a:pt x="275368" y="889445"/>
                    <a:pt x="275368" y="878396"/>
                  </a:cubicBezTo>
                  <a:lnTo>
                    <a:pt x="275368" y="744093"/>
                  </a:lnTo>
                  <a:lnTo>
                    <a:pt x="308896" y="744093"/>
                  </a:lnTo>
                  <a:lnTo>
                    <a:pt x="308896" y="882301"/>
                  </a:lnTo>
                  <a:cubicBezTo>
                    <a:pt x="308896" y="894969"/>
                    <a:pt x="312611" y="904970"/>
                    <a:pt x="319945" y="912305"/>
                  </a:cubicBezTo>
                  <a:cubicBezTo>
                    <a:pt x="327279" y="919734"/>
                    <a:pt x="337471" y="923354"/>
                    <a:pt x="350330" y="923354"/>
                  </a:cubicBezTo>
                  <a:cubicBezTo>
                    <a:pt x="360617" y="923354"/>
                    <a:pt x="369475" y="921734"/>
                    <a:pt x="377000" y="918591"/>
                  </a:cubicBezTo>
                  <a:cubicBezTo>
                    <a:pt x="384524" y="915448"/>
                    <a:pt x="390716" y="910971"/>
                    <a:pt x="395764" y="905161"/>
                  </a:cubicBezTo>
                  <a:cubicBezTo>
                    <a:pt x="400717" y="899351"/>
                    <a:pt x="404527" y="892588"/>
                    <a:pt x="407003" y="884777"/>
                  </a:cubicBezTo>
                  <a:cubicBezTo>
                    <a:pt x="409480" y="876967"/>
                    <a:pt x="410718" y="868490"/>
                    <a:pt x="410718" y="859346"/>
                  </a:cubicBezTo>
                  <a:lnTo>
                    <a:pt x="410718" y="743998"/>
                  </a:lnTo>
                  <a:lnTo>
                    <a:pt x="444246" y="743998"/>
                  </a:lnTo>
                  <a:lnTo>
                    <a:pt x="444246" y="948214"/>
                  </a:lnTo>
                  <a:lnTo>
                    <a:pt x="412623" y="948214"/>
                  </a:lnTo>
                  <a:close/>
                  <a:moveTo>
                    <a:pt x="478822" y="707517"/>
                  </a:moveTo>
                  <a:lnTo>
                    <a:pt x="478822" y="666464"/>
                  </a:lnTo>
                  <a:lnTo>
                    <a:pt x="512350" y="666464"/>
                  </a:lnTo>
                  <a:lnTo>
                    <a:pt x="512350" y="707517"/>
                  </a:lnTo>
                  <a:lnTo>
                    <a:pt x="478822" y="707517"/>
                  </a:lnTo>
                  <a:close/>
                  <a:moveTo>
                    <a:pt x="512350" y="744284"/>
                  </a:moveTo>
                  <a:lnTo>
                    <a:pt x="512350" y="948500"/>
                  </a:lnTo>
                  <a:lnTo>
                    <a:pt x="478822" y="948500"/>
                  </a:lnTo>
                  <a:lnTo>
                    <a:pt x="478822" y="744284"/>
                  </a:lnTo>
                  <a:lnTo>
                    <a:pt x="512350" y="744284"/>
                  </a:lnTo>
                  <a:close/>
                  <a:moveTo>
                    <a:pt x="580454" y="666464"/>
                  </a:moveTo>
                  <a:lnTo>
                    <a:pt x="580454" y="948404"/>
                  </a:lnTo>
                  <a:lnTo>
                    <a:pt x="546926" y="948404"/>
                  </a:lnTo>
                  <a:lnTo>
                    <a:pt x="546926" y="666464"/>
                  </a:lnTo>
                  <a:lnTo>
                    <a:pt x="580454" y="666464"/>
                  </a:lnTo>
                  <a:close/>
                  <a:moveTo>
                    <a:pt x="769620" y="948404"/>
                  </a:moveTo>
                  <a:lnTo>
                    <a:pt x="769620" y="920782"/>
                  </a:lnTo>
                  <a:lnTo>
                    <a:pt x="768858" y="920782"/>
                  </a:lnTo>
                  <a:cubicBezTo>
                    <a:pt x="763334" y="932117"/>
                    <a:pt x="754666" y="940308"/>
                    <a:pt x="742760" y="945261"/>
                  </a:cubicBezTo>
                  <a:cubicBezTo>
                    <a:pt x="730948" y="950309"/>
                    <a:pt x="717899" y="952786"/>
                    <a:pt x="703612" y="952786"/>
                  </a:cubicBezTo>
                  <a:cubicBezTo>
                    <a:pt x="687800" y="952786"/>
                    <a:pt x="674084" y="949928"/>
                    <a:pt x="662369" y="944118"/>
                  </a:cubicBezTo>
                  <a:cubicBezTo>
                    <a:pt x="650653" y="938308"/>
                    <a:pt x="640937" y="930593"/>
                    <a:pt x="633127" y="920782"/>
                  </a:cubicBezTo>
                  <a:cubicBezTo>
                    <a:pt x="625316" y="911066"/>
                    <a:pt x="619506" y="899732"/>
                    <a:pt x="615505" y="886778"/>
                  </a:cubicBezTo>
                  <a:cubicBezTo>
                    <a:pt x="611505" y="873824"/>
                    <a:pt x="609600" y="860203"/>
                    <a:pt x="609600" y="845725"/>
                  </a:cubicBezTo>
                  <a:cubicBezTo>
                    <a:pt x="609600" y="831247"/>
                    <a:pt x="611505" y="817531"/>
                    <a:pt x="615315" y="804672"/>
                  </a:cubicBezTo>
                  <a:cubicBezTo>
                    <a:pt x="619125" y="791813"/>
                    <a:pt x="624935" y="780479"/>
                    <a:pt x="632651" y="770858"/>
                  </a:cubicBezTo>
                  <a:cubicBezTo>
                    <a:pt x="640366" y="761238"/>
                    <a:pt x="650177" y="753618"/>
                    <a:pt x="661892" y="747998"/>
                  </a:cubicBezTo>
                  <a:cubicBezTo>
                    <a:pt x="673608" y="742379"/>
                    <a:pt x="687229" y="739521"/>
                    <a:pt x="702755" y="739521"/>
                  </a:cubicBezTo>
                  <a:cubicBezTo>
                    <a:pt x="707993" y="739521"/>
                    <a:pt x="713708" y="740093"/>
                    <a:pt x="719709" y="741140"/>
                  </a:cubicBezTo>
                  <a:cubicBezTo>
                    <a:pt x="725805" y="742188"/>
                    <a:pt x="731806" y="743998"/>
                    <a:pt x="737902" y="746474"/>
                  </a:cubicBezTo>
                  <a:cubicBezTo>
                    <a:pt x="743903" y="748951"/>
                    <a:pt x="749713" y="752285"/>
                    <a:pt x="755047" y="756380"/>
                  </a:cubicBezTo>
                  <a:cubicBezTo>
                    <a:pt x="760476" y="760476"/>
                    <a:pt x="764953" y="765524"/>
                    <a:pt x="768668" y="771620"/>
                  </a:cubicBezTo>
                  <a:lnTo>
                    <a:pt x="769430" y="771620"/>
                  </a:lnTo>
                  <a:lnTo>
                    <a:pt x="769430" y="666560"/>
                  </a:lnTo>
                  <a:lnTo>
                    <a:pt x="802957" y="666560"/>
                  </a:lnTo>
                  <a:lnTo>
                    <a:pt x="802957" y="948500"/>
                  </a:lnTo>
                  <a:lnTo>
                    <a:pt x="769430" y="948500"/>
                  </a:lnTo>
                  <a:close/>
                  <a:moveTo>
                    <a:pt x="649034" y="875919"/>
                  </a:moveTo>
                  <a:cubicBezTo>
                    <a:pt x="651510" y="884968"/>
                    <a:pt x="655320" y="893064"/>
                    <a:pt x="660463" y="900208"/>
                  </a:cubicBezTo>
                  <a:cubicBezTo>
                    <a:pt x="665607" y="907352"/>
                    <a:pt x="672179" y="912971"/>
                    <a:pt x="680180" y="917162"/>
                  </a:cubicBezTo>
                  <a:cubicBezTo>
                    <a:pt x="688181" y="921353"/>
                    <a:pt x="697611" y="923449"/>
                    <a:pt x="708374" y="923449"/>
                  </a:cubicBezTo>
                  <a:cubicBezTo>
                    <a:pt x="719138" y="923449"/>
                    <a:pt x="729329" y="921258"/>
                    <a:pt x="737235" y="916781"/>
                  </a:cubicBezTo>
                  <a:cubicBezTo>
                    <a:pt x="745141" y="912305"/>
                    <a:pt x="751618" y="906399"/>
                    <a:pt x="756571" y="899160"/>
                  </a:cubicBezTo>
                  <a:cubicBezTo>
                    <a:pt x="761524" y="891921"/>
                    <a:pt x="765143" y="883730"/>
                    <a:pt x="767429" y="874490"/>
                  </a:cubicBezTo>
                  <a:cubicBezTo>
                    <a:pt x="769620" y="865251"/>
                    <a:pt x="770763" y="855917"/>
                    <a:pt x="770763" y="846487"/>
                  </a:cubicBezTo>
                  <a:cubicBezTo>
                    <a:pt x="770763" y="836486"/>
                    <a:pt x="769620" y="826770"/>
                    <a:pt x="767239" y="817436"/>
                  </a:cubicBezTo>
                  <a:cubicBezTo>
                    <a:pt x="764857" y="808101"/>
                    <a:pt x="761143" y="799814"/>
                    <a:pt x="755999" y="792766"/>
                  </a:cubicBezTo>
                  <a:cubicBezTo>
                    <a:pt x="750856" y="785622"/>
                    <a:pt x="744188" y="779907"/>
                    <a:pt x="736092" y="775621"/>
                  </a:cubicBezTo>
                  <a:cubicBezTo>
                    <a:pt x="727996" y="771335"/>
                    <a:pt x="718090" y="769144"/>
                    <a:pt x="706469" y="769144"/>
                  </a:cubicBezTo>
                  <a:cubicBezTo>
                    <a:pt x="694849" y="769144"/>
                    <a:pt x="685514" y="771430"/>
                    <a:pt x="677609" y="775907"/>
                  </a:cubicBezTo>
                  <a:cubicBezTo>
                    <a:pt x="669703" y="780383"/>
                    <a:pt x="663416" y="786289"/>
                    <a:pt x="658654" y="793718"/>
                  </a:cubicBezTo>
                  <a:cubicBezTo>
                    <a:pt x="653891" y="801053"/>
                    <a:pt x="650462" y="809530"/>
                    <a:pt x="648367" y="818960"/>
                  </a:cubicBezTo>
                  <a:cubicBezTo>
                    <a:pt x="646271" y="828485"/>
                    <a:pt x="645223" y="838200"/>
                    <a:pt x="645223" y="848201"/>
                  </a:cubicBezTo>
                  <a:cubicBezTo>
                    <a:pt x="645223" y="857726"/>
                    <a:pt x="646462" y="866965"/>
                    <a:pt x="648938" y="876014"/>
                  </a:cubicBezTo>
                  <a:close/>
                  <a:moveTo>
                    <a:pt x="837724" y="707517"/>
                  </a:moveTo>
                  <a:lnTo>
                    <a:pt x="837724" y="666464"/>
                  </a:lnTo>
                  <a:lnTo>
                    <a:pt x="871252" y="666464"/>
                  </a:lnTo>
                  <a:lnTo>
                    <a:pt x="871252" y="707517"/>
                  </a:lnTo>
                  <a:lnTo>
                    <a:pt x="837724" y="707517"/>
                  </a:lnTo>
                  <a:close/>
                  <a:moveTo>
                    <a:pt x="871347" y="744284"/>
                  </a:moveTo>
                  <a:lnTo>
                    <a:pt x="871347" y="948500"/>
                  </a:lnTo>
                  <a:lnTo>
                    <a:pt x="837819" y="948500"/>
                  </a:lnTo>
                  <a:lnTo>
                    <a:pt x="837819" y="744284"/>
                  </a:lnTo>
                  <a:lnTo>
                    <a:pt x="871347" y="744284"/>
                  </a:lnTo>
                  <a:close/>
                  <a:moveTo>
                    <a:pt x="937451" y="744284"/>
                  </a:moveTo>
                  <a:lnTo>
                    <a:pt x="937451" y="776669"/>
                  </a:lnTo>
                  <a:lnTo>
                    <a:pt x="938213" y="776669"/>
                  </a:lnTo>
                  <a:cubicBezTo>
                    <a:pt x="952214" y="751904"/>
                    <a:pt x="974312" y="739521"/>
                    <a:pt x="1004602" y="739521"/>
                  </a:cubicBezTo>
                  <a:cubicBezTo>
                    <a:pt x="1018032" y="739521"/>
                    <a:pt x="1029176" y="741331"/>
                    <a:pt x="1038130" y="745046"/>
                  </a:cubicBezTo>
                  <a:cubicBezTo>
                    <a:pt x="1047083" y="748760"/>
                    <a:pt x="1054322" y="753904"/>
                    <a:pt x="1059847" y="760476"/>
                  </a:cubicBezTo>
                  <a:cubicBezTo>
                    <a:pt x="1065371" y="767048"/>
                    <a:pt x="1069277" y="774859"/>
                    <a:pt x="1071467" y="784003"/>
                  </a:cubicBezTo>
                  <a:cubicBezTo>
                    <a:pt x="1073658" y="793052"/>
                    <a:pt x="1074801" y="803148"/>
                    <a:pt x="1074801" y="814197"/>
                  </a:cubicBezTo>
                  <a:lnTo>
                    <a:pt x="1074801" y="948500"/>
                  </a:lnTo>
                  <a:lnTo>
                    <a:pt x="1041273" y="948500"/>
                  </a:lnTo>
                  <a:lnTo>
                    <a:pt x="1041273" y="810292"/>
                  </a:lnTo>
                  <a:cubicBezTo>
                    <a:pt x="1041273" y="797624"/>
                    <a:pt x="1037558" y="787622"/>
                    <a:pt x="1030224" y="780288"/>
                  </a:cubicBezTo>
                  <a:cubicBezTo>
                    <a:pt x="1022890" y="772954"/>
                    <a:pt x="1012698" y="769239"/>
                    <a:pt x="999839" y="769239"/>
                  </a:cubicBezTo>
                  <a:cubicBezTo>
                    <a:pt x="989552" y="769239"/>
                    <a:pt x="980694" y="770858"/>
                    <a:pt x="973169" y="774002"/>
                  </a:cubicBezTo>
                  <a:cubicBezTo>
                    <a:pt x="965645" y="777145"/>
                    <a:pt x="959358" y="781622"/>
                    <a:pt x="954405" y="787432"/>
                  </a:cubicBezTo>
                  <a:cubicBezTo>
                    <a:pt x="949357" y="793242"/>
                    <a:pt x="945642" y="800005"/>
                    <a:pt x="943165" y="807815"/>
                  </a:cubicBezTo>
                  <a:cubicBezTo>
                    <a:pt x="940689" y="815626"/>
                    <a:pt x="939451" y="824103"/>
                    <a:pt x="939451" y="833247"/>
                  </a:cubicBezTo>
                  <a:lnTo>
                    <a:pt x="939451" y="948595"/>
                  </a:lnTo>
                  <a:lnTo>
                    <a:pt x="905923" y="948595"/>
                  </a:lnTo>
                  <a:lnTo>
                    <a:pt x="905923" y="744379"/>
                  </a:lnTo>
                  <a:lnTo>
                    <a:pt x="937546" y="744379"/>
                  </a:lnTo>
                  <a:close/>
                  <a:moveTo>
                    <a:pt x="1265492" y="1006031"/>
                  </a:moveTo>
                  <a:cubicBezTo>
                    <a:pt x="1250252" y="1022604"/>
                    <a:pt x="1226248" y="1030891"/>
                    <a:pt x="1193673" y="1030891"/>
                  </a:cubicBezTo>
                  <a:cubicBezTo>
                    <a:pt x="1184148" y="1030891"/>
                    <a:pt x="1174528" y="1029843"/>
                    <a:pt x="1164622" y="1027748"/>
                  </a:cubicBezTo>
                  <a:cubicBezTo>
                    <a:pt x="1154716" y="1025652"/>
                    <a:pt x="1145762" y="1022223"/>
                    <a:pt x="1137761" y="1017461"/>
                  </a:cubicBezTo>
                  <a:cubicBezTo>
                    <a:pt x="1129760" y="1012698"/>
                    <a:pt x="1123093" y="1006507"/>
                    <a:pt x="1117854" y="998887"/>
                  </a:cubicBezTo>
                  <a:cubicBezTo>
                    <a:pt x="1112615" y="991267"/>
                    <a:pt x="1109663" y="981932"/>
                    <a:pt x="1109186" y="970883"/>
                  </a:cubicBezTo>
                  <a:lnTo>
                    <a:pt x="1142714" y="970883"/>
                  </a:lnTo>
                  <a:cubicBezTo>
                    <a:pt x="1143000" y="976979"/>
                    <a:pt x="1144905" y="982028"/>
                    <a:pt x="1148429" y="986314"/>
                  </a:cubicBezTo>
                  <a:cubicBezTo>
                    <a:pt x="1151954" y="990505"/>
                    <a:pt x="1156335" y="993934"/>
                    <a:pt x="1161479" y="996601"/>
                  </a:cubicBezTo>
                  <a:cubicBezTo>
                    <a:pt x="1166622" y="999268"/>
                    <a:pt x="1172242" y="1001173"/>
                    <a:pt x="1178243" y="1002316"/>
                  </a:cubicBezTo>
                  <a:cubicBezTo>
                    <a:pt x="1184339" y="1003459"/>
                    <a:pt x="1190054" y="1004126"/>
                    <a:pt x="1195578" y="1004126"/>
                  </a:cubicBezTo>
                  <a:cubicBezTo>
                    <a:pt x="1206627" y="1004126"/>
                    <a:pt x="1215962" y="1002221"/>
                    <a:pt x="1223581" y="998411"/>
                  </a:cubicBezTo>
                  <a:cubicBezTo>
                    <a:pt x="1231202" y="994601"/>
                    <a:pt x="1237488" y="989362"/>
                    <a:pt x="1242536" y="982599"/>
                  </a:cubicBezTo>
                  <a:cubicBezTo>
                    <a:pt x="1247489" y="975836"/>
                    <a:pt x="1251109" y="967740"/>
                    <a:pt x="1253395" y="958310"/>
                  </a:cubicBezTo>
                  <a:cubicBezTo>
                    <a:pt x="1255586" y="948785"/>
                    <a:pt x="1256729" y="938403"/>
                    <a:pt x="1256729" y="927068"/>
                  </a:cubicBezTo>
                  <a:lnTo>
                    <a:pt x="1256729" y="913638"/>
                  </a:lnTo>
                  <a:lnTo>
                    <a:pt x="1255967" y="913638"/>
                  </a:lnTo>
                  <a:cubicBezTo>
                    <a:pt x="1250156" y="926306"/>
                    <a:pt x="1241393" y="935546"/>
                    <a:pt x="1229678" y="941451"/>
                  </a:cubicBezTo>
                  <a:cubicBezTo>
                    <a:pt x="1217962" y="947357"/>
                    <a:pt x="1205484" y="950309"/>
                    <a:pt x="1192339" y="950309"/>
                  </a:cubicBezTo>
                  <a:cubicBezTo>
                    <a:pt x="1177100" y="950309"/>
                    <a:pt x="1163764" y="947547"/>
                    <a:pt x="1152430" y="942023"/>
                  </a:cubicBezTo>
                  <a:cubicBezTo>
                    <a:pt x="1141095" y="936498"/>
                    <a:pt x="1131665" y="929069"/>
                    <a:pt x="1123950" y="919734"/>
                  </a:cubicBezTo>
                  <a:cubicBezTo>
                    <a:pt x="1116330" y="910400"/>
                    <a:pt x="1110615" y="899446"/>
                    <a:pt x="1106805" y="886968"/>
                  </a:cubicBezTo>
                  <a:cubicBezTo>
                    <a:pt x="1102995" y="874490"/>
                    <a:pt x="1101090" y="861251"/>
                    <a:pt x="1101090" y="847249"/>
                  </a:cubicBezTo>
                  <a:cubicBezTo>
                    <a:pt x="1101090" y="835152"/>
                    <a:pt x="1102709" y="822674"/>
                    <a:pt x="1105853" y="809911"/>
                  </a:cubicBezTo>
                  <a:cubicBezTo>
                    <a:pt x="1108996" y="797147"/>
                    <a:pt x="1114235" y="785527"/>
                    <a:pt x="1121664" y="775145"/>
                  </a:cubicBezTo>
                  <a:cubicBezTo>
                    <a:pt x="1128998" y="764762"/>
                    <a:pt x="1138809" y="756190"/>
                    <a:pt x="1150906" y="749522"/>
                  </a:cubicBezTo>
                  <a:cubicBezTo>
                    <a:pt x="1163003" y="742760"/>
                    <a:pt x="1177862" y="739426"/>
                    <a:pt x="1195483" y="739426"/>
                  </a:cubicBezTo>
                  <a:cubicBezTo>
                    <a:pt x="1208342" y="739426"/>
                    <a:pt x="1220248" y="742283"/>
                    <a:pt x="1231011" y="747903"/>
                  </a:cubicBezTo>
                  <a:cubicBezTo>
                    <a:pt x="1241774" y="753618"/>
                    <a:pt x="1250252" y="762095"/>
                    <a:pt x="1256252" y="773335"/>
                  </a:cubicBezTo>
                  <a:lnTo>
                    <a:pt x="1256633" y="773335"/>
                  </a:lnTo>
                  <a:lnTo>
                    <a:pt x="1256633" y="744093"/>
                  </a:lnTo>
                  <a:lnTo>
                    <a:pt x="1288256" y="744093"/>
                  </a:lnTo>
                  <a:lnTo>
                    <a:pt x="1288256" y="930878"/>
                  </a:lnTo>
                  <a:cubicBezTo>
                    <a:pt x="1288256" y="964311"/>
                    <a:pt x="1280636" y="989362"/>
                    <a:pt x="1265396" y="1005935"/>
                  </a:cubicBezTo>
                  <a:close/>
                  <a:moveTo>
                    <a:pt x="1222629" y="914210"/>
                  </a:moveTo>
                  <a:cubicBezTo>
                    <a:pt x="1230344" y="909638"/>
                    <a:pt x="1236631" y="903542"/>
                    <a:pt x="1241393" y="896017"/>
                  </a:cubicBezTo>
                  <a:cubicBezTo>
                    <a:pt x="1246156" y="888492"/>
                    <a:pt x="1249585" y="880015"/>
                    <a:pt x="1251871" y="870585"/>
                  </a:cubicBezTo>
                  <a:cubicBezTo>
                    <a:pt x="1254062" y="861060"/>
                    <a:pt x="1255205" y="851630"/>
                    <a:pt x="1255205" y="842105"/>
                  </a:cubicBezTo>
                  <a:cubicBezTo>
                    <a:pt x="1255205" y="833152"/>
                    <a:pt x="1254157" y="824294"/>
                    <a:pt x="1252061" y="815626"/>
                  </a:cubicBezTo>
                  <a:cubicBezTo>
                    <a:pt x="1249966" y="806958"/>
                    <a:pt x="1246632" y="799148"/>
                    <a:pt x="1241965" y="792099"/>
                  </a:cubicBezTo>
                  <a:cubicBezTo>
                    <a:pt x="1237393" y="785146"/>
                    <a:pt x="1231392" y="779526"/>
                    <a:pt x="1223963" y="775335"/>
                  </a:cubicBezTo>
                  <a:cubicBezTo>
                    <a:pt x="1216628" y="771144"/>
                    <a:pt x="1207675" y="769049"/>
                    <a:pt x="1197102" y="769049"/>
                  </a:cubicBezTo>
                  <a:cubicBezTo>
                    <a:pt x="1186529" y="769049"/>
                    <a:pt x="1177100" y="771049"/>
                    <a:pt x="1169480" y="775145"/>
                  </a:cubicBezTo>
                  <a:cubicBezTo>
                    <a:pt x="1161860" y="779240"/>
                    <a:pt x="1155573" y="784670"/>
                    <a:pt x="1150715" y="791528"/>
                  </a:cubicBezTo>
                  <a:cubicBezTo>
                    <a:pt x="1145857" y="798386"/>
                    <a:pt x="1142238" y="806291"/>
                    <a:pt x="1140047" y="815245"/>
                  </a:cubicBezTo>
                  <a:cubicBezTo>
                    <a:pt x="1137761" y="824198"/>
                    <a:pt x="1136714" y="833533"/>
                    <a:pt x="1136714" y="843248"/>
                  </a:cubicBezTo>
                  <a:cubicBezTo>
                    <a:pt x="1136714" y="852488"/>
                    <a:pt x="1137666" y="861632"/>
                    <a:pt x="1139476" y="870871"/>
                  </a:cubicBezTo>
                  <a:cubicBezTo>
                    <a:pt x="1141286" y="880110"/>
                    <a:pt x="1144429" y="888397"/>
                    <a:pt x="1148906" y="895922"/>
                  </a:cubicBezTo>
                  <a:cubicBezTo>
                    <a:pt x="1153382" y="903446"/>
                    <a:pt x="1159288" y="909447"/>
                    <a:pt x="1166717" y="914114"/>
                  </a:cubicBezTo>
                  <a:cubicBezTo>
                    <a:pt x="1174052" y="918686"/>
                    <a:pt x="1183291" y="921068"/>
                    <a:pt x="1194340" y="921068"/>
                  </a:cubicBezTo>
                  <a:cubicBezTo>
                    <a:pt x="1205389" y="921068"/>
                    <a:pt x="1214819" y="918782"/>
                    <a:pt x="1222534" y="914114"/>
                  </a:cubicBezTo>
                  <a:close/>
                  <a:moveTo>
                    <a:pt x="1348359" y="902780"/>
                  </a:moveTo>
                  <a:cubicBezTo>
                    <a:pt x="1351502" y="907923"/>
                    <a:pt x="1355693" y="912019"/>
                    <a:pt x="1360837" y="915067"/>
                  </a:cubicBezTo>
                  <a:cubicBezTo>
                    <a:pt x="1365980" y="918115"/>
                    <a:pt x="1371790" y="920306"/>
                    <a:pt x="1378172" y="921544"/>
                  </a:cubicBezTo>
                  <a:cubicBezTo>
                    <a:pt x="1384649" y="922877"/>
                    <a:pt x="1391222" y="923544"/>
                    <a:pt x="1398080" y="923544"/>
                  </a:cubicBezTo>
                  <a:cubicBezTo>
                    <a:pt x="1403318" y="923544"/>
                    <a:pt x="1408843" y="923163"/>
                    <a:pt x="1414653" y="922401"/>
                  </a:cubicBezTo>
                  <a:cubicBezTo>
                    <a:pt x="1420463" y="921639"/>
                    <a:pt x="1425797" y="920115"/>
                    <a:pt x="1430655" y="918020"/>
                  </a:cubicBezTo>
                  <a:cubicBezTo>
                    <a:pt x="1435513" y="915924"/>
                    <a:pt x="1439513" y="912781"/>
                    <a:pt x="1442656" y="908780"/>
                  </a:cubicBezTo>
                  <a:cubicBezTo>
                    <a:pt x="1445800" y="904685"/>
                    <a:pt x="1447419" y="899446"/>
                    <a:pt x="1447419" y="893159"/>
                  </a:cubicBezTo>
                  <a:cubicBezTo>
                    <a:pt x="1447419" y="884492"/>
                    <a:pt x="1444085" y="877919"/>
                    <a:pt x="1437513" y="873443"/>
                  </a:cubicBezTo>
                  <a:cubicBezTo>
                    <a:pt x="1430941" y="868966"/>
                    <a:pt x="1422749" y="865346"/>
                    <a:pt x="1412843" y="862584"/>
                  </a:cubicBezTo>
                  <a:cubicBezTo>
                    <a:pt x="1402937" y="859822"/>
                    <a:pt x="1392269" y="857345"/>
                    <a:pt x="1380649" y="855059"/>
                  </a:cubicBezTo>
                  <a:cubicBezTo>
                    <a:pt x="1369028" y="852773"/>
                    <a:pt x="1358360" y="849630"/>
                    <a:pt x="1348454" y="845534"/>
                  </a:cubicBezTo>
                  <a:cubicBezTo>
                    <a:pt x="1338548" y="841439"/>
                    <a:pt x="1330357" y="835724"/>
                    <a:pt x="1323785" y="828389"/>
                  </a:cubicBezTo>
                  <a:cubicBezTo>
                    <a:pt x="1317212" y="821055"/>
                    <a:pt x="1313879" y="810768"/>
                    <a:pt x="1313879" y="797624"/>
                  </a:cubicBezTo>
                  <a:cubicBezTo>
                    <a:pt x="1313879" y="787337"/>
                    <a:pt x="1316164" y="778574"/>
                    <a:pt x="1320737" y="771144"/>
                  </a:cubicBezTo>
                  <a:cubicBezTo>
                    <a:pt x="1325309" y="763810"/>
                    <a:pt x="1331309" y="757809"/>
                    <a:pt x="1338548" y="753142"/>
                  </a:cubicBezTo>
                  <a:cubicBezTo>
                    <a:pt x="1345787" y="748570"/>
                    <a:pt x="1353979" y="745141"/>
                    <a:pt x="1363028" y="742855"/>
                  </a:cubicBezTo>
                  <a:cubicBezTo>
                    <a:pt x="1372076" y="740664"/>
                    <a:pt x="1381125" y="739521"/>
                    <a:pt x="1390079" y="739521"/>
                  </a:cubicBezTo>
                  <a:cubicBezTo>
                    <a:pt x="1401699" y="739521"/>
                    <a:pt x="1412367" y="740474"/>
                    <a:pt x="1422082" y="742474"/>
                  </a:cubicBezTo>
                  <a:cubicBezTo>
                    <a:pt x="1431798" y="744474"/>
                    <a:pt x="1440466" y="747903"/>
                    <a:pt x="1447990" y="752761"/>
                  </a:cubicBezTo>
                  <a:cubicBezTo>
                    <a:pt x="1455515" y="757619"/>
                    <a:pt x="1461516" y="764191"/>
                    <a:pt x="1465993" y="772478"/>
                  </a:cubicBezTo>
                  <a:cubicBezTo>
                    <a:pt x="1470470" y="780764"/>
                    <a:pt x="1473137" y="791147"/>
                    <a:pt x="1473898" y="803529"/>
                  </a:cubicBezTo>
                  <a:lnTo>
                    <a:pt x="1440371" y="803529"/>
                  </a:lnTo>
                  <a:cubicBezTo>
                    <a:pt x="1439799" y="796957"/>
                    <a:pt x="1438085" y="791432"/>
                    <a:pt x="1435227" y="787146"/>
                  </a:cubicBezTo>
                  <a:cubicBezTo>
                    <a:pt x="1432370" y="782860"/>
                    <a:pt x="1428655" y="779336"/>
                    <a:pt x="1424178" y="776669"/>
                  </a:cubicBezTo>
                  <a:cubicBezTo>
                    <a:pt x="1419701" y="774002"/>
                    <a:pt x="1414748" y="772097"/>
                    <a:pt x="1409319" y="770954"/>
                  </a:cubicBezTo>
                  <a:cubicBezTo>
                    <a:pt x="1403890" y="769811"/>
                    <a:pt x="1398461" y="769144"/>
                    <a:pt x="1392936" y="769144"/>
                  </a:cubicBezTo>
                  <a:cubicBezTo>
                    <a:pt x="1387888" y="769144"/>
                    <a:pt x="1382839" y="769525"/>
                    <a:pt x="1377696" y="770287"/>
                  </a:cubicBezTo>
                  <a:cubicBezTo>
                    <a:pt x="1372553" y="771049"/>
                    <a:pt x="1367885" y="772478"/>
                    <a:pt x="1363694" y="774478"/>
                  </a:cubicBezTo>
                  <a:cubicBezTo>
                    <a:pt x="1359503" y="776478"/>
                    <a:pt x="1356074" y="779050"/>
                    <a:pt x="1353407" y="782384"/>
                  </a:cubicBezTo>
                  <a:cubicBezTo>
                    <a:pt x="1350740" y="785717"/>
                    <a:pt x="1349502" y="789908"/>
                    <a:pt x="1349502" y="795242"/>
                  </a:cubicBezTo>
                  <a:cubicBezTo>
                    <a:pt x="1349502" y="801053"/>
                    <a:pt x="1351502" y="805815"/>
                    <a:pt x="1355598" y="809625"/>
                  </a:cubicBezTo>
                  <a:cubicBezTo>
                    <a:pt x="1359694" y="813435"/>
                    <a:pt x="1364837" y="816578"/>
                    <a:pt x="1371219" y="819150"/>
                  </a:cubicBezTo>
                  <a:cubicBezTo>
                    <a:pt x="1377506" y="821627"/>
                    <a:pt x="1384649" y="823722"/>
                    <a:pt x="1392555" y="825437"/>
                  </a:cubicBezTo>
                  <a:cubicBezTo>
                    <a:pt x="1400461" y="827151"/>
                    <a:pt x="1408367" y="828961"/>
                    <a:pt x="1416272" y="830771"/>
                  </a:cubicBezTo>
                  <a:cubicBezTo>
                    <a:pt x="1424654" y="832580"/>
                    <a:pt x="1432941" y="834866"/>
                    <a:pt x="1440942" y="837533"/>
                  </a:cubicBezTo>
                  <a:cubicBezTo>
                    <a:pt x="1448943" y="840200"/>
                    <a:pt x="1456087" y="843629"/>
                    <a:pt x="1462278" y="848011"/>
                  </a:cubicBezTo>
                  <a:cubicBezTo>
                    <a:pt x="1468469" y="852392"/>
                    <a:pt x="1473422" y="857822"/>
                    <a:pt x="1477328" y="864394"/>
                  </a:cubicBezTo>
                  <a:cubicBezTo>
                    <a:pt x="1481138" y="870966"/>
                    <a:pt x="1483043" y="879158"/>
                    <a:pt x="1483043" y="888873"/>
                  </a:cubicBezTo>
                  <a:cubicBezTo>
                    <a:pt x="1483043" y="901256"/>
                    <a:pt x="1480471" y="911543"/>
                    <a:pt x="1475327" y="919639"/>
                  </a:cubicBezTo>
                  <a:cubicBezTo>
                    <a:pt x="1470184" y="927830"/>
                    <a:pt x="1463516" y="934403"/>
                    <a:pt x="1455230" y="939356"/>
                  </a:cubicBezTo>
                  <a:cubicBezTo>
                    <a:pt x="1446943" y="944309"/>
                    <a:pt x="1437608" y="947833"/>
                    <a:pt x="1427226" y="949833"/>
                  </a:cubicBezTo>
                  <a:cubicBezTo>
                    <a:pt x="1416844" y="951833"/>
                    <a:pt x="1406462" y="952786"/>
                    <a:pt x="1396270" y="952786"/>
                  </a:cubicBezTo>
                  <a:cubicBezTo>
                    <a:pt x="1384935" y="952786"/>
                    <a:pt x="1374172" y="951643"/>
                    <a:pt x="1363885" y="949262"/>
                  </a:cubicBezTo>
                  <a:cubicBezTo>
                    <a:pt x="1353598" y="946880"/>
                    <a:pt x="1344549" y="942975"/>
                    <a:pt x="1336643" y="937641"/>
                  </a:cubicBezTo>
                  <a:cubicBezTo>
                    <a:pt x="1328738" y="932212"/>
                    <a:pt x="1322451" y="925163"/>
                    <a:pt x="1317689" y="916305"/>
                  </a:cubicBezTo>
                  <a:cubicBezTo>
                    <a:pt x="1312926" y="907447"/>
                    <a:pt x="1310354" y="896779"/>
                    <a:pt x="1309783" y="884111"/>
                  </a:cubicBezTo>
                  <a:lnTo>
                    <a:pt x="1343311" y="884111"/>
                  </a:lnTo>
                  <a:cubicBezTo>
                    <a:pt x="1343597" y="891445"/>
                    <a:pt x="1345311" y="897731"/>
                    <a:pt x="1348454" y="902875"/>
                  </a:cubicBezTo>
                  <a:close/>
                  <a:moveTo>
                    <a:pt x="133064" y="999649"/>
                  </a:moveTo>
                  <a:cubicBezTo>
                    <a:pt x="139160" y="999649"/>
                    <a:pt x="145637" y="999649"/>
                    <a:pt x="152591" y="999839"/>
                  </a:cubicBezTo>
                  <a:cubicBezTo>
                    <a:pt x="159544" y="1000030"/>
                    <a:pt x="166497" y="1000411"/>
                    <a:pt x="173355" y="1000982"/>
                  </a:cubicBezTo>
                  <a:cubicBezTo>
                    <a:pt x="180213" y="1001649"/>
                    <a:pt x="186595" y="1002602"/>
                    <a:pt x="192500" y="1003935"/>
                  </a:cubicBezTo>
                  <a:cubicBezTo>
                    <a:pt x="198406" y="1005269"/>
                    <a:pt x="203454" y="1007269"/>
                    <a:pt x="207740" y="1009840"/>
                  </a:cubicBezTo>
                  <a:cubicBezTo>
                    <a:pt x="216979" y="1015365"/>
                    <a:pt x="224790" y="1022985"/>
                    <a:pt x="231267" y="1032796"/>
                  </a:cubicBezTo>
                  <a:cubicBezTo>
                    <a:pt x="237744" y="1042511"/>
                    <a:pt x="240983" y="1054513"/>
                    <a:pt x="240983" y="1068705"/>
                  </a:cubicBezTo>
                  <a:cubicBezTo>
                    <a:pt x="240983" y="1083755"/>
                    <a:pt x="237363" y="1096709"/>
                    <a:pt x="230124" y="1107567"/>
                  </a:cubicBezTo>
                  <a:cubicBezTo>
                    <a:pt x="222885" y="1118521"/>
                    <a:pt x="212598" y="1126617"/>
                    <a:pt x="199168" y="1131856"/>
                  </a:cubicBezTo>
                  <a:lnTo>
                    <a:pt x="199168" y="1132618"/>
                  </a:lnTo>
                  <a:cubicBezTo>
                    <a:pt x="216503" y="1136333"/>
                    <a:pt x="229838" y="1144238"/>
                    <a:pt x="239078" y="1156335"/>
                  </a:cubicBezTo>
                  <a:cubicBezTo>
                    <a:pt x="248317" y="1168432"/>
                    <a:pt x="252889" y="1183196"/>
                    <a:pt x="252889" y="1200531"/>
                  </a:cubicBezTo>
                  <a:cubicBezTo>
                    <a:pt x="252889" y="1210818"/>
                    <a:pt x="251079" y="1220819"/>
                    <a:pt x="247364" y="1230535"/>
                  </a:cubicBezTo>
                  <a:cubicBezTo>
                    <a:pt x="243650" y="1240250"/>
                    <a:pt x="238220" y="1248918"/>
                    <a:pt x="230981" y="1256443"/>
                  </a:cubicBezTo>
                  <a:cubicBezTo>
                    <a:pt x="223742" y="1263968"/>
                    <a:pt x="214789" y="1269968"/>
                    <a:pt x="204121" y="1274636"/>
                  </a:cubicBezTo>
                  <a:cubicBezTo>
                    <a:pt x="193453" y="1279208"/>
                    <a:pt x="181166" y="1281494"/>
                    <a:pt x="167164" y="1281494"/>
                  </a:cubicBezTo>
                  <a:lnTo>
                    <a:pt x="30956" y="1281494"/>
                  </a:lnTo>
                  <a:lnTo>
                    <a:pt x="30956" y="999554"/>
                  </a:lnTo>
                  <a:lnTo>
                    <a:pt x="133255" y="999554"/>
                  </a:lnTo>
                  <a:close/>
                  <a:moveTo>
                    <a:pt x="143351" y="1120902"/>
                  </a:moveTo>
                  <a:cubicBezTo>
                    <a:pt x="164687" y="1120902"/>
                    <a:pt x="180023" y="1117187"/>
                    <a:pt x="189357" y="1109663"/>
                  </a:cubicBezTo>
                  <a:cubicBezTo>
                    <a:pt x="198692" y="1102138"/>
                    <a:pt x="203359" y="1090898"/>
                    <a:pt x="203359" y="1075849"/>
                  </a:cubicBezTo>
                  <a:cubicBezTo>
                    <a:pt x="203359" y="1065848"/>
                    <a:pt x="201740" y="1057942"/>
                    <a:pt x="198596" y="1052132"/>
                  </a:cubicBezTo>
                  <a:cubicBezTo>
                    <a:pt x="195453" y="1046321"/>
                    <a:pt x="191071" y="1041845"/>
                    <a:pt x="185547" y="1038701"/>
                  </a:cubicBezTo>
                  <a:cubicBezTo>
                    <a:pt x="180023" y="1035558"/>
                    <a:pt x="173641" y="1033463"/>
                    <a:pt x="166402" y="1032605"/>
                  </a:cubicBezTo>
                  <a:cubicBezTo>
                    <a:pt x="159163" y="1031748"/>
                    <a:pt x="151448" y="1031177"/>
                    <a:pt x="143256" y="1031177"/>
                  </a:cubicBezTo>
                  <a:lnTo>
                    <a:pt x="68199" y="1031177"/>
                  </a:lnTo>
                  <a:lnTo>
                    <a:pt x="68199" y="1120807"/>
                  </a:lnTo>
                  <a:lnTo>
                    <a:pt x="143256" y="1120807"/>
                  </a:lnTo>
                  <a:close/>
                  <a:moveTo>
                    <a:pt x="162306" y="1250061"/>
                  </a:moveTo>
                  <a:cubicBezTo>
                    <a:pt x="178879" y="1250061"/>
                    <a:pt x="191834" y="1245584"/>
                    <a:pt x="201168" y="1236631"/>
                  </a:cubicBezTo>
                  <a:cubicBezTo>
                    <a:pt x="210503" y="1227677"/>
                    <a:pt x="215170" y="1215295"/>
                    <a:pt x="215170" y="1199483"/>
                  </a:cubicBezTo>
                  <a:cubicBezTo>
                    <a:pt x="215170" y="1190244"/>
                    <a:pt x="213455" y="1182624"/>
                    <a:pt x="210026" y="1176623"/>
                  </a:cubicBezTo>
                  <a:cubicBezTo>
                    <a:pt x="206597" y="1170623"/>
                    <a:pt x="202025" y="1165765"/>
                    <a:pt x="196405" y="1162241"/>
                  </a:cubicBezTo>
                  <a:cubicBezTo>
                    <a:pt x="190786" y="1158716"/>
                    <a:pt x="184213" y="1156145"/>
                    <a:pt x="176879" y="1154716"/>
                  </a:cubicBezTo>
                  <a:cubicBezTo>
                    <a:pt x="169545" y="1153287"/>
                    <a:pt x="161830" y="1152525"/>
                    <a:pt x="154019" y="1152525"/>
                  </a:cubicBezTo>
                  <a:lnTo>
                    <a:pt x="68294" y="1152525"/>
                  </a:lnTo>
                  <a:lnTo>
                    <a:pt x="68294" y="1250061"/>
                  </a:lnTo>
                  <a:lnTo>
                    <a:pt x="162306" y="1250061"/>
                  </a:lnTo>
                  <a:close/>
                  <a:moveTo>
                    <a:pt x="464820" y="1280827"/>
                  </a:moveTo>
                  <a:cubicBezTo>
                    <a:pt x="459010" y="1284256"/>
                    <a:pt x="451009" y="1285970"/>
                    <a:pt x="440722" y="1285970"/>
                  </a:cubicBezTo>
                  <a:cubicBezTo>
                    <a:pt x="432054" y="1285970"/>
                    <a:pt x="425101" y="1283494"/>
                    <a:pt x="419957" y="1278636"/>
                  </a:cubicBezTo>
                  <a:cubicBezTo>
                    <a:pt x="414814" y="1273778"/>
                    <a:pt x="412242" y="1265777"/>
                    <a:pt x="412242" y="1254728"/>
                  </a:cubicBezTo>
                  <a:cubicBezTo>
                    <a:pt x="403003" y="1265777"/>
                    <a:pt x="392335" y="1273778"/>
                    <a:pt x="380048" y="1278636"/>
                  </a:cubicBezTo>
                  <a:cubicBezTo>
                    <a:pt x="367760" y="1283494"/>
                    <a:pt x="354616" y="1285970"/>
                    <a:pt x="340328" y="1285970"/>
                  </a:cubicBezTo>
                  <a:cubicBezTo>
                    <a:pt x="331089" y="1285970"/>
                    <a:pt x="322326" y="1284923"/>
                    <a:pt x="314039" y="1282827"/>
                  </a:cubicBezTo>
                  <a:cubicBezTo>
                    <a:pt x="305753" y="1280732"/>
                    <a:pt x="298609" y="1277398"/>
                    <a:pt x="292513" y="1272921"/>
                  </a:cubicBezTo>
                  <a:cubicBezTo>
                    <a:pt x="286417" y="1268444"/>
                    <a:pt x="281654" y="1262634"/>
                    <a:pt x="278130" y="1255395"/>
                  </a:cubicBezTo>
                  <a:cubicBezTo>
                    <a:pt x="274606" y="1248156"/>
                    <a:pt x="272796" y="1239393"/>
                    <a:pt x="272796" y="1229106"/>
                  </a:cubicBezTo>
                  <a:cubicBezTo>
                    <a:pt x="272796" y="1217486"/>
                    <a:pt x="274796" y="1208056"/>
                    <a:pt x="278702" y="1200722"/>
                  </a:cubicBezTo>
                  <a:cubicBezTo>
                    <a:pt x="282607" y="1193387"/>
                    <a:pt x="287846" y="1187387"/>
                    <a:pt x="294323" y="1182719"/>
                  </a:cubicBezTo>
                  <a:cubicBezTo>
                    <a:pt x="300800" y="1178147"/>
                    <a:pt x="308134" y="1174623"/>
                    <a:pt x="316421" y="1172242"/>
                  </a:cubicBezTo>
                  <a:cubicBezTo>
                    <a:pt x="324707" y="1169861"/>
                    <a:pt x="333184" y="1167860"/>
                    <a:pt x="341852" y="1166336"/>
                  </a:cubicBezTo>
                  <a:cubicBezTo>
                    <a:pt x="351092" y="1164527"/>
                    <a:pt x="359855" y="1163098"/>
                    <a:pt x="368141" y="1162145"/>
                  </a:cubicBezTo>
                  <a:cubicBezTo>
                    <a:pt x="376428" y="1161193"/>
                    <a:pt x="383762" y="1159955"/>
                    <a:pt x="390049" y="1158240"/>
                  </a:cubicBezTo>
                  <a:cubicBezTo>
                    <a:pt x="396335" y="1156526"/>
                    <a:pt x="401384" y="1154049"/>
                    <a:pt x="405098" y="1150715"/>
                  </a:cubicBezTo>
                  <a:cubicBezTo>
                    <a:pt x="408813" y="1147382"/>
                    <a:pt x="410623" y="1142619"/>
                    <a:pt x="410623" y="1136333"/>
                  </a:cubicBezTo>
                  <a:cubicBezTo>
                    <a:pt x="410623" y="1128998"/>
                    <a:pt x="409289" y="1123093"/>
                    <a:pt x="406527" y="1118616"/>
                  </a:cubicBezTo>
                  <a:cubicBezTo>
                    <a:pt x="403765" y="1114139"/>
                    <a:pt x="400241" y="1110710"/>
                    <a:pt x="395859" y="1108329"/>
                  </a:cubicBezTo>
                  <a:cubicBezTo>
                    <a:pt x="391478" y="1105948"/>
                    <a:pt x="386620" y="1104329"/>
                    <a:pt x="381286" y="1103566"/>
                  </a:cubicBezTo>
                  <a:cubicBezTo>
                    <a:pt x="375952" y="1102805"/>
                    <a:pt x="370523" y="1102424"/>
                    <a:pt x="365284" y="1102424"/>
                  </a:cubicBezTo>
                  <a:cubicBezTo>
                    <a:pt x="351092" y="1102424"/>
                    <a:pt x="339185" y="1105091"/>
                    <a:pt x="329755" y="1110520"/>
                  </a:cubicBezTo>
                  <a:cubicBezTo>
                    <a:pt x="320326" y="1115949"/>
                    <a:pt x="315182" y="1126141"/>
                    <a:pt x="314325" y="1141095"/>
                  </a:cubicBezTo>
                  <a:lnTo>
                    <a:pt x="280797" y="1141095"/>
                  </a:lnTo>
                  <a:cubicBezTo>
                    <a:pt x="281273" y="1128427"/>
                    <a:pt x="283940" y="1117759"/>
                    <a:pt x="288703" y="1109091"/>
                  </a:cubicBezTo>
                  <a:cubicBezTo>
                    <a:pt x="293465" y="1100423"/>
                    <a:pt x="299752" y="1093375"/>
                    <a:pt x="307658" y="1087946"/>
                  </a:cubicBezTo>
                  <a:cubicBezTo>
                    <a:pt x="315563" y="1082516"/>
                    <a:pt x="324612" y="1078611"/>
                    <a:pt x="334709" y="1076325"/>
                  </a:cubicBezTo>
                  <a:cubicBezTo>
                    <a:pt x="344805" y="1073944"/>
                    <a:pt x="355663" y="1072801"/>
                    <a:pt x="367284" y="1072801"/>
                  </a:cubicBezTo>
                  <a:cubicBezTo>
                    <a:pt x="376523" y="1072801"/>
                    <a:pt x="385667" y="1073468"/>
                    <a:pt x="394716" y="1074801"/>
                  </a:cubicBezTo>
                  <a:cubicBezTo>
                    <a:pt x="403765" y="1076135"/>
                    <a:pt x="412052" y="1078802"/>
                    <a:pt x="419386" y="1082897"/>
                  </a:cubicBezTo>
                  <a:cubicBezTo>
                    <a:pt x="426720" y="1086993"/>
                    <a:pt x="432721" y="1092708"/>
                    <a:pt x="437198" y="1100042"/>
                  </a:cubicBezTo>
                  <a:cubicBezTo>
                    <a:pt x="441674" y="1107377"/>
                    <a:pt x="443865" y="1116997"/>
                    <a:pt x="443865" y="1128808"/>
                  </a:cubicBezTo>
                  <a:lnTo>
                    <a:pt x="443865" y="1233678"/>
                  </a:lnTo>
                  <a:cubicBezTo>
                    <a:pt x="443865" y="1241584"/>
                    <a:pt x="444341" y="1247299"/>
                    <a:pt x="445294" y="1251014"/>
                  </a:cubicBezTo>
                  <a:cubicBezTo>
                    <a:pt x="446246" y="1254728"/>
                    <a:pt x="449294" y="1256538"/>
                    <a:pt x="454533" y="1256538"/>
                  </a:cubicBezTo>
                  <a:cubicBezTo>
                    <a:pt x="457391" y="1256538"/>
                    <a:pt x="460820" y="1255966"/>
                    <a:pt x="464820" y="1254919"/>
                  </a:cubicBezTo>
                  <a:lnTo>
                    <a:pt x="464820" y="1281017"/>
                  </a:lnTo>
                  <a:close/>
                  <a:moveTo>
                    <a:pt x="410337" y="1176147"/>
                  </a:moveTo>
                  <a:cubicBezTo>
                    <a:pt x="406146" y="1179290"/>
                    <a:pt x="400621" y="1181576"/>
                    <a:pt x="393763" y="1183005"/>
                  </a:cubicBezTo>
                  <a:cubicBezTo>
                    <a:pt x="386905" y="1184434"/>
                    <a:pt x="379762" y="1185672"/>
                    <a:pt x="372237" y="1186529"/>
                  </a:cubicBezTo>
                  <a:cubicBezTo>
                    <a:pt x="364712" y="1187387"/>
                    <a:pt x="357188" y="1188530"/>
                    <a:pt x="349567" y="1189673"/>
                  </a:cubicBezTo>
                  <a:cubicBezTo>
                    <a:pt x="341948" y="1190816"/>
                    <a:pt x="335090" y="1192721"/>
                    <a:pt x="329089" y="1195388"/>
                  </a:cubicBezTo>
                  <a:cubicBezTo>
                    <a:pt x="322993" y="1197959"/>
                    <a:pt x="318040" y="1201769"/>
                    <a:pt x="314230" y="1206532"/>
                  </a:cubicBezTo>
                  <a:cubicBezTo>
                    <a:pt x="310420" y="1211390"/>
                    <a:pt x="308515" y="1217962"/>
                    <a:pt x="308515" y="1226344"/>
                  </a:cubicBezTo>
                  <a:cubicBezTo>
                    <a:pt x="308515" y="1231868"/>
                    <a:pt x="309658" y="1236536"/>
                    <a:pt x="311849" y="1240250"/>
                  </a:cubicBezTo>
                  <a:cubicBezTo>
                    <a:pt x="314039" y="1244060"/>
                    <a:pt x="316992" y="1247108"/>
                    <a:pt x="320516" y="1249490"/>
                  </a:cubicBezTo>
                  <a:cubicBezTo>
                    <a:pt x="324041" y="1251871"/>
                    <a:pt x="328232" y="1253585"/>
                    <a:pt x="332994" y="1254633"/>
                  </a:cubicBezTo>
                  <a:cubicBezTo>
                    <a:pt x="337757" y="1255681"/>
                    <a:pt x="342709" y="1256252"/>
                    <a:pt x="348044" y="1256252"/>
                  </a:cubicBezTo>
                  <a:cubicBezTo>
                    <a:pt x="359092" y="1256252"/>
                    <a:pt x="368522" y="1254728"/>
                    <a:pt x="376428" y="1251776"/>
                  </a:cubicBezTo>
                  <a:cubicBezTo>
                    <a:pt x="384334" y="1248728"/>
                    <a:pt x="390811" y="1244918"/>
                    <a:pt x="395764" y="1240346"/>
                  </a:cubicBezTo>
                  <a:cubicBezTo>
                    <a:pt x="400717" y="1235774"/>
                    <a:pt x="404432" y="1230821"/>
                    <a:pt x="406813" y="1225391"/>
                  </a:cubicBezTo>
                  <a:cubicBezTo>
                    <a:pt x="409194" y="1220057"/>
                    <a:pt x="410337" y="1215009"/>
                    <a:pt x="410337" y="1210247"/>
                  </a:cubicBezTo>
                  <a:lnTo>
                    <a:pt x="410337" y="1176052"/>
                  </a:lnTo>
                  <a:close/>
                  <a:moveTo>
                    <a:pt x="514541" y="1077468"/>
                  </a:moveTo>
                  <a:lnTo>
                    <a:pt x="514541" y="1120521"/>
                  </a:lnTo>
                  <a:lnTo>
                    <a:pt x="515303" y="1120521"/>
                  </a:lnTo>
                  <a:cubicBezTo>
                    <a:pt x="523494" y="1103948"/>
                    <a:pt x="533495" y="1091660"/>
                    <a:pt x="545306" y="1083755"/>
                  </a:cubicBezTo>
                  <a:cubicBezTo>
                    <a:pt x="557117" y="1075849"/>
                    <a:pt x="572167" y="1072134"/>
                    <a:pt x="590360" y="1072706"/>
                  </a:cubicBezTo>
                  <a:lnTo>
                    <a:pt x="590360" y="1108234"/>
                  </a:lnTo>
                  <a:cubicBezTo>
                    <a:pt x="576929" y="1108234"/>
                    <a:pt x="565499" y="1110044"/>
                    <a:pt x="555974" y="1113758"/>
                  </a:cubicBezTo>
                  <a:cubicBezTo>
                    <a:pt x="546545" y="1117473"/>
                    <a:pt x="538829" y="1122807"/>
                    <a:pt x="533114" y="1129951"/>
                  </a:cubicBezTo>
                  <a:cubicBezTo>
                    <a:pt x="527399" y="1137095"/>
                    <a:pt x="523113" y="1145667"/>
                    <a:pt x="520446" y="1155764"/>
                  </a:cubicBezTo>
                  <a:cubicBezTo>
                    <a:pt x="517779" y="1165860"/>
                    <a:pt x="516446" y="1177576"/>
                    <a:pt x="516446" y="1190720"/>
                  </a:cubicBezTo>
                  <a:lnTo>
                    <a:pt x="516446" y="1281589"/>
                  </a:lnTo>
                  <a:lnTo>
                    <a:pt x="482917" y="1281589"/>
                  </a:lnTo>
                  <a:lnTo>
                    <a:pt x="482917" y="1077468"/>
                  </a:lnTo>
                  <a:lnTo>
                    <a:pt x="514541" y="1077468"/>
                  </a:lnTo>
                  <a:close/>
                  <a:moveTo>
                    <a:pt x="641128" y="1077468"/>
                  </a:moveTo>
                  <a:lnTo>
                    <a:pt x="641128" y="1120521"/>
                  </a:lnTo>
                  <a:lnTo>
                    <a:pt x="641890" y="1120521"/>
                  </a:lnTo>
                  <a:cubicBezTo>
                    <a:pt x="650081" y="1103948"/>
                    <a:pt x="660082" y="1091660"/>
                    <a:pt x="671894" y="1083755"/>
                  </a:cubicBezTo>
                  <a:cubicBezTo>
                    <a:pt x="683705" y="1075849"/>
                    <a:pt x="698754" y="1072134"/>
                    <a:pt x="716947" y="1072706"/>
                  </a:cubicBezTo>
                  <a:lnTo>
                    <a:pt x="716947" y="1108234"/>
                  </a:lnTo>
                  <a:cubicBezTo>
                    <a:pt x="703517" y="1108234"/>
                    <a:pt x="692087" y="1110044"/>
                    <a:pt x="682562" y="1113758"/>
                  </a:cubicBezTo>
                  <a:cubicBezTo>
                    <a:pt x="673132" y="1117473"/>
                    <a:pt x="665417" y="1122807"/>
                    <a:pt x="659702" y="1129951"/>
                  </a:cubicBezTo>
                  <a:cubicBezTo>
                    <a:pt x="653987" y="1137095"/>
                    <a:pt x="649700" y="1145667"/>
                    <a:pt x="647033" y="1155764"/>
                  </a:cubicBezTo>
                  <a:cubicBezTo>
                    <a:pt x="644366" y="1165860"/>
                    <a:pt x="643033" y="1177576"/>
                    <a:pt x="643033" y="1190720"/>
                  </a:cubicBezTo>
                  <a:lnTo>
                    <a:pt x="643033" y="1281589"/>
                  </a:lnTo>
                  <a:lnTo>
                    <a:pt x="609505" y="1281589"/>
                  </a:lnTo>
                  <a:lnTo>
                    <a:pt x="609505" y="1077468"/>
                  </a:lnTo>
                  <a:lnTo>
                    <a:pt x="641128" y="1077468"/>
                  </a:lnTo>
                  <a:close/>
                  <a:moveTo>
                    <a:pt x="732377" y="1040702"/>
                  </a:moveTo>
                  <a:lnTo>
                    <a:pt x="732377" y="999649"/>
                  </a:lnTo>
                  <a:lnTo>
                    <a:pt x="765905" y="999649"/>
                  </a:lnTo>
                  <a:lnTo>
                    <a:pt x="765905" y="1040702"/>
                  </a:lnTo>
                  <a:lnTo>
                    <a:pt x="732377" y="1040702"/>
                  </a:lnTo>
                  <a:close/>
                  <a:moveTo>
                    <a:pt x="765905" y="1077468"/>
                  </a:moveTo>
                  <a:lnTo>
                    <a:pt x="765905" y="1281589"/>
                  </a:lnTo>
                  <a:lnTo>
                    <a:pt x="732377" y="1281589"/>
                  </a:lnTo>
                  <a:lnTo>
                    <a:pt x="732377" y="1077468"/>
                  </a:lnTo>
                  <a:lnTo>
                    <a:pt x="765905" y="1077468"/>
                  </a:lnTo>
                  <a:close/>
                  <a:moveTo>
                    <a:pt x="831913" y="1235964"/>
                  </a:moveTo>
                  <a:cubicBezTo>
                    <a:pt x="835057" y="1241108"/>
                    <a:pt x="839248" y="1245203"/>
                    <a:pt x="844391" y="1248251"/>
                  </a:cubicBezTo>
                  <a:cubicBezTo>
                    <a:pt x="849535" y="1251299"/>
                    <a:pt x="855345" y="1253490"/>
                    <a:pt x="861727" y="1254728"/>
                  </a:cubicBezTo>
                  <a:cubicBezTo>
                    <a:pt x="868204" y="1256062"/>
                    <a:pt x="874776" y="1256729"/>
                    <a:pt x="881634" y="1256729"/>
                  </a:cubicBezTo>
                  <a:cubicBezTo>
                    <a:pt x="886873" y="1256729"/>
                    <a:pt x="892397" y="1256348"/>
                    <a:pt x="898207" y="1255586"/>
                  </a:cubicBezTo>
                  <a:cubicBezTo>
                    <a:pt x="904018" y="1254824"/>
                    <a:pt x="909352" y="1253395"/>
                    <a:pt x="914210" y="1251204"/>
                  </a:cubicBezTo>
                  <a:cubicBezTo>
                    <a:pt x="919067" y="1249109"/>
                    <a:pt x="923068" y="1245965"/>
                    <a:pt x="926211" y="1241965"/>
                  </a:cubicBezTo>
                  <a:cubicBezTo>
                    <a:pt x="929354" y="1237964"/>
                    <a:pt x="930973" y="1232726"/>
                    <a:pt x="930973" y="1226344"/>
                  </a:cubicBezTo>
                  <a:cubicBezTo>
                    <a:pt x="930973" y="1217676"/>
                    <a:pt x="927640" y="1211104"/>
                    <a:pt x="921068" y="1206627"/>
                  </a:cubicBezTo>
                  <a:cubicBezTo>
                    <a:pt x="914495" y="1202150"/>
                    <a:pt x="906304" y="1198531"/>
                    <a:pt x="896398" y="1195769"/>
                  </a:cubicBezTo>
                  <a:cubicBezTo>
                    <a:pt x="886492" y="1193006"/>
                    <a:pt x="875824" y="1190530"/>
                    <a:pt x="864203" y="1188244"/>
                  </a:cubicBezTo>
                  <a:cubicBezTo>
                    <a:pt x="852583" y="1186053"/>
                    <a:pt x="841915" y="1182815"/>
                    <a:pt x="832009" y="1178814"/>
                  </a:cubicBezTo>
                  <a:cubicBezTo>
                    <a:pt x="822103" y="1174718"/>
                    <a:pt x="813911" y="1169003"/>
                    <a:pt x="807339" y="1161669"/>
                  </a:cubicBezTo>
                  <a:cubicBezTo>
                    <a:pt x="800767" y="1154335"/>
                    <a:pt x="797433" y="1144048"/>
                    <a:pt x="797433" y="1130903"/>
                  </a:cubicBezTo>
                  <a:cubicBezTo>
                    <a:pt x="797433" y="1120616"/>
                    <a:pt x="799719" y="1111853"/>
                    <a:pt x="804291" y="1104424"/>
                  </a:cubicBezTo>
                  <a:cubicBezTo>
                    <a:pt x="808863" y="1097090"/>
                    <a:pt x="814864" y="1091089"/>
                    <a:pt x="822103" y="1086422"/>
                  </a:cubicBezTo>
                  <a:cubicBezTo>
                    <a:pt x="829342" y="1081850"/>
                    <a:pt x="837533" y="1078421"/>
                    <a:pt x="846582" y="1076135"/>
                  </a:cubicBezTo>
                  <a:cubicBezTo>
                    <a:pt x="855631" y="1073944"/>
                    <a:pt x="864680" y="1072801"/>
                    <a:pt x="873633" y="1072801"/>
                  </a:cubicBezTo>
                  <a:cubicBezTo>
                    <a:pt x="885254" y="1072801"/>
                    <a:pt x="895922" y="1073753"/>
                    <a:pt x="905637" y="1075754"/>
                  </a:cubicBezTo>
                  <a:cubicBezTo>
                    <a:pt x="915353" y="1077754"/>
                    <a:pt x="924020" y="1081183"/>
                    <a:pt x="931545" y="1086041"/>
                  </a:cubicBezTo>
                  <a:cubicBezTo>
                    <a:pt x="939070" y="1090898"/>
                    <a:pt x="945071" y="1097471"/>
                    <a:pt x="949547" y="1105757"/>
                  </a:cubicBezTo>
                  <a:cubicBezTo>
                    <a:pt x="954024" y="1114044"/>
                    <a:pt x="956691" y="1124426"/>
                    <a:pt x="957453" y="1136714"/>
                  </a:cubicBezTo>
                  <a:lnTo>
                    <a:pt x="923925" y="1136714"/>
                  </a:lnTo>
                  <a:cubicBezTo>
                    <a:pt x="923354" y="1130141"/>
                    <a:pt x="921639" y="1124712"/>
                    <a:pt x="918781" y="1120331"/>
                  </a:cubicBezTo>
                  <a:cubicBezTo>
                    <a:pt x="915924" y="1115949"/>
                    <a:pt x="912209" y="1112520"/>
                    <a:pt x="907732" y="1109853"/>
                  </a:cubicBezTo>
                  <a:cubicBezTo>
                    <a:pt x="903256" y="1107186"/>
                    <a:pt x="898303" y="1105281"/>
                    <a:pt x="892873" y="1104138"/>
                  </a:cubicBezTo>
                  <a:cubicBezTo>
                    <a:pt x="887444" y="1102995"/>
                    <a:pt x="882015" y="1102328"/>
                    <a:pt x="876490" y="1102328"/>
                  </a:cubicBezTo>
                  <a:cubicBezTo>
                    <a:pt x="871442" y="1102328"/>
                    <a:pt x="866394" y="1102709"/>
                    <a:pt x="861251" y="1103471"/>
                  </a:cubicBezTo>
                  <a:cubicBezTo>
                    <a:pt x="856107" y="1104233"/>
                    <a:pt x="851440" y="1105662"/>
                    <a:pt x="847249" y="1107662"/>
                  </a:cubicBezTo>
                  <a:cubicBezTo>
                    <a:pt x="843058" y="1109663"/>
                    <a:pt x="839629" y="1112234"/>
                    <a:pt x="836962" y="1115568"/>
                  </a:cubicBezTo>
                  <a:cubicBezTo>
                    <a:pt x="834295" y="1118902"/>
                    <a:pt x="833056" y="1123093"/>
                    <a:pt x="833056" y="1128427"/>
                  </a:cubicBezTo>
                  <a:cubicBezTo>
                    <a:pt x="833056" y="1134237"/>
                    <a:pt x="835057" y="1139000"/>
                    <a:pt x="839153" y="1142810"/>
                  </a:cubicBezTo>
                  <a:cubicBezTo>
                    <a:pt x="843248" y="1146620"/>
                    <a:pt x="848392" y="1149763"/>
                    <a:pt x="854773" y="1152335"/>
                  </a:cubicBezTo>
                  <a:cubicBezTo>
                    <a:pt x="861155" y="1154906"/>
                    <a:pt x="868204" y="1156907"/>
                    <a:pt x="876110" y="1158621"/>
                  </a:cubicBezTo>
                  <a:cubicBezTo>
                    <a:pt x="884015" y="1160336"/>
                    <a:pt x="891921" y="1162145"/>
                    <a:pt x="899827" y="1163955"/>
                  </a:cubicBezTo>
                  <a:cubicBezTo>
                    <a:pt x="908209" y="1165765"/>
                    <a:pt x="916496" y="1168051"/>
                    <a:pt x="924497" y="1170718"/>
                  </a:cubicBezTo>
                  <a:cubicBezTo>
                    <a:pt x="932497" y="1173385"/>
                    <a:pt x="939641" y="1176814"/>
                    <a:pt x="945832" y="1181195"/>
                  </a:cubicBezTo>
                  <a:cubicBezTo>
                    <a:pt x="952024" y="1185577"/>
                    <a:pt x="956977" y="1191006"/>
                    <a:pt x="960882" y="1197578"/>
                  </a:cubicBezTo>
                  <a:cubicBezTo>
                    <a:pt x="964692" y="1204151"/>
                    <a:pt x="966597" y="1212342"/>
                    <a:pt x="966597" y="1222058"/>
                  </a:cubicBezTo>
                  <a:cubicBezTo>
                    <a:pt x="966597" y="1234440"/>
                    <a:pt x="964025" y="1244727"/>
                    <a:pt x="958882" y="1252823"/>
                  </a:cubicBezTo>
                  <a:cubicBezTo>
                    <a:pt x="953738" y="1261015"/>
                    <a:pt x="947071" y="1267587"/>
                    <a:pt x="938784" y="1272540"/>
                  </a:cubicBezTo>
                  <a:cubicBezTo>
                    <a:pt x="930497" y="1277493"/>
                    <a:pt x="921163" y="1281017"/>
                    <a:pt x="910780" y="1283018"/>
                  </a:cubicBezTo>
                  <a:cubicBezTo>
                    <a:pt x="900398" y="1285018"/>
                    <a:pt x="890016" y="1285970"/>
                    <a:pt x="879824" y="1285970"/>
                  </a:cubicBezTo>
                  <a:cubicBezTo>
                    <a:pt x="868489" y="1285970"/>
                    <a:pt x="857726" y="1284827"/>
                    <a:pt x="847439" y="1282446"/>
                  </a:cubicBezTo>
                  <a:cubicBezTo>
                    <a:pt x="837152" y="1280065"/>
                    <a:pt x="828104" y="1276160"/>
                    <a:pt x="820198" y="1270826"/>
                  </a:cubicBezTo>
                  <a:cubicBezTo>
                    <a:pt x="812292" y="1265396"/>
                    <a:pt x="806005" y="1258348"/>
                    <a:pt x="801243" y="1249490"/>
                  </a:cubicBezTo>
                  <a:cubicBezTo>
                    <a:pt x="796480" y="1240631"/>
                    <a:pt x="793909" y="1229963"/>
                    <a:pt x="793337" y="1217295"/>
                  </a:cubicBezTo>
                  <a:lnTo>
                    <a:pt x="826865" y="1217295"/>
                  </a:lnTo>
                  <a:cubicBezTo>
                    <a:pt x="827151" y="1224629"/>
                    <a:pt x="828865" y="1230916"/>
                    <a:pt x="832009" y="1236059"/>
                  </a:cubicBezTo>
                  <a:close/>
                  <a:moveTo>
                    <a:pt x="1079087" y="1077468"/>
                  </a:moveTo>
                  <a:lnTo>
                    <a:pt x="1079087" y="1107091"/>
                  </a:lnTo>
                  <a:lnTo>
                    <a:pt x="1038415" y="1107091"/>
                  </a:lnTo>
                  <a:lnTo>
                    <a:pt x="1038415" y="1233869"/>
                  </a:lnTo>
                  <a:cubicBezTo>
                    <a:pt x="1038415" y="1237774"/>
                    <a:pt x="1038797" y="1241012"/>
                    <a:pt x="1039368" y="1243394"/>
                  </a:cubicBezTo>
                  <a:cubicBezTo>
                    <a:pt x="1040035" y="1245775"/>
                    <a:pt x="1041273" y="1247585"/>
                    <a:pt x="1043083" y="1248918"/>
                  </a:cubicBezTo>
                  <a:cubicBezTo>
                    <a:pt x="1044893" y="1250252"/>
                    <a:pt x="1047464" y="1251109"/>
                    <a:pt x="1050798" y="1251490"/>
                  </a:cubicBezTo>
                  <a:cubicBezTo>
                    <a:pt x="1054132" y="1251871"/>
                    <a:pt x="1058323" y="1252061"/>
                    <a:pt x="1063657" y="1252061"/>
                  </a:cubicBezTo>
                  <a:lnTo>
                    <a:pt x="1079087" y="1252061"/>
                  </a:lnTo>
                  <a:lnTo>
                    <a:pt x="1079087" y="1281684"/>
                  </a:lnTo>
                  <a:lnTo>
                    <a:pt x="1053465" y="1281684"/>
                  </a:lnTo>
                  <a:cubicBezTo>
                    <a:pt x="1044797" y="1281684"/>
                    <a:pt x="1037368" y="1281113"/>
                    <a:pt x="1031177" y="1279874"/>
                  </a:cubicBezTo>
                  <a:cubicBezTo>
                    <a:pt x="1024985" y="1278636"/>
                    <a:pt x="1020032" y="1276541"/>
                    <a:pt x="1016127" y="1273397"/>
                  </a:cubicBezTo>
                  <a:cubicBezTo>
                    <a:pt x="1012317" y="1270254"/>
                    <a:pt x="1009460" y="1265777"/>
                    <a:pt x="1007650" y="1259967"/>
                  </a:cubicBezTo>
                  <a:cubicBezTo>
                    <a:pt x="1005840" y="1254157"/>
                    <a:pt x="1004888" y="1246537"/>
                    <a:pt x="1004888" y="1237107"/>
                  </a:cubicBezTo>
                  <a:lnTo>
                    <a:pt x="1004888" y="1107186"/>
                  </a:lnTo>
                  <a:lnTo>
                    <a:pt x="970121" y="1107186"/>
                  </a:lnTo>
                  <a:lnTo>
                    <a:pt x="970121" y="1077563"/>
                  </a:lnTo>
                  <a:lnTo>
                    <a:pt x="1004888" y="1077563"/>
                  </a:lnTo>
                  <a:lnTo>
                    <a:pt x="1004888" y="1016318"/>
                  </a:lnTo>
                  <a:lnTo>
                    <a:pt x="1038415" y="1016318"/>
                  </a:lnTo>
                  <a:lnTo>
                    <a:pt x="1038415" y="1077563"/>
                  </a:lnTo>
                  <a:lnTo>
                    <a:pt x="1079087" y="1077563"/>
                  </a:lnTo>
                  <a:close/>
                  <a:moveTo>
                    <a:pt x="1248918" y="1268540"/>
                  </a:moveTo>
                  <a:cubicBezTo>
                    <a:pt x="1233678" y="1280160"/>
                    <a:pt x="1214438" y="1285875"/>
                    <a:pt x="1191292" y="1285875"/>
                  </a:cubicBezTo>
                  <a:cubicBezTo>
                    <a:pt x="1175004" y="1285875"/>
                    <a:pt x="1160812" y="1283208"/>
                    <a:pt x="1148810" y="1277969"/>
                  </a:cubicBezTo>
                  <a:cubicBezTo>
                    <a:pt x="1136809" y="1272731"/>
                    <a:pt x="1126807" y="1265301"/>
                    <a:pt x="1118616" y="1255871"/>
                  </a:cubicBezTo>
                  <a:cubicBezTo>
                    <a:pt x="1110425" y="1246346"/>
                    <a:pt x="1104329" y="1235107"/>
                    <a:pt x="1100233" y="1221867"/>
                  </a:cubicBezTo>
                  <a:cubicBezTo>
                    <a:pt x="1096137" y="1208627"/>
                    <a:pt x="1093851" y="1194340"/>
                    <a:pt x="1093280" y="1178814"/>
                  </a:cubicBezTo>
                  <a:cubicBezTo>
                    <a:pt x="1093280" y="1163288"/>
                    <a:pt x="1095661" y="1149096"/>
                    <a:pt x="1100423" y="1136142"/>
                  </a:cubicBezTo>
                  <a:cubicBezTo>
                    <a:pt x="1105186" y="1123283"/>
                    <a:pt x="1111853" y="1112044"/>
                    <a:pt x="1120331" y="1102614"/>
                  </a:cubicBezTo>
                  <a:cubicBezTo>
                    <a:pt x="1128808" y="1093184"/>
                    <a:pt x="1139000" y="1085755"/>
                    <a:pt x="1150715" y="1080516"/>
                  </a:cubicBezTo>
                  <a:cubicBezTo>
                    <a:pt x="1162431" y="1075277"/>
                    <a:pt x="1175290" y="1072610"/>
                    <a:pt x="1189196" y="1072610"/>
                  </a:cubicBezTo>
                  <a:cubicBezTo>
                    <a:pt x="1207389" y="1072610"/>
                    <a:pt x="1222439" y="1076325"/>
                    <a:pt x="1234440" y="1083850"/>
                  </a:cubicBezTo>
                  <a:cubicBezTo>
                    <a:pt x="1246442" y="1091375"/>
                    <a:pt x="1256062" y="1100900"/>
                    <a:pt x="1263301" y="1112520"/>
                  </a:cubicBezTo>
                  <a:cubicBezTo>
                    <a:pt x="1270540" y="1124141"/>
                    <a:pt x="1275493" y="1136714"/>
                    <a:pt x="1278255" y="1150430"/>
                  </a:cubicBezTo>
                  <a:cubicBezTo>
                    <a:pt x="1281017" y="1164146"/>
                    <a:pt x="1282160" y="1177100"/>
                    <a:pt x="1281589" y="1189482"/>
                  </a:cubicBezTo>
                  <a:lnTo>
                    <a:pt x="1128808" y="1189482"/>
                  </a:lnTo>
                  <a:cubicBezTo>
                    <a:pt x="1128522" y="1198436"/>
                    <a:pt x="1129570" y="1206913"/>
                    <a:pt x="1131951" y="1214914"/>
                  </a:cubicBezTo>
                  <a:cubicBezTo>
                    <a:pt x="1134332" y="1222915"/>
                    <a:pt x="1138142" y="1230059"/>
                    <a:pt x="1143381" y="1236250"/>
                  </a:cubicBezTo>
                  <a:cubicBezTo>
                    <a:pt x="1148620" y="1242441"/>
                    <a:pt x="1155382" y="1247394"/>
                    <a:pt x="1163479" y="1251014"/>
                  </a:cubicBezTo>
                  <a:cubicBezTo>
                    <a:pt x="1171670" y="1254728"/>
                    <a:pt x="1181290" y="1256538"/>
                    <a:pt x="1192339" y="1256538"/>
                  </a:cubicBezTo>
                  <a:cubicBezTo>
                    <a:pt x="1206532" y="1256538"/>
                    <a:pt x="1218248" y="1253300"/>
                    <a:pt x="1227296" y="1246632"/>
                  </a:cubicBezTo>
                  <a:cubicBezTo>
                    <a:pt x="1236345" y="1240060"/>
                    <a:pt x="1242346" y="1230059"/>
                    <a:pt x="1245298" y="1216628"/>
                  </a:cubicBezTo>
                  <a:lnTo>
                    <a:pt x="1278446" y="1216628"/>
                  </a:lnTo>
                  <a:cubicBezTo>
                    <a:pt x="1273969" y="1239488"/>
                    <a:pt x="1264063" y="1256729"/>
                    <a:pt x="1248823" y="1268349"/>
                  </a:cubicBezTo>
                  <a:close/>
                  <a:moveTo>
                    <a:pt x="1240822" y="1137476"/>
                  </a:moveTo>
                  <a:cubicBezTo>
                    <a:pt x="1237774" y="1130332"/>
                    <a:pt x="1233678" y="1124236"/>
                    <a:pt x="1228630" y="1119092"/>
                  </a:cubicBezTo>
                  <a:cubicBezTo>
                    <a:pt x="1223486" y="1113949"/>
                    <a:pt x="1217390" y="1109853"/>
                    <a:pt x="1210437" y="1106805"/>
                  </a:cubicBezTo>
                  <a:cubicBezTo>
                    <a:pt x="1203484" y="1103757"/>
                    <a:pt x="1195769" y="1102233"/>
                    <a:pt x="1187291" y="1102233"/>
                  </a:cubicBezTo>
                  <a:cubicBezTo>
                    <a:pt x="1178814" y="1102233"/>
                    <a:pt x="1170813" y="1103757"/>
                    <a:pt x="1163764" y="1106805"/>
                  </a:cubicBezTo>
                  <a:cubicBezTo>
                    <a:pt x="1156716" y="1109853"/>
                    <a:pt x="1150811" y="1113949"/>
                    <a:pt x="1145762" y="1119283"/>
                  </a:cubicBezTo>
                  <a:cubicBezTo>
                    <a:pt x="1140714" y="1124522"/>
                    <a:pt x="1136809" y="1130713"/>
                    <a:pt x="1133951" y="1137666"/>
                  </a:cubicBezTo>
                  <a:cubicBezTo>
                    <a:pt x="1131094" y="1144619"/>
                    <a:pt x="1129379" y="1152049"/>
                    <a:pt x="1128808" y="1159955"/>
                  </a:cubicBezTo>
                  <a:lnTo>
                    <a:pt x="1246061" y="1159955"/>
                  </a:lnTo>
                  <a:cubicBezTo>
                    <a:pt x="1245489" y="1152049"/>
                    <a:pt x="1243775" y="1144524"/>
                    <a:pt x="1240727" y="1137476"/>
                  </a:cubicBezTo>
                  <a:close/>
                  <a:moveTo>
                    <a:pt x="1335024" y="1077468"/>
                  </a:moveTo>
                  <a:lnTo>
                    <a:pt x="1335024" y="1120521"/>
                  </a:lnTo>
                  <a:lnTo>
                    <a:pt x="1335786" y="1120521"/>
                  </a:lnTo>
                  <a:cubicBezTo>
                    <a:pt x="1343978" y="1103948"/>
                    <a:pt x="1353979" y="1091660"/>
                    <a:pt x="1365790" y="1083755"/>
                  </a:cubicBezTo>
                  <a:cubicBezTo>
                    <a:pt x="1377601" y="1075849"/>
                    <a:pt x="1392650" y="1072134"/>
                    <a:pt x="1410843" y="1072706"/>
                  </a:cubicBezTo>
                  <a:lnTo>
                    <a:pt x="1410843" y="1108234"/>
                  </a:lnTo>
                  <a:cubicBezTo>
                    <a:pt x="1397413" y="1108234"/>
                    <a:pt x="1385983" y="1110044"/>
                    <a:pt x="1376458" y="1113758"/>
                  </a:cubicBezTo>
                  <a:cubicBezTo>
                    <a:pt x="1367028" y="1117473"/>
                    <a:pt x="1359313" y="1122807"/>
                    <a:pt x="1353598" y="1129951"/>
                  </a:cubicBezTo>
                  <a:cubicBezTo>
                    <a:pt x="1347883" y="1137095"/>
                    <a:pt x="1343597" y="1145667"/>
                    <a:pt x="1340930" y="1155764"/>
                  </a:cubicBezTo>
                  <a:cubicBezTo>
                    <a:pt x="1338263" y="1165860"/>
                    <a:pt x="1336929" y="1177576"/>
                    <a:pt x="1336929" y="1190720"/>
                  </a:cubicBezTo>
                  <a:lnTo>
                    <a:pt x="1336929" y="1281589"/>
                  </a:lnTo>
                  <a:lnTo>
                    <a:pt x="1303401" y="1281589"/>
                  </a:lnTo>
                  <a:lnTo>
                    <a:pt x="1303401" y="1077468"/>
                  </a:lnTo>
                  <a:lnTo>
                    <a:pt x="1335024" y="1077468"/>
                  </a:lnTo>
                  <a:close/>
                  <a:moveTo>
                    <a:pt x="1456849" y="1235964"/>
                  </a:moveTo>
                  <a:cubicBezTo>
                    <a:pt x="1459992" y="1241108"/>
                    <a:pt x="1464183" y="1245203"/>
                    <a:pt x="1469327" y="1248251"/>
                  </a:cubicBezTo>
                  <a:cubicBezTo>
                    <a:pt x="1474470" y="1251299"/>
                    <a:pt x="1480280" y="1253490"/>
                    <a:pt x="1486662" y="1254728"/>
                  </a:cubicBezTo>
                  <a:cubicBezTo>
                    <a:pt x="1493139" y="1256062"/>
                    <a:pt x="1499711" y="1256729"/>
                    <a:pt x="1506569" y="1256729"/>
                  </a:cubicBezTo>
                  <a:cubicBezTo>
                    <a:pt x="1511808" y="1256729"/>
                    <a:pt x="1517332" y="1256348"/>
                    <a:pt x="1523143" y="1255586"/>
                  </a:cubicBezTo>
                  <a:cubicBezTo>
                    <a:pt x="1528953" y="1254824"/>
                    <a:pt x="1534287" y="1253395"/>
                    <a:pt x="1539145" y="1251204"/>
                  </a:cubicBezTo>
                  <a:cubicBezTo>
                    <a:pt x="1544003" y="1249109"/>
                    <a:pt x="1548003" y="1245965"/>
                    <a:pt x="1551146" y="1241965"/>
                  </a:cubicBezTo>
                  <a:cubicBezTo>
                    <a:pt x="1554289" y="1237964"/>
                    <a:pt x="1555909" y="1232726"/>
                    <a:pt x="1555909" y="1226344"/>
                  </a:cubicBezTo>
                  <a:cubicBezTo>
                    <a:pt x="1555909" y="1217676"/>
                    <a:pt x="1552575" y="1211104"/>
                    <a:pt x="1546003" y="1206627"/>
                  </a:cubicBezTo>
                  <a:cubicBezTo>
                    <a:pt x="1539431" y="1202150"/>
                    <a:pt x="1531239" y="1198531"/>
                    <a:pt x="1521333" y="1195769"/>
                  </a:cubicBezTo>
                  <a:cubicBezTo>
                    <a:pt x="1511427" y="1193006"/>
                    <a:pt x="1500759" y="1190530"/>
                    <a:pt x="1489139" y="1188244"/>
                  </a:cubicBezTo>
                  <a:cubicBezTo>
                    <a:pt x="1477518" y="1186053"/>
                    <a:pt x="1466850" y="1182815"/>
                    <a:pt x="1456944" y="1178814"/>
                  </a:cubicBezTo>
                  <a:cubicBezTo>
                    <a:pt x="1447038" y="1174718"/>
                    <a:pt x="1438847" y="1169003"/>
                    <a:pt x="1432274" y="1161669"/>
                  </a:cubicBezTo>
                  <a:cubicBezTo>
                    <a:pt x="1425702" y="1154335"/>
                    <a:pt x="1422368" y="1144048"/>
                    <a:pt x="1422368" y="1130903"/>
                  </a:cubicBezTo>
                  <a:cubicBezTo>
                    <a:pt x="1422368" y="1120616"/>
                    <a:pt x="1424654" y="1111853"/>
                    <a:pt x="1429226" y="1104424"/>
                  </a:cubicBezTo>
                  <a:cubicBezTo>
                    <a:pt x="1433798" y="1097090"/>
                    <a:pt x="1439799" y="1091089"/>
                    <a:pt x="1447038" y="1086422"/>
                  </a:cubicBezTo>
                  <a:cubicBezTo>
                    <a:pt x="1454277" y="1081850"/>
                    <a:pt x="1462469" y="1078421"/>
                    <a:pt x="1471517" y="1076135"/>
                  </a:cubicBezTo>
                  <a:cubicBezTo>
                    <a:pt x="1480566" y="1073944"/>
                    <a:pt x="1489615" y="1072801"/>
                    <a:pt x="1498568" y="1072801"/>
                  </a:cubicBezTo>
                  <a:cubicBezTo>
                    <a:pt x="1510189" y="1072801"/>
                    <a:pt x="1520857" y="1073753"/>
                    <a:pt x="1530572" y="1075754"/>
                  </a:cubicBezTo>
                  <a:cubicBezTo>
                    <a:pt x="1540288" y="1077754"/>
                    <a:pt x="1548956" y="1081183"/>
                    <a:pt x="1556480" y="1086041"/>
                  </a:cubicBezTo>
                  <a:cubicBezTo>
                    <a:pt x="1564005" y="1090898"/>
                    <a:pt x="1570006" y="1097471"/>
                    <a:pt x="1574482" y="1105757"/>
                  </a:cubicBezTo>
                  <a:cubicBezTo>
                    <a:pt x="1578959" y="1114044"/>
                    <a:pt x="1581626" y="1124426"/>
                    <a:pt x="1582388" y="1136714"/>
                  </a:cubicBezTo>
                  <a:lnTo>
                    <a:pt x="1548860" y="1136714"/>
                  </a:lnTo>
                  <a:cubicBezTo>
                    <a:pt x="1548289" y="1130141"/>
                    <a:pt x="1546574" y="1124712"/>
                    <a:pt x="1543717" y="1120331"/>
                  </a:cubicBezTo>
                  <a:cubicBezTo>
                    <a:pt x="1540859" y="1115949"/>
                    <a:pt x="1537145" y="1112520"/>
                    <a:pt x="1532668" y="1109853"/>
                  </a:cubicBezTo>
                  <a:cubicBezTo>
                    <a:pt x="1528191" y="1107186"/>
                    <a:pt x="1523238" y="1105281"/>
                    <a:pt x="1517809" y="1104138"/>
                  </a:cubicBezTo>
                  <a:cubicBezTo>
                    <a:pt x="1512380" y="1102995"/>
                    <a:pt x="1506950" y="1102328"/>
                    <a:pt x="1501426" y="1102328"/>
                  </a:cubicBezTo>
                  <a:cubicBezTo>
                    <a:pt x="1496378" y="1102328"/>
                    <a:pt x="1491329" y="1102709"/>
                    <a:pt x="1486186" y="1103471"/>
                  </a:cubicBezTo>
                  <a:cubicBezTo>
                    <a:pt x="1481042" y="1104233"/>
                    <a:pt x="1476375" y="1105662"/>
                    <a:pt x="1472184" y="1107662"/>
                  </a:cubicBezTo>
                  <a:cubicBezTo>
                    <a:pt x="1467993" y="1109663"/>
                    <a:pt x="1464564" y="1112234"/>
                    <a:pt x="1461897" y="1115568"/>
                  </a:cubicBezTo>
                  <a:cubicBezTo>
                    <a:pt x="1459230" y="1118902"/>
                    <a:pt x="1457992" y="1123093"/>
                    <a:pt x="1457992" y="1128427"/>
                  </a:cubicBezTo>
                  <a:cubicBezTo>
                    <a:pt x="1457992" y="1134237"/>
                    <a:pt x="1459992" y="1139000"/>
                    <a:pt x="1464088" y="1142810"/>
                  </a:cubicBezTo>
                  <a:cubicBezTo>
                    <a:pt x="1468184" y="1146620"/>
                    <a:pt x="1473327" y="1149763"/>
                    <a:pt x="1479709" y="1152335"/>
                  </a:cubicBezTo>
                  <a:cubicBezTo>
                    <a:pt x="1486090" y="1154906"/>
                    <a:pt x="1493139" y="1156907"/>
                    <a:pt x="1501045" y="1158621"/>
                  </a:cubicBezTo>
                  <a:cubicBezTo>
                    <a:pt x="1508951" y="1160336"/>
                    <a:pt x="1516856" y="1162145"/>
                    <a:pt x="1524762" y="1163955"/>
                  </a:cubicBezTo>
                  <a:cubicBezTo>
                    <a:pt x="1533144" y="1165765"/>
                    <a:pt x="1541431" y="1168051"/>
                    <a:pt x="1549432" y="1170718"/>
                  </a:cubicBezTo>
                  <a:cubicBezTo>
                    <a:pt x="1557433" y="1173385"/>
                    <a:pt x="1564577" y="1176814"/>
                    <a:pt x="1570768" y="1181195"/>
                  </a:cubicBezTo>
                  <a:cubicBezTo>
                    <a:pt x="1576959" y="1185577"/>
                    <a:pt x="1581912" y="1191006"/>
                    <a:pt x="1585817" y="1197578"/>
                  </a:cubicBezTo>
                  <a:cubicBezTo>
                    <a:pt x="1589627" y="1204151"/>
                    <a:pt x="1591532" y="1212342"/>
                    <a:pt x="1591532" y="1222058"/>
                  </a:cubicBezTo>
                  <a:cubicBezTo>
                    <a:pt x="1591532" y="1234440"/>
                    <a:pt x="1588961" y="1244727"/>
                    <a:pt x="1583817" y="1252823"/>
                  </a:cubicBezTo>
                  <a:cubicBezTo>
                    <a:pt x="1578673" y="1261015"/>
                    <a:pt x="1572006" y="1267587"/>
                    <a:pt x="1563719" y="1272540"/>
                  </a:cubicBezTo>
                  <a:cubicBezTo>
                    <a:pt x="1555432" y="1277493"/>
                    <a:pt x="1546098" y="1281017"/>
                    <a:pt x="1535716" y="1283018"/>
                  </a:cubicBezTo>
                  <a:cubicBezTo>
                    <a:pt x="1525334" y="1285018"/>
                    <a:pt x="1514951" y="1285970"/>
                    <a:pt x="1504760" y="1285970"/>
                  </a:cubicBezTo>
                  <a:cubicBezTo>
                    <a:pt x="1493425" y="1285970"/>
                    <a:pt x="1482662" y="1284827"/>
                    <a:pt x="1472375" y="1282446"/>
                  </a:cubicBezTo>
                  <a:cubicBezTo>
                    <a:pt x="1462088" y="1280065"/>
                    <a:pt x="1453039" y="1276160"/>
                    <a:pt x="1445133" y="1270826"/>
                  </a:cubicBezTo>
                  <a:cubicBezTo>
                    <a:pt x="1437227" y="1265396"/>
                    <a:pt x="1430941" y="1258348"/>
                    <a:pt x="1426178" y="1249490"/>
                  </a:cubicBezTo>
                  <a:cubicBezTo>
                    <a:pt x="1421416" y="1240631"/>
                    <a:pt x="1418844" y="1229963"/>
                    <a:pt x="1418273" y="1217295"/>
                  </a:cubicBezTo>
                  <a:lnTo>
                    <a:pt x="1451801" y="1217295"/>
                  </a:lnTo>
                  <a:cubicBezTo>
                    <a:pt x="1452086" y="1224629"/>
                    <a:pt x="1453801" y="1230916"/>
                    <a:pt x="1456944" y="1236059"/>
                  </a:cubicBezTo>
                  <a:close/>
                </a:path>
              </a:pathLst>
            </a:custGeom>
            <a:grpFill/>
            <a:ln w="9525" cap="flat">
              <a:noFill/>
              <a:prstDash val="solid"/>
              <a:miter/>
            </a:ln>
          </p:spPr>
          <p:txBody>
            <a:bodyPr rtlCol="0" anchor="ctr"/>
            <a:lstStyle/>
            <a:p>
              <a:endParaRPr lang="en-GB"/>
            </a:p>
          </p:txBody>
        </p:sp>
        <p:sp>
          <p:nvSpPr>
            <p:cNvPr id="6" name="Circle">
              <a:extLst>
                <a:ext uri="{FF2B5EF4-FFF2-40B4-BE49-F238E27FC236}">
                  <a16:creationId xmlns:a16="http://schemas.microsoft.com/office/drawing/2014/main" id="{2825C7BE-A9FA-0B7D-04F7-E6455AE4D15E}"/>
                </a:ext>
              </a:extLst>
            </p:cNvPr>
            <p:cNvSpPr/>
            <p:nvPr/>
          </p:nvSpPr>
          <p:spPr>
            <a:xfrm>
              <a:off x="2493279" y="-970730"/>
              <a:ext cx="1698688" cy="1698688"/>
            </a:xfrm>
            <a:custGeom>
              <a:avLst/>
              <a:gdLst>
                <a:gd name="connsiteX0" fmla="*/ 849344 w 1698688"/>
                <a:gd name="connsiteY0" fmla="*/ 0 h 1698688"/>
                <a:gd name="connsiteX1" fmla="*/ 0 w 1698688"/>
                <a:gd name="connsiteY1" fmla="*/ 849344 h 1698688"/>
                <a:gd name="connsiteX2" fmla="*/ 849344 w 1698688"/>
                <a:gd name="connsiteY2" fmla="*/ 1698689 h 1698688"/>
                <a:gd name="connsiteX3" fmla="*/ 1698689 w 1698688"/>
                <a:gd name="connsiteY3" fmla="*/ 849344 h 1698688"/>
                <a:gd name="connsiteX4" fmla="*/ 849344 w 1698688"/>
                <a:gd name="connsiteY4" fmla="*/ 0 h 1698688"/>
                <a:gd name="connsiteX5" fmla="*/ 377476 w 1698688"/>
                <a:gd name="connsiteY5" fmla="*/ 1162717 h 1698688"/>
                <a:gd name="connsiteX6" fmla="*/ 287084 w 1698688"/>
                <a:gd name="connsiteY6" fmla="*/ 1148620 h 1698688"/>
                <a:gd name="connsiteX7" fmla="*/ 218408 w 1698688"/>
                <a:gd name="connsiteY7" fmla="*/ 1107091 h 1698688"/>
                <a:gd name="connsiteX8" fmla="*/ 176308 w 1698688"/>
                <a:gd name="connsiteY8" fmla="*/ 1039940 h 1698688"/>
                <a:gd name="connsiteX9" fmla="*/ 165164 w 1698688"/>
                <a:gd name="connsiteY9" fmla="*/ 949166 h 1698688"/>
                <a:gd name="connsiteX10" fmla="*/ 165544 w 1698688"/>
                <a:gd name="connsiteY10" fmla="*/ 942689 h 1698688"/>
                <a:gd name="connsiteX11" fmla="*/ 211836 w 1698688"/>
                <a:gd name="connsiteY11" fmla="*/ 942689 h 1698688"/>
                <a:gd name="connsiteX12" fmla="*/ 211550 w 1698688"/>
                <a:gd name="connsiteY12" fmla="*/ 949833 h 1698688"/>
                <a:gd name="connsiteX13" fmla="*/ 221075 w 1698688"/>
                <a:gd name="connsiteY13" fmla="*/ 1021652 h 1698688"/>
                <a:gd name="connsiteX14" fmla="*/ 253460 w 1698688"/>
                <a:gd name="connsiteY14" fmla="*/ 1074992 h 1698688"/>
                <a:gd name="connsiteX15" fmla="*/ 306038 w 1698688"/>
                <a:gd name="connsiteY15" fmla="*/ 1108615 h 1698688"/>
                <a:gd name="connsiteX16" fmla="*/ 377476 w 1698688"/>
                <a:gd name="connsiteY16" fmla="*/ 1120616 h 1698688"/>
                <a:gd name="connsiteX17" fmla="*/ 439103 w 1698688"/>
                <a:gd name="connsiteY17" fmla="*/ 1111472 h 1698688"/>
                <a:gd name="connsiteX18" fmla="*/ 491490 w 1698688"/>
                <a:gd name="connsiteY18" fmla="*/ 1084707 h 1698688"/>
                <a:gd name="connsiteX19" fmla="*/ 527495 w 1698688"/>
                <a:gd name="connsiteY19" fmla="*/ 1040987 h 1698688"/>
                <a:gd name="connsiteX20" fmla="*/ 540925 w 1698688"/>
                <a:gd name="connsiteY20" fmla="*/ 981361 h 1698688"/>
                <a:gd name="connsiteX21" fmla="*/ 524732 w 1698688"/>
                <a:gd name="connsiteY21" fmla="*/ 914876 h 1698688"/>
                <a:gd name="connsiteX22" fmla="*/ 481679 w 1698688"/>
                <a:gd name="connsiteY22" fmla="*/ 873919 h 1698688"/>
                <a:gd name="connsiteX23" fmla="*/ 419957 w 1698688"/>
                <a:gd name="connsiteY23" fmla="*/ 854012 h 1698688"/>
                <a:gd name="connsiteX24" fmla="*/ 348806 w 1698688"/>
                <a:gd name="connsiteY24" fmla="*/ 851535 h 1698688"/>
                <a:gd name="connsiteX25" fmla="*/ 341471 w 1698688"/>
                <a:gd name="connsiteY25" fmla="*/ 852011 h 1698688"/>
                <a:gd name="connsiteX26" fmla="*/ 341471 w 1698688"/>
                <a:gd name="connsiteY26" fmla="*/ 809054 h 1698688"/>
                <a:gd name="connsiteX27" fmla="*/ 348710 w 1698688"/>
                <a:gd name="connsiteY27" fmla="*/ 809435 h 1698688"/>
                <a:gd name="connsiteX28" fmla="*/ 413099 w 1698688"/>
                <a:gd name="connsiteY28" fmla="*/ 806482 h 1698688"/>
                <a:gd name="connsiteX29" fmla="*/ 470630 w 1698688"/>
                <a:gd name="connsiteY29" fmla="*/ 788289 h 1698688"/>
                <a:gd name="connsiteX30" fmla="*/ 511588 w 1698688"/>
                <a:gd name="connsiteY30" fmla="*/ 751427 h 1698688"/>
                <a:gd name="connsiteX31" fmla="*/ 527209 w 1698688"/>
                <a:gd name="connsiteY31" fmla="*/ 691610 h 1698688"/>
                <a:gd name="connsiteX32" fmla="*/ 514064 w 1698688"/>
                <a:gd name="connsiteY32" fmla="*/ 641033 h 1698688"/>
                <a:gd name="connsiteX33" fmla="*/ 479298 w 1698688"/>
                <a:gd name="connsiteY33" fmla="*/ 605409 h 1698688"/>
                <a:gd name="connsiteX34" fmla="*/ 430530 w 1698688"/>
                <a:gd name="connsiteY34" fmla="*/ 584359 h 1698688"/>
                <a:gd name="connsiteX35" fmla="*/ 377666 w 1698688"/>
                <a:gd name="connsiteY35" fmla="*/ 577310 h 1698688"/>
                <a:gd name="connsiteX36" fmla="*/ 312515 w 1698688"/>
                <a:gd name="connsiteY36" fmla="*/ 589598 h 1698688"/>
                <a:gd name="connsiteX37" fmla="*/ 266319 w 1698688"/>
                <a:gd name="connsiteY37" fmla="*/ 623030 h 1698688"/>
                <a:gd name="connsiteX38" fmla="*/ 237935 w 1698688"/>
                <a:gd name="connsiteY38" fmla="*/ 673989 h 1698688"/>
                <a:gd name="connsiteX39" fmla="*/ 226219 w 1698688"/>
                <a:gd name="connsiteY39" fmla="*/ 740093 h 1698688"/>
                <a:gd name="connsiteX40" fmla="*/ 225933 w 1698688"/>
                <a:gd name="connsiteY40" fmla="*/ 746665 h 1698688"/>
                <a:gd name="connsiteX41" fmla="*/ 179832 w 1698688"/>
                <a:gd name="connsiteY41" fmla="*/ 746665 h 1698688"/>
                <a:gd name="connsiteX42" fmla="*/ 179832 w 1698688"/>
                <a:gd name="connsiteY42" fmla="*/ 739807 h 1698688"/>
                <a:gd name="connsiteX43" fmla="*/ 193548 w 1698688"/>
                <a:gd name="connsiteY43" fmla="*/ 657035 h 1698688"/>
                <a:gd name="connsiteX44" fmla="*/ 233363 w 1698688"/>
                <a:gd name="connsiteY44" fmla="*/ 592265 h 1698688"/>
                <a:gd name="connsiteX45" fmla="*/ 295847 w 1698688"/>
                <a:gd name="connsiteY45" fmla="*/ 550259 h 1698688"/>
                <a:gd name="connsiteX46" fmla="*/ 377571 w 1698688"/>
                <a:gd name="connsiteY46" fmla="*/ 535115 h 1698688"/>
                <a:gd name="connsiteX47" fmla="*/ 449294 w 1698688"/>
                <a:gd name="connsiteY47" fmla="*/ 543878 h 1698688"/>
                <a:gd name="connsiteX48" fmla="*/ 511683 w 1698688"/>
                <a:gd name="connsiteY48" fmla="*/ 571500 h 1698688"/>
                <a:gd name="connsiteX49" fmla="*/ 556260 w 1698688"/>
                <a:gd name="connsiteY49" fmla="*/ 620173 h 1698688"/>
                <a:gd name="connsiteX50" fmla="*/ 573500 w 1698688"/>
                <a:gd name="connsiteY50" fmla="*/ 691515 h 1698688"/>
                <a:gd name="connsiteX51" fmla="*/ 564928 w 1698688"/>
                <a:gd name="connsiteY51" fmla="*/ 743617 h 1698688"/>
                <a:gd name="connsiteX52" fmla="*/ 540068 w 1698688"/>
                <a:gd name="connsiteY52" fmla="*/ 787051 h 1698688"/>
                <a:gd name="connsiteX53" fmla="*/ 501110 w 1698688"/>
                <a:gd name="connsiteY53" fmla="*/ 818293 h 1698688"/>
                <a:gd name="connsiteX54" fmla="*/ 479298 w 1698688"/>
                <a:gd name="connsiteY54" fmla="*/ 827723 h 1698688"/>
                <a:gd name="connsiteX55" fmla="*/ 507968 w 1698688"/>
                <a:gd name="connsiteY55" fmla="*/ 839343 h 1698688"/>
                <a:gd name="connsiteX56" fmla="*/ 550831 w 1698688"/>
                <a:gd name="connsiteY56" fmla="*/ 874109 h 1698688"/>
                <a:gd name="connsiteX57" fmla="*/ 577787 w 1698688"/>
                <a:gd name="connsiteY57" fmla="*/ 922687 h 1698688"/>
                <a:gd name="connsiteX58" fmla="*/ 587216 w 1698688"/>
                <a:gd name="connsiteY58" fmla="*/ 981265 h 1698688"/>
                <a:gd name="connsiteX59" fmla="*/ 570167 w 1698688"/>
                <a:gd name="connsiteY59" fmla="*/ 1060799 h 1698688"/>
                <a:gd name="connsiteX60" fmla="*/ 524447 w 1698688"/>
                <a:gd name="connsiteY60" fmla="*/ 1117664 h 1698688"/>
                <a:gd name="connsiteX61" fmla="*/ 457581 w 1698688"/>
                <a:gd name="connsiteY61" fmla="*/ 1151573 h 1698688"/>
                <a:gd name="connsiteX62" fmla="*/ 377476 w 1698688"/>
                <a:gd name="connsiteY62" fmla="*/ 1162622 h 1698688"/>
                <a:gd name="connsiteX63" fmla="*/ 874395 w 1698688"/>
                <a:gd name="connsiteY63" fmla="*/ 1156240 h 1698688"/>
                <a:gd name="connsiteX64" fmla="*/ 821912 w 1698688"/>
                <a:gd name="connsiteY64" fmla="*/ 1156240 h 1698688"/>
                <a:gd name="connsiteX65" fmla="*/ 592646 w 1698688"/>
                <a:gd name="connsiteY65" fmla="*/ 540734 h 1698688"/>
                <a:gd name="connsiteX66" fmla="*/ 646081 w 1698688"/>
                <a:gd name="connsiteY66" fmla="*/ 540734 h 1698688"/>
                <a:gd name="connsiteX67" fmla="*/ 848678 w 1698688"/>
                <a:gd name="connsiteY67" fmla="*/ 1099661 h 1698688"/>
                <a:gd name="connsiteX68" fmla="*/ 1052894 w 1698688"/>
                <a:gd name="connsiteY68" fmla="*/ 540734 h 1698688"/>
                <a:gd name="connsiteX69" fmla="*/ 1104710 w 1698688"/>
                <a:gd name="connsiteY69" fmla="*/ 540734 h 1698688"/>
                <a:gd name="connsiteX70" fmla="*/ 874490 w 1698688"/>
                <a:gd name="connsiteY70" fmla="*/ 1156240 h 1698688"/>
                <a:gd name="connsiteX71" fmla="*/ 1344168 w 1698688"/>
                <a:gd name="connsiteY71" fmla="*/ 1156240 h 1698688"/>
                <a:gd name="connsiteX72" fmla="*/ 1154525 w 1698688"/>
                <a:gd name="connsiteY72" fmla="*/ 1156240 h 1698688"/>
                <a:gd name="connsiteX73" fmla="*/ 1154525 w 1698688"/>
                <a:gd name="connsiteY73" fmla="*/ 540734 h 1698688"/>
                <a:gd name="connsiteX74" fmla="*/ 1344168 w 1698688"/>
                <a:gd name="connsiteY74" fmla="*/ 540734 h 1698688"/>
                <a:gd name="connsiteX75" fmla="*/ 1436751 w 1698688"/>
                <a:gd name="connsiteY75" fmla="*/ 554641 h 1698688"/>
                <a:gd name="connsiteX76" fmla="*/ 1497330 w 1698688"/>
                <a:gd name="connsiteY76" fmla="*/ 591598 h 1698688"/>
                <a:gd name="connsiteX77" fmla="*/ 1530572 w 1698688"/>
                <a:gd name="connsiteY77" fmla="*/ 644366 h 1698688"/>
                <a:gd name="connsiteX78" fmla="*/ 1540669 w 1698688"/>
                <a:gd name="connsiteY78" fmla="*/ 703517 h 1698688"/>
                <a:gd name="connsiteX79" fmla="*/ 1531811 w 1698688"/>
                <a:gd name="connsiteY79" fmla="*/ 752285 h 1698688"/>
                <a:gd name="connsiteX80" fmla="*/ 1506379 w 1698688"/>
                <a:gd name="connsiteY80" fmla="*/ 793242 h 1698688"/>
                <a:gd name="connsiteX81" fmla="*/ 1467517 w 1698688"/>
                <a:gd name="connsiteY81" fmla="*/ 822865 h 1698688"/>
                <a:gd name="connsiteX82" fmla="*/ 1447419 w 1698688"/>
                <a:gd name="connsiteY82" fmla="*/ 831533 h 1698688"/>
                <a:gd name="connsiteX83" fmla="*/ 1447991 w 1698688"/>
                <a:gd name="connsiteY83" fmla="*/ 831723 h 1698688"/>
                <a:gd name="connsiteX84" fmla="*/ 1495997 w 1698688"/>
                <a:gd name="connsiteY84" fmla="*/ 855059 h 1698688"/>
                <a:gd name="connsiteX85" fmla="*/ 1540859 w 1698688"/>
                <a:gd name="connsiteY85" fmla="*/ 902494 h 1698688"/>
                <a:gd name="connsiteX86" fmla="*/ 1560957 w 1698688"/>
                <a:gd name="connsiteY86" fmla="*/ 980789 h 1698688"/>
                <a:gd name="connsiteX87" fmla="*/ 1545050 w 1698688"/>
                <a:gd name="connsiteY87" fmla="*/ 1056227 h 1698688"/>
                <a:gd name="connsiteX88" fmla="*/ 1500568 w 1698688"/>
                <a:gd name="connsiteY88" fmla="*/ 1111282 h 1698688"/>
                <a:gd name="connsiteX89" fmla="*/ 1431989 w 1698688"/>
                <a:gd name="connsiteY89" fmla="*/ 1144905 h 1698688"/>
                <a:gd name="connsiteX90" fmla="*/ 1344168 w 1698688"/>
                <a:gd name="connsiteY90" fmla="*/ 1156145 h 1698688"/>
                <a:gd name="connsiteX91" fmla="*/ 1205389 w 1698688"/>
                <a:gd name="connsiteY91" fmla="*/ 1110520 h 1698688"/>
                <a:gd name="connsiteX92" fmla="*/ 1344168 w 1698688"/>
                <a:gd name="connsiteY92" fmla="*/ 1110520 h 1698688"/>
                <a:gd name="connsiteX93" fmla="*/ 1466945 w 1698688"/>
                <a:gd name="connsiteY93" fmla="*/ 1077754 h 1698688"/>
                <a:gd name="connsiteX94" fmla="*/ 1510093 w 1698688"/>
                <a:gd name="connsiteY94" fmla="*/ 980885 h 1698688"/>
                <a:gd name="connsiteX95" fmla="*/ 1495139 w 1698688"/>
                <a:gd name="connsiteY95" fmla="*/ 920972 h 1698688"/>
                <a:gd name="connsiteX96" fmla="*/ 1456563 w 1698688"/>
                <a:gd name="connsiteY96" fmla="*/ 884015 h 1698688"/>
                <a:gd name="connsiteX97" fmla="*/ 1403128 w 1698688"/>
                <a:gd name="connsiteY97" fmla="*/ 865061 h 1698688"/>
                <a:gd name="connsiteX98" fmla="*/ 1344073 w 1698688"/>
                <a:gd name="connsiteY98" fmla="*/ 859727 h 1698688"/>
                <a:gd name="connsiteX99" fmla="*/ 1205294 w 1698688"/>
                <a:gd name="connsiteY99" fmla="*/ 859727 h 1698688"/>
                <a:gd name="connsiteX100" fmla="*/ 1205294 w 1698688"/>
                <a:gd name="connsiteY100" fmla="*/ 1110710 h 1698688"/>
                <a:gd name="connsiteX101" fmla="*/ 1205389 w 1698688"/>
                <a:gd name="connsiteY101" fmla="*/ 813816 h 1698688"/>
                <a:gd name="connsiteX102" fmla="*/ 1344168 w 1698688"/>
                <a:gd name="connsiteY102" fmla="*/ 813816 h 1698688"/>
                <a:gd name="connsiteX103" fmla="*/ 1454182 w 1698688"/>
                <a:gd name="connsiteY103" fmla="*/ 781431 h 1698688"/>
                <a:gd name="connsiteX104" fmla="*/ 1489805 w 1698688"/>
                <a:gd name="connsiteY104" fmla="*/ 696754 h 1698688"/>
                <a:gd name="connsiteX105" fmla="*/ 1478089 w 1698688"/>
                <a:gd name="connsiteY105" fmla="*/ 644938 h 1698688"/>
                <a:gd name="connsiteX106" fmla="*/ 1446562 w 1698688"/>
                <a:gd name="connsiteY106" fmla="*/ 611029 h 1698688"/>
                <a:gd name="connsiteX107" fmla="*/ 1400461 w 1698688"/>
                <a:gd name="connsiteY107" fmla="*/ 592169 h 1698688"/>
                <a:gd name="connsiteX108" fmla="*/ 1344168 w 1698688"/>
                <a:gd name="connsiteY108" fmla="*/ 586454 h 1698688"/>
                <a:gd name="connsiteX109" fmla="*/ 1205389 w 1698688"/>
                <a:gd name="connsiteY109" fmla="*/ 586454 h 1698688"/>
                <a:gd name="connsiteX110" fmla="*/ 1205389 w 1698688"/>
                <a:gd name="connsiteY110" fmla="*/ 813816 h 169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98688" h="1698688">
                  <a:moveTo>
                    <a:pt x="849344" y="0"/>
                  </a:moveTo>
                  <a:cubicBezTo>
                    <a:pt x="380238" y="0"/>
                    <a:pt x="0" y="380238"/>
                    <a:pt x="0" y="849344"/>
                  </a:cubicBezTo>
                  <a:cubicBezTo>
                    <a:pt x="0" y="1318451"/>
                    <a:pt x="380238" y="1698689"/>
                    <a:pt x="849344" y="1698689"/>
                  </a:cubicBezTo>
                  <a:cubicBezTo>
                    <a:pt x="1318451" y="1698689"/>
                    <a:pt x="1698689" y="1318451"/>
                    <a:pt x="1698689" y="849344"/>
                  </a:cubicBezTo>
                  <a:cubicBezTo>
                    <a:pt x="1698689" y="380238"/>
                    <a:pt x="1318355" y="0"/>
                    <a:pt x="849344" y="0"/>
                  </a:cubicBezTo>
                  <a:close/>
                  <a:moveTo>
                    <a:pt x="377476" y="1162717"/>
                  </a:moveTo>
                  <a:cubicBezTo>
                    <a:pt x="344234" y="1162717"/>
                    <a:pt x="313754" y="1157954"/>
                    <a:pt x="287084" y="1148620"/>
                  </a:cubicBezTo>
                  <a:cubicBezTo>
                    <a:pt x="260223" y="1139190"/>
                    <a:pt x="237077" y="1125188"/>
                    <a:pt x="218408" y="1107091"/>
                  </a:cubicBezTo>
                  <a:cubicBezTo>
                    <a:pt x="199644" y="1088898"/>
                    <a:pt x="185452" y="1066324"/>
                    <a:pt x="176308" y="1039940"/>
                  </a:cubicBezTo>
                  <a:cubicBezTo>
                    <a:pt x="167164" y="1013746"/>
                    <a:pt x="163449" y="983171"/>
                    <a:pt x="165164" y="949166"/>
                  </a:cubicBezTo>
                  <a:lnTo>
                    <a:pt x="165544" y="942689"/>
                  </a:lnTo>
                  <a:lnTo>
                    <a:pt x="211836" y="942689"/>
                  </a:lnTo>
                  <a:lnTo>
                    <a:pt x="211550" y="949833"/>
                  </a:lnTo>
                  <a:cubicBezTo>
                    <a:pt x="210407" y="976313"/>
                    <a:pt x="213646" y="1000506"/>
                    <a:pt x="221075" y="1021652"/>
                  </a:cubicBezTo>
                  <a:cubicBezTo>
                    <a:pt x="228410" y="1042702"/>
                    <a:pt x="239363" y="1060609"/>
                    <a:pt x="253460" y="1074992"/>
                  </a:cubicBezTo>
                  <a:cubicBezTo>
                    <a:pt x="267557" y="1089374"/>
                    <a:pt x="285274" y="1100709"/>
                    <a:pt x="306038" y="1108615"/>
                  </a:cubicBezTo>
                  <a:cubicBezTo>
                    <a:pt x="326898" y="1116616"/>
                    <a:pt x="350996" y="1120616"/>
                    <a:pt x="377476" y="1120616"/>
                  </a:cubicBezTo>
                  <a:cubicBezTo>
                    <a:pt x="398526" y="1120616"/>
                    <a:pt x="419291" y="1117568"/>
                    <a:pt x="439103" y="1111472"/>
                  </a:cubicBezTo>
                  <a:cubicBezTo>
                    <a:pt x="458819" y="1105472"/>
                    <a:pt x="476441" y="1096423"/>
                    <a:pt x="491490" y="1084707"/>
                  </a:cubicBezTo>
                  <a:cubicBezTo>
                    <a:pt x="506444" y="1073087"/>
                    <a:pt x="518541" y="1058323"/>
                    <a:pt x="527495" y="1040987"/>
                  </a:cubicBezTo>
                  <a:cubicBezTo>
                    <a:pt x="536448" y="1023747"/>
                    <a:pt x="540925" y="1003649"/>
                    <a:pt x="540925" y="981361"/>
                  </a:cubicBezTo>
                  <a:cubicBezTo>
                    <a:pt x="540925" y="954691"/>
                    <a:pt x="535496" y="932307"/>
                    <a:pt x="524732" y="914876"/>
                  </a:cubicBezTo>
                  <a:cubicBezTo>
                    <a:pt x="513969" y="897350"/>
                    <a:pt x="499491" y="883539"/>
                    <a:pt x="481679" y="873919"/>
                  </a:cubicBezTo>
                  <a:cubicBezTo>
                    <a:pt x="463582" y="864013"/>
                    <a:pt x="442817" y="857345"/>
                    <a:pt x="419957" y="854012"/>
                  </a:cubicBezTo>
                  <a:cubicBezTo>
                    <a:pt x="396716" y="850678"/>
                    <a:pt x="372809" y="849821"/>
                    <a:pt x="348806" y="851535"/>
                  </a:cubicBezTo>
                  <a:lnTo>
                    <a:pt x="341471" y="852011"/>
                  </a:lnTo>
                  <a:lnTo>
                    <a:pt x="341471" y="809054"/>
                  </a:lnTo>
                  <a:lnTo>
                    <a:pt x="348710" y="809435"/>
                  </a:lnTo>
                  <a:cubicBezTo>
                    <a:pt x="369951" y="810578"/>
                    <a:pt x="391573" y="809530"/>
                    <a:pt x="413099" y="806482"/>
                  </a:cubicBezTo>
                  <a:cubicBezTo>
                    <a:pt x="434245" y="803434"/>
                    <a:pt x="453581" y="797338"/>
                    <a:pt x="470630" y="788289"/>
                  </a:cubicBezTo>
                  <a:cubicBezTo>
                    <a:pt x="487299" y="779431"/>
                    <a:pt x="501110" y="766953"/>
                    <a:pt x="511588" y="751427"/>
                  </a:cubicBezTo>
                  <a:cubicBezTo>
                    <a:pt x="521970" y="735997"/>
                    <a:pt x="527209" y="715899"/>
                    <a:pt x="527209" y="691610"/>
                  </a:cubicBezTo>
                  <a:cubicBezTo>
                    <a:pt x="527209" y="672370"/>
                    <a:pt x="522732" y="655320"/>
                    <a:pt x="514064" y="641033"/>
                  </a:cubicBezTo>
                  <a:cubicBezTo>
                    <a:pt x="505206" y="626555"/>
                    <a:pt x="493490" y="614553"/>
                    <a:pt x="479298" y="605409"/>
                  </a:cubicBezTo>
                  <a:cubicBezTo>
                    <a:pt x="464820" y="596075"/>
                    <a:pt x="448437" y="589026"/>
                    <a:pt x="430530" y="584359"/>
                  </a:cubicBezTo>
                  <a:cubicBezTo>
                    <a:pt x="412528" y="579692"/>
                    <a:pt x="394716" y="577310"/>
                    <a:pt x="377666" y="577310"/>
                  </a:cubicBezTo>
                  <a:cubicBezTo>
                    <a:pt x="352997" y="577310"/>
                    <a:pt x="330994" y="581406"/>
                    <a:pt x="312515" y="589598"/>
                  </a:cubicBezTo>
                  <a:cubicBezTo>
                    <a:pt x="294037" y="597694"/>
                    <a:pt x="278511" y="609029"/>
                    <a:pt x="266319" y="623030"/>
                  </a:cubicBezTo>
                  <a:cubicBezTo>
                    <a:pt x="254032" y="637223"/>
                    <a:pt x="244507" y="654368"/>
                    <a:pt x="237935" y="673989"/>
                  </a:cubicBezTo>
                  <a:cubicBezTo>
                    <a:pt x="231267" y="693896"/>
                    <a:pt x="227362" y="716185"/>
                    <a:pt x="226219" y="740093"/>
                  </a:cubicBezTo>
                  <a:lnTo>
                    <a:pt x="225933" y="746665"/>
                  </a:lnTo>
                  <a:lnTo>
                    <a:pt x="179832" y="746665"/>
                  </a:lnTo>
                  <a:lnTo>
                    <a:pt x="179832" y="739807"/>
                  </a:lnTo>
                  <a:cubicBezTo>
                    <a:pt x="179832" y="709898"/>
                    <a:pt x="184499" y="682085"/>
                    <a:pt x="193548" y="657035"/>
                  </a:cubicBezTo>
                  <a:cubicBezTo>
                    <a:pt x="202692" y="631888"/>
                    <a:pt x="216122" y="610076"/>
                    <a:pt x="233363" y="592265"/>
                  </a:cubicBezTo>
                  <a:cubicBezTo>
                    <a:pt x="250508" y="574453"/>
                    <a:pt x="271558" y="560356"/>
                    <a:pt x="295847" y="550259"/>
                  </a:cubicBezTo>
                  <a:cubicBezTo>
                    <a:pt x="320040" y="540258"/>
                    <a:pt x="347567" y="535115"/>
                    <a:pt x="377571" y="535115"/>
                  </a:cubicBezTo>
                  <a:cubicBezTo>
                    <a:pt x="402050" y="535115"/>
                    <a:pt x="426244" y="538067"/>
                    <a:pt x="449294" y="543878"/>
                  </a:cubicBezTo>
                  <a:cubicBezTo>
                    <a:pt x="472631" y="549783"/>
                    <a:pt x="493586" y="559118"/>
                    <a:pt x="511683" y="571500"/>
                  </a:cubicBezTo>
                  <a:cubicBezTo>
                    <a:pt x="529971" y="584073"/>
                    <a:pt x="544925" y="600456"/>
                    <a:pt x="556260" y="620173"/>
                  </a:cubicBezTo>
                  <a:cubicBezTo>
                    <a:pt x="567690" y="640080"/>
                    <a:pt x="573500" y="664083"/>
                    <a:pt x="573500" y="691515"/>
                  </a:cubicBezTo>
                  <a:cubicBezTo>
                    <a:pt x="573500" y="709994"/>
                    <a:pt x="570643" y="727520"/>
                    <a:pt x="564928" y="743617"/>
                  </a:cubicBezTo>
                  <a:cubicBezTo>
                    <a:pt x="559213" y="759809"/>
                    <a:pt x="550831" y="774478"/>
                    <a:pt x="540068" y="787051"/>
                  </a:cubicBezTo>
                  <a:cubicBezTo>
                    <a:pt x="529209" y="799719"/>
                    <a:pt x="516160" y="810197"/>
                    <a:pt x="501110" y="818293"/>
                  </a:cubicBezTo>
                  <a:cubicBezTo>
                    <a:pt x="494157" y="822008"/>
                    <a:pt x="486918" y="825151"/>
                    <a:pt x="479298" y="827723"/>
                  </a:cubicBezTo>
                  <a:cubicBezTo>
                    <a:pt x="489490" y="830675"/>
                    <a:pt x="499015" y="834485"/>
                    <a:pt x="507968" y="839343"/>
                  </a:cubicBezTo>
                  <a:cubicBezTo>
                    <a:pt x="524732" y="848297"/>
                    <a:pt x="539115" y="860012"/>
                    <a:pt x="550831" y="874109"/>
                  </a:cubicBezTo>
                  <a:cubicBezTo>
                    <a:pt x="562451" y="888111"/>
                    <a:pt x="571595" y="904494"/>
                    <a:pt x="577787" y="922687"/>
                  </a:cubicBezTo>
                  <a:cubicBezTo>
                    <a:pt x="584073" y="940880"/>
                    <a:pt x="587216" y="960501"/>
                    <a:pt x="587216" y="981265"/>
                  </a:cubicBezTo>
                  <a:cubicBezTo>
                    <a:pt x="587216" y="1011365"/>
                    <a:pt x="581501" y="1038225"/>
                    <a:pt x="570167" y="1060799"/>
                  </a:cubicBezTo>
                  <a:cubicBezTo>
                    <a:pt x="558927" y="1083374"/>
                    <a:pt x="543497" y="1102519"/>
                    <a:pt x="524447" y="1117664"/>
                  </a:cubicBezTo>
                  <a:cubicBezTo>
                    <a:pt x="505492" y="1132808"/>
                    <a:pt x="483013" y="1144238"/>
                    <a:pt x="457581" y="1151573"/>
                  </a:cubicBezTo>
                  <a:cubicBezTo>
                    <a:pt x="432435" y="1158907"/>
                    <a:pt x="405479" y="1162622"/>
                    <a:pt x="377476" y="1162622"/>
                  </a:cubicBezTo>
                  <a:close/>
                  <a:moveTo>
                    <a:pt x="874395" y="1156240"/>
                  </a:moveTo>
                  <a:lnTo>
                    <a:pt x="821912" y="1156240"/>
                  </a:lnTo>
                  <a:lnTo>
                    <a:pt x="592646" y="540734"/>
                  </a:lnTo>
                  <a:lnTo>
                    <a:pt x="646081" y="540734"/>
                  </a:lnTo>
                  <a:lnTo>
                    <a:pt x="848678" y="1099661"/>
                  </a:lnTo>
                  <a:lnTo>
                    <a:pt x="1052894" y="540734"/>
                  </a:lnTo>
                  <a:lnTo>
                    <a:pt x="1104710" y="540734"/>
                  </a:lnTo>
                  <a:lnTo>
                    <a:pt x="874490" y="1156240"/>
                  </a:lnTo>
                  <a:close/>
                  <a:moveTo>
                    <a:pt x="1344168" y="1156240"/>
                  </a:moveTo>
                  <a:lnTo>
                    <a:pt x="1154525" y="1156240"/>
                  </a:lnTo>
                  <a:lnTo>
                    <a:pt x="1154525" y="540734"/>
                  </a:lnTo>
                  <a:lnTo>
                    <a:pt x="1344168" y="540734"/>
                  </a:lnTo>
                  <a:cubicBezTo>
                    <a:pt x="1380744" y="540734"/>
                    <a:pt x="1411891" y="545402"/>
                    <a:pt x="1436751" y="554641"/>
                  </a:cubicBezTo>
                  <a:cubicBezTo>
                    <a:pt x="1461707" y="563975"/>
                    <a:pt x="1482090" y="576358"/>
                    <a:pt x="1497330" y="591598"/>
                  </a:cubicBezTo>
                  <a:cubicBezTo>
                    <a:pt x="1512570" y="606838"/>
                    <a:pt x="1523810" y="624650"/>
                    <a:pt x="1530572" y="644366"/>
                  </a:cubicBezTo>
                  <a:cubicBezTo>
                    <a:pt x="1537240" y="663893"/>
                    <a:pt x="1540669" y="683800"/>
                    <a:pt x="1540669" y="703517"/>
                  </a:cubicBezTo>
                  <a:cubicBezTo>
                    <a:pt x="1540669" y="720566"/>
                    <a:pt x="1537716" y="736949"/>
                    <a:pt x="1531811" y="752285"/>
                  </a:cubicBezTo>
                  <a:cubicBezTo>
                    <a:pt x="1525905" y="767620"/>
                    <a:pt x="1517333" y="781431"/>
                    <a:pt x="1506379" y="793242"/>
                  </a:cubicBezTo>
                  <a:cubicBezTo>
                    <a:pt x="1495520" y="804958"/>
                    <a:pt x="1482471" y="814959"/>
                    <a:pt x="1467517" y="822865"/>
                  </a:cubicBezTo>
                  <a:cubicBezTo>
                    <a:pt x="1461135" y="826294"/>
                    <a:pt x="1454372" y="829151"/>
                    <a:pt x="1447419" y="831533"/>
                  </a:cubicBezTo>
                  <a:lnTo>
                    <a:pt x="1447991" y="831723"/>
                  </a:lnTo>
                  <a:cubicBezTo>
                    <a:pt x="1463326" y="835819"/>
                    <a:pt x="1479423" y="843725"/>
                    <a:pt x="1495997" y="855059"/>
                  </a:cubicBezTo>
                  <a:cubicBezTo>
                    <a:pt x="1512665" y="866489"/>
                    <a:pt x="1527715" y="882396"/>
                    <a:pt x="1540859" y="902494"/>
                  </a:cubicBezTo>
                  <a:cubicBezTo>
                    <a:pt x="1554194" y="922877"/>
                    <a:pt x="1560957" y="949262"/>
                    <a:pt x="1560957" y="980789"/>
                  </a:cubicBezTo>
                  <a:cubicBezTo>
                    <a:pt x="1560957" y="1009269"/>
                    <a:pt x="1555623" y="1034606"/>
                    <a:pt x="1545050" y="1056227"/>
                  </a:cubicBezTo>
                  <a:cubicBezTo>
                    <a:pt x="1534573" y="1077849"/>
                    <a:pt x="1519618" y="1096328"/>
                    <a:pt x="1500568" y="1111282"/>
                  </a:cubicBezTo>
                  <a:cubicBezTo>
                    <a:pt x="1481614" y="1126141"/>
                    <a:pt x="1458563" y="1137476"/>
                    <a:pt x="1431989" y="1144905"/>
                  </a:cubicBezTo>
                  <a:cubicBezTo>
                    <a:pt x="1405700" y="1152335"/>
                    <a:pt x="1376077" y="1156145"/>
                    <a:pt x="1344168" y="1156145"/>
                  </a:cubicBezTo>
                  <a:close/>
                  <a:moveTo>
                    <a:pt x="1205389" y="1110520"/>
                  </a:moveTo>
                  <a:lnTo>
                    <a:pt x="1344168" y="1110520"/>
                  </a:lnTo>
                  <a:cubicBezTo>
                    <a:pt x="1396365" y="1110520"/>
                    <a:pt x="1437608" y="1099471"/>
                    <a:pt x="1466945" y="1077754"/>
                  </a:cubicBezTo>
                  <a:cubicBezTo>
                    <a:pt x="1495997" y="1056132"/>
                    <a:pt x="1510093" y="1024509"/>
                    <a:pt x="1510093" y="980885"/>
                  </a:cubicBezTo>
                  <a:cubicBezTo>
                    <a:pt x="1510093" y="956501"/>
                    <a:pt x="1505045" y="936308"/>
                    <a:pt x="1495139" y="920972"/>
                  </a:cubicBezTo>
                  <a:cubicBezTo>
                    <a:pt x="1485138" y="905447"/>
                    <a:pt x="1472089" y="892969"/>
                    <a:pt x="1456563" y="884015"/>
                  </a:cubicBezTo>
                  <a:cubicBezTo>
                    <a:pt x="1440752" y="874871"/>
                    <a:pt x="1422749" y="868490"/>
                    <a:pt x="1403128" y="865061"/>
                  </a:cubicBezTo>
                  <a:cubicBezTo>
                    <a:pt x="1383125" y="861536"/>
                    <a:pt x="1363218" y="859727"/>
                    <a:pt x="1344073" y="859727"/>
                  </a:cubicBezTo>
                  <a:lnTo>
                    <a:pt x="1205294" y="859727"/>
                  </a:lnTo>
                  <a:lnTo>
                    <a:pt x="1205294" y="1110710"/>
                  </a:lnTo>
                  <a:close/>
                  <a:moveTo>
                    <a:pt x="1205389" y="813816"/>
                  </a:moveTo>
                  <a:lnTo>
                    <a:pt x="1344168" y="813816"/>
                  </a:lnTo>
                  <a:cubicBezTo>
                    <a:pt x="1393317" y="813816"/>
                    <a:pt x="1430369" y="802958"/>
                    <a:pt x="1454182" y="781431"/>
                  </a:cubicBezTo>
                  <a:cubicBezTo>
                    <a:pt x="1478185" y="759809"/>
                    <a:pt x="1489805" y="732092"/>
                    <a:pt x="1489805" y="696754"/>
                  </a:cubicBezTo>
                  <a:cubicBezTo>
                    <a:pt x="1489805" y="676085"/>
                    <a:pt x="1485805" y="658654"/>
                    <a:pt x="1478089" y="644938"/>
                  </a:cubicBezTo>
                  <a:cubicBezTo>
                    <a:pt x="1470279" y="631031"/>
                    <a:pt x="1459611" y="619697"/>
                    <a:pt x="1446562" y="611029"/>
                  </a:cubicBezTo>
                  <a:cubicBezTo>
                    <a:pt x="1433322" y="602266"/>
                    <a:pt x="1417796" y="595979"/>
                    <a:pt x="1400461" y="592169"/>
                  </a:cubicBezTo>
                  <a:cubicBezTo>
                    <a:pt x="1382744" y="588359"/>
                    <a:pt x="1363789" y="586454"/>
                    <a:pt x="1344168" y="586454"/>
                  </a:cubicBezTo>
                  <a:lnTo>
                    <a:pt x="1205389" y="586454"/>
                  </a:lnTo>
                  <a:lnTo>
                    <a:pt x="1205389" y="813816"/>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91464624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 Blue  2">
    <p:bg>
      <p:bgPr>
        <a:solidFill>
          <a:srgbClr val="003058"/>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EEF53D2E-EA8D-308F-CCC0-28CFB4E19D74}"/>
              </a:ext>
            </a:extLst>
          </p:cNvPr>
          <p:cNvSpPr/>
          <p:nvPr userDrawn="1"/>
        </p:nvSpPr>
        <p:spPr>
          <a:xfrm>
            <a:off x="6639243" y="91142"/>
            <a:ext cx="2501451" cy="5002903"/>
          </a:xfrm>
          <a:custGeom>
            <a:avLst/>
            <a:gdLst>
              <a:gd name="connsiteX0" fmla="*/ 2501451 w 2501451"/>
              <a:gd name="connsiteY0" fmla="*/ 3405580 h 5002903"/>
              <a:gd name="connsiteX1" fmla="*/ 2420714 w 2501451"/>
              <a:gd name="connsiteY1" fmla="*/ 3405580 h 5002903"/>
              <a:gd name="connsiteX2" fmla="*/ 1745320 w 2501451"/>
              <a:gd name="connsiteY2" fmla="*/ 1592746 h 5002903"/>
              <a:gd name="connsiteX3" fmla="*/ 1902725 w 2501451"/>
              <a:gd name="connsiteY3" fmla="*/ 1592746 h 5002903"/>
              <a:gd name="connsiteX4" fmla="*/ 2499290 w 2501451"/>
              <a:gd name="connsiteY4" fmla="*/ 3238766 h 5002903"/>
              <a:gd name="connsiteX5" fmla="*/ 2501451 w 2501451"/>
              <a:gd name="connsiteY5" fmla="*/ 3232917 h 5002903"/>
              <a:gd name="connsiteX6" fmla="*/ 2501451 w 2501451"/>
              <a:gd name="connsiteY6" fmla="*/ 0 h 5002903"/>
              <a:gd name="connsiteX7" fmla="*/ 0 w 2501451"/>
              <a:gd name="connsiteY7" fmla="*/ 2501452 h 5002903"/>
              <a:gd name="connsiteX8" fmla="*/ 2501451 w 2501451"/>
              <a:gd name="connsiteY8" fmla="*/ 5002903 h 5002903"/>
              <a:gd name="connsiteX9" fmla="*/ 2501451 w 2501451"/>
              <a:gd name="connsiteY9" fmla="*/ 3405580 h 5002903"/>
              <a:gd name="connsiteX10" fmla="*/ 1679205 w 2501451"/>
              <a:gd name="connsiteY10" fmla="*/ 3124589 h 5002903"/>
              <a:gd name="connsiteX11" fmla="*/ 1544558 w 2501451"/>
              <a:gd name="connsiteY11" fmla="*/ 3292167 h 5002903"/>
              <a:gd name="connsiteX12" fmla="*/ 1347737 w 2501451"/>
              <a:gd name="connsiteY12" fmla="*/ 3391975 h 5002903"/>
              <a:gd name="connsiteX13" fmla="*/ 1111629 w 2501451"/>
              <a:gd name="connsiteY13" fmla="*/ 3424397 h 5002903"/>
              <a:gd name="connsiteX14" fmla="*/ 845387 w 2501451"/>
              <a:gd name="connsiteY14" fmla="*/ 3382694 h 5002903"/>
              <a:gd name="connsiteX15" fmla="*/ 642972 w 2501451"/>
              <a:gd name="connsiteY15" fmla="*/ 3260380 h 5002903"/>
              <a:gd name="connsiteX16" fmla="*/ 519006 w 2501451"/>
              <a:gd name="connsiteY16" fmla="*/ 3062543 h 5002903"/>
              <a:gd name="connsiteX17" fmla="*/ 486203 w 2501451"/>
              <a:gd name="connsiteY17" fmla="*/ 2795284 h 5002903"/>
              <a:gd name="connsiteX18" fmla="*/ 487220 w 2501451"/>
              <a:gd name="connsiteY18" fmla="*/ 2776085 h 5002903"/>
              <a:gd name="connsiteX19" fmla="*/ 623646 w 2501451"/>
              <a:gd name="connsiteY19" fmla="*/ 2776085 h 5002903"/>
              <a:gd name="connsiteX20" fmla="*/ 622756 w 2501451"/>
              <a:gd name="connsiteY20" fmla="*/ 2797064 h 5002903"/>
              <a:gd name="connsiteX21" fmla="*/ 650728 w 2501451"/>
              <a:gd name="connsiteY21" fmla="*/ 3008506 h 5002903"/>
              <a:gd name="connsiteX22" fmla="*/ 746087 w 2501451"/>
              <a:gd name="connsiteY22" fmla="*/ 3165657 h 5002903"/>
              <a:gd name="connsiteX23" fmla="*/ 900950 w 2501451"/>
              <a:gd name="connsiteY23" fmla="*/ 3264703 h 5002903"/>
              <a:gd name="connsiteX24" fmla="*/ 1111502 w 2501451"/>
              <a:gd name="connsiteY24" fmla="*/ 3300177 h 5002903"/>
              <a:gd name="connsiteX25" fmla="*/ 1292938 w 2501451"/>
              <a:gd name="connsiteY25" fmla="*/ 3273222 h 5002903"/>
              <a:gd name="connsiteX26" fmla="*/ 1447165 w 2501451"/>
              <a:gd name="connsiteY26" fmla="*/ 3194392 h 5002903"/>
              <a:gd name="connsiteX27" fmla="*/ 1553077 w 2501451"/>
              <a:gd name="connsiteY27" fmla="*/ 3065594 h 5002903"/>
              <a:gd name="connsiteX28" fmla="*/ 1592619 w 2501451"/>
              <a:gd name="connsiteY28" fmla="*/ 2890007 h 5002903"/>
              <a:gd name="connsiteX29" fmla="*/ 1544939 w 2501451"/>
              <a:gd name="connsiteY29" fmla="*/ 2694203 h 5002903"/>
              <a:gd name="connsiteX30" fmla="*/ 1418303 w 2501451"/>
              <a:gd name="connsiteY30" fmla="*/ 2573543 h 5002903"/>
              <a:gd name="connsiteX31" fmla="*/ 1236485 w 2501451"/>
              <a:gd name="connsiteY31" fmla="*/ 2515056 h 5002903"/>
              <a:gd name="connsiteX32" fmla="*/ 1026823 w 2501451"/>
              <a:gd name="connsiteY32" fmla="*/ 2507682 h 5002903"/>
              <a:gd name="connsiteX33" fmla="*/ 1005209 w 2501451"/>
              <a:gd name="connsiteY33" fmla="*/ 2509208 h 5002903"/>
              <a:gd name="connsiteX34" fmla="*/ 1005209 w 2501451"/>
              <a:gd name="connsiteY34" fmla="*/ 2382698 h 5002903"/>
              <a:gd name="connsiteX35" fmla="*/ 1026442 w 2501451"/>
              <a:gd name="connsiteY35" fmla="*/ 2383843 h 5002903"/>
              <a:gd name="connsiteX36" fmla="*/ 1216269 w 2501451"/>
              <a:gd name="connsiteY36" fmla="*/ 2375197 h 5002903"/>
              <a:gd name="connsiteX37" fmla="*/ 1385627 w 2501451"/>
              <a:gd name="connsiteY37" fmla="*/ 2321669 h 5002903"/>
              <a:gd name="connsiteX38" fmla="*/ 1506287 w 2501451"/>
              <a:gd name="connsiteY38" fmla="*/ 2213087 h 5002903"/>
              <a:gd name="connsiteX39" fmla="*/ 1552187 w 2501451"/>
              <a:gd name="connsiteY39" fmla="*/ 2036991 h 5002903"/>
              <a:gd name="connsiteX40" fmla="*/ 1513280 w 2501451"/>
              <a:gd name="connsiteY40" fmla="*/ 1887977 h 5002903"/>
              <a:gd name="connsiteX41" fmla="*/ 1410801 w 2501451"/>
              <a:gd name="connsiteY41" fmla="*/ 1783082 h 5002903"/>
              <a:gd name="connsiteX42" fmla="*/ 1267127 w 2501451"/>
              <a:gd name="connsiteY42" fmla="*/ 1721035 h 5002903"/>
              <a:gd name="connsiteX43" fmla="*/ 1111502 w 2501451"/>
              <a:gd name="connsiteY43" fmla="*/ 1700184 h 5002903"/>
              <a:gd name="connsiteX44" fmla="*/ 919640 w 2501451"/>
              <a:gd name="connsiteY44" fmla="*/ 1736420 h 5002903"/>
              <a:gd name="connsiteX45" fmla="*/ 783722 w 2501451"/>
              <a:gd name="connsiteY45" fmla="*/ 1834957 h 5002903"/>
              <a:gd name="connsiteX46" fmla="*/ 700315 w 2501451"/>
              <a:gd name="connsiteY46" fmla="*/ 1985116 h 5002903"/>
              <a:gd name="connsiteX47" fmla="*/ 665859 w 2501451"/>
              <a:gd name="connsiteY47" fmla="*/ 2179647 h 5002903"/>
              <a:gd name="connsiteX48" fmla="*/ 664969 w 2501451"/>
              <a:gd name="connsiteY48" fmla="*/ 2198846 h 5002903"/>
              <a:gd name="connsiteX49" fmla="*/ 529305 w 2501451"/>
              <a:gd name="connsiteY49" fmla="*/ 2198846 h 5002903"/>
              <a:gd name="connsiteX50" fmla="*/ 529305 w 2501451"/>
              <a:gd name="connsiteY50" fmla="*/ 2178630 h 5002903"/>
              <a:gd name="connsiteX51" fmla="*/ 569737 w 2501451"/>
              <a:gd name="connsiteY51" fmla="*/ 1934893 h 5002903"/>
              <a:gd name="connsiteX52" fmla="*/ 686837 w 2501451"/>
              <a:gd name="connsiteY52" fmla="*/ 1744176 h 5002903"/>
              <a:gd name="connsiteX53" fmla="*/ 870816 w 2501451"/>
              <a:gd name="connsiteY53" fmla="*/ 1620591 h 5002903"/>
              <a:gd name="connsiteX54" fmla="*/ 1111502 w 2501451"/>
              <a:gd name="connsiteY54" fmla="*/ 1575963 h 5002903"/>
              <a:gd name="connsiteX55" fmla="*/ 1322817 w 2501451"/>
              <a:gd name="connsiteY55" fmla="*/ 1601900 h 5002903"/>
              <a:gd name="connsiteX56" fmla="*/ 1506541 w 2501451"/>
              <a:gd name="connsiteY56" fmla="*/ 1683273 h 5002903"/>
              <a:gd name="connsiteX57" fmla="*/ 1638009 w 2501451"/>
              <a:gd name="connsiteY57" fmla="*/ 1826566 h 5002903"/>
              <a:gd name="connsiteX58" fmla="*/ 1688867 w 2501451"/>
              <a:gd name="connsiteY58" fmla="*/ 2036736 h 5002903"/>
              <a:gd name="connsiteX59" fmla="*/ 1663693 w 2501451"/>
              <a:gd name="connsiteY59" fmla="*/ 2190328 h 5002903"/>
              <a:gd name="connsiteX60" fmla="*/ 1590330 w 2501451"/>
              <a:gd name="connsiteY60" fmla="*/ 2318363 h 5002903"/>
              <a:gd name="connsiteX61" fmla="*/ 1475772 w 2501451"/>
              <a:gd name="connsiteY61" fmla="*/ 2410289 h 5002903"/>
              <a:gd name="connsiteX62" fmla="*/ 1411437 w 2501451"/>
              <a:gd name="connsiteY62" fmla="*/ 2438133 h 5002903"/>
              <a:gd name="connsiteX63" fmla="*/ 1495988 w 2501451"/>
              <a:gd name="connsiteY63" fmla="*/ 2472208 h 5002903"/>
              <a:gd name="connsiteX64" fmla="*/ 1622243 w 2501451"/>
              <a:gd name="connsiteY64" fmla="*/ 2574560 h 5002903"/>
              <a:gd name="connsiteX65" fmla="*/ 1701709 w 2501451"/>
              <a:gd name="connsiteY65" fmla="*/ 2717598 h 5002903"/>
              <a:gd name="connsiteX66" fmla="*/ 1729427 w 2501451"/>
              <a:gd name="connsiteY66" fmla="*/ 2890007 h 5002903"/>
              <a:gd name="connsiteX67" fmla="*/ 1679205 w 2501451"/>
              <a:gd name="connsiteY67" fmla="*/ 3124335 h 500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01451" h="5002903">
                <a:moveTo>
                  <a:pt x="2501451" y="3405580"/>
                </a:moveTo>
                <a:lnTo>
                  <a:pt x="2420714" y="3405580"/>
                </a:lnTo>
                <a:lnTo>
                  <a:pt x="1745320" y="1592746"/>
                </a:lnTo>
                <a:lnTo>
                  <a:pt x="1902725" y="1592746"/>
                </a:lnTo>
                <a:lnTo>
                  <a:pt x="2499290" y="3238766"/>
                </a:lnTo>
                <a:lnTo>
                  <a:pt x="2501451" y="3232917"/>
                </a:lnTo>
                <a:lnTo>
                  <a:pt x="2501451" y="0"/>
                </a:lnTo>
                <a:cubicBezTo>
                  <a:pt x="1119893" y="0"/>
                  <a:pt x="0" y="1119894"/>
                  <a:pt x="0" y="2501452"/>
                </a:cubicBezTo>
                <a:cubicBezTo>
                  <a:pt x="0" y="3883010"/>
                  <a:pt x="1119893" y="5002903"/>
                  <a:pt x="2501451" y="5002903"/>
                </a:cubicBezTo>
                <a:lnTo>
                  <a:pt x="2501451" y="3405580"/>
                </a:lnTo>
                <a:close/>
                <a:moveTo>
                  <a:pt x="1679205" y="3124589"/>
                </a:moveTo>
                <a:cubicBezTo>
                  <a:pt x="1646020" y="3191086"/>
                  <a:pt x="1600756" y="3247412"/>
                  <a:pt x="1544558" y="3292167"/>
                </a:cubicBezTo>
                <a:cubicBezTo>
                  <a:pt x="1488614" y="3336667"/>
                  <a:pt x="1422371" y="3370361"/>
                  <a:pt x="1347737" y="3391975"/>
                </a:cubicBezTo>
                <a:cubicBezTo>
                  <a:pt x="1273612" y="3413463"/>
                  <a:pt x="1194146" y="3424397"/>
                  <a:pt x="1111629" y="3424397"/>
                </a:cubicBezTo>
                <a:cubicBezTo>
                  <a:pt x="1013600" y="3424397"/>
                  <a:pt x="924090" y="3410412"/>
                  <a:pt x="845387" y="3382694"/>
                </a:cubicBezTo>
                <a:cubicBezTo>
                  <a:pt x="766176" y="3354849"/>
                  <a:pt x="698153" y="3313781"/>
                  <a:pt x="642972" y="3260380"/>
                </a:cubicBezTo>
                <a:cubicBezTo>
                  <a:pt x="587791" y="3206852"/>
                  <a:pt x="545961" y="3140355"/>
                  <a:pt x="519006" y="3062543"/>
                </a:cubicBezTo>
                <a:cubicBezTo>
                  <a:pt x="492051" y="2985366"/>
                  <a:pt x="481117" y="2895474"/>
                  <a:pt x="486203" y="2795284"/>
                </a:cubicBezTo>
                <a:lnTo>
                  <a:pt x="487220" y="2776085"/>
                </a:lnTo>
                <a:lnTo>
                  <a:pt x="623646" y="2776085"/>
                </a:lnTo>
                <a:lnTo>
                  <a:pt x="622756" y="2797064"/>
                </a:lnTo>
                <a:cubicBezTo>
                  <a:pt x="619451" y="2875004"/>
                  <a:pt x="628859" y="2946205"/>
                  <a:pt x="650728" y="3008506"/>
                </a:cubicBezTo>
                <a:cubicBezTo>
                  <a:pt x="672470" y="3070426"/>
                  <a:pt x="704511" y="3123318"/>
                  <a:pt x="746087" y="3165657"/>
                </a:cubicBezTo>
                <a:cubicBezTo>
                  <a:pt x="787791" y="3208124"/>
                  <a:pt x="839793" y="3241436"/>
                  <a:pt x="900950" y="3264703"/>
                </a:cubicBezTo>
                <a:cubicBezTo>
                  <a:pt x="962488" y="3288225"/>
                  <a:pt x="1033308" y="3300177"/>
                  <a:pt x="1111502" y="3300177"/>
                </a:cubicBezTo>
                <a:cubicBezTo>
                  <a:pt x="1173422" y="3300177"/>
                  <a:pt x="1234578" y="3291022"/>
                  <a:pt x="1292938" y="3273222"/>
                </a:cubicBezTo>
                <a:cubicBezTo>
                  <a:pt x="1351043" y="3255549"/>
                  <a:pt x="1402918" y="3228976"/>
                  <a:pt x="1447165" y="3194392"/>
                </a:cubicBezTo>
                <a:cubicBezTo>
                  <a:pt x="1491030" y="3160063"/>
                  <a:pt x="1526758" y="3116707"/>
                  <a:pt x="1553077" y="3065594"/>
                </a:cubicBezTo>
                <a:cubicBezTo>
                  <a:pt x="1579268" y="3014736"/>
                  <a:pt x="1592619" y="2955614"/>
                  <a:pt x="1592619" y="2890007"/>
                </a:cubicBezTo>
                <a:cubicBezTo>
                  <a:pt x="1592619" y="2811431"/>
                  <a:pt x="1576598" y="2745570"/>
                  <a:pt x="1544939" y="2694203"/>
                </a:cubicBezTo>
                <a:cubicBezTo>
                  <a:pt x="1513153" y="2642583"/>
                  <a:pt x="1470559" y="2602023"/>
                  <a:pt x="1418303" y="2573543"/>
                </a:cubicBezTo>
                <a:cubicBezTo>
                  <a:pt x="1365029" y="2544427"/>
                  <a:pt x="1303872" y="2524846"/>
                  <a:pt x="1236485" y="2515056"/>
                </a:cubicBezTo>
                <a:cubicBezTo>
                  <a:pt x="1168209" y="2505139"/>
                  <a:pt x="1097643" y="2502723"/>
                  <a:pt x="1026823" y="2507682"/>
                </a:cubicBezTo>
                <a:lnTo>
                  <a:pt x="1005209" y="2509208"/>
                </a:lnTo>
                <a:lnTo>
                  <a:pt x="1005209" y="2382698"/>
                </a:lnTo>
                <a:lnTo>
                  <a:pt x="1026442" y="2383843"/>
                </a:lnTo>
                <a:cubicBezTo>
                  <a:pt x="1088870" y="2387148"/>
                  <a:pt x="1152697" y="2384224"/>
                  <a:pt x="1216269" y="2375197"/>
                </a:cubicBezTo>
                <a:cubicBezTo>
                  <a:pt x="1278570" y="2366296"/>
                  <a:pt x="1335531" y="2348369"/>
                  <a:pt x="1385627" y="2321669"/>
                </a:cubicBezTo>
                <a:cubicBezTo>
                  <a:pt x="1434832" y="2295477"/>
                  <a:pt x="1475391" y="2258986"/>
                  <a:pt x="1506287" y="2213087"/>
                </a:cubicBezTo>
                <a:cubicBezTo>
                  <a:pt x="1536802" y="2167823"/>
                  <a:pt x="1552187" y="2108446"/>
                  <a:pt x="1552187" y="2036991"/>
                </a:cubicBezTo>
                <a:cubicBezTo>
                  <a:pt x="1552187" y="1980284"/>
                  <a:pt x="1539091" y="1930189"/>
                  <a:pt x="1513280" y="1887977"/>
                </a:cubicBezTo>
                <a:cubicBezTo>
                  <a:pt x="1487215" y="1845256"/>
                  <a:pt x="1452759" y="1809910"/>
                  <a:pt x="1410801" y="1783082"/>
                </a:cubicBezTo>
                <a:cubicBezTo>
                  <a:pt x="1368081" y="1755746"/>
                  <a:pt x="1319765" y="1734767"/>
                  <a:pt x="1267127" y="1721035"/>
                </a:cubicBezTo>
                <a:cubicBezTo>
                  <a:pt x="1214108" y="1707177"/>
                  <a:pt x="1161724" y="1700184"/>
                  <a:pt x="1111502" y="1700184"/>
                </a:cubicBezTo>
                <a:cubicBezTo>
                  <a:pt x="1038775" y="1700184"/>
                  <a:pt x="974185" y="1712389"/>
                  <a:pt x="919640" y="1736420"/>
                </a:cubicBezTo>
                <a:cubicBezTo>
                  <a:pt x="865349" y="1760450"/>
                  <a:pt x="819577" y="1793508"/>
                  <a:pt x="783722" y="1834957"/>
                </a:cubicBezTo>
                <a:cubicBezTo>
                  <a:pt x="747613" y="1876661"/>
                  <a:pt x="719641" y="1927137"/>
                  <a:pt x="700315" y="1985116"/>
                </a:cubicBezTo>
                <a:cubicBezTo>
                  <a:pt x="680735" y="2043857"/>
                  <a:pt x="669164" y="2109336"/>
                  <a:pt x="665859" y="2179647"/>
                </a:cubicBezTo>
                <a:lnTo>
                  <a:pt x="664969" y="2198846"/>
                </a:lnTo>
                <a:lnTo>
                  <a:pt x="529305" y="2198846"/>
                </a:lnTo>
                <a:lnTo>
                  <a:pt x="529305" y="2178630"/>
                </a:lnTo>
                <a:cubicBezTo>
                  <a:pt x="529305" y="2090519"/>
                  <a:pt x="542909" y="2008510"/>
                  <a:pt x="569737" y="1934893"/>
                </a:cubicBezTo>
                <a:cubicBezTo>
                  <a:pt x="596819" y="1860768"/>
                  <a:pt x="636234" y="1796559"/>
                  <a:pt x="686837" y="1744176"/>
                </a:cubicBezTo>
                <a:cubicBezTo>
                  <a:pt x="737441" y="1691792"/>
                  <a:pt x="799361" y="1650215"/>
                  <a:pt x="870816" y="1620591"/>
                </a:cubicBezTo>
                <a:cubicBezTo>
                  <a:pt x="942145" y="1590966"/>
                  <a:pt x="1023136" y="1575963"/>
                  <a:pt x="1111502" y="1575963"/>
                </a:cubicBezTo>
                <a:cubicBezTo>
                  <a:pt x="1183593" y="1575963"/>
                  <a:pt x="1254794" y="1584736"/>
                  <a:pt x="1322817" y="1601900"/>
                </a:cubicBezTo>
                <a:cubicBezTo>
                  <a:pt x="1391475" y="1619319"/>
                  <a:pt x="1453268" y="1646783"/>
                  <a:pt x="1506541" y="1683273"/>
                </a:cubicBezTo>
                <a:cubicBezTo>
                  <a:pt x="1560324" y="1720272"/>
                  <a:pt x="1604443" y="1768460"/>
                  <a:pt x="1638009" y="1826566"/>
                </a:cubicBezTo>
                <a:cubicBezTo>
                  <a:pt x="1671703" y="1885180"/>
                  <a:pt x="1688867" y="1955872"/>
                  <a:pt x="1688867" y="2036736"/>
                </a:cubicBezTo>
                <a:cubicBezTo>
                  <a:pt x="1688867" y="2091027"/>
                  <a:pt x="1680349" y="2142648"/>
                  <a:pt x="1663693" y="2190328"/>
                </a:cubicBezTo>
                <a:cubicBezTo>
                  <a:pt x="1646910" y="2238134"/>
                  <a:pt x="1622243" y="2281236"/>
                  <a:pt x="1590330" y="2318363"/>
                </a:cubicBezTo>
                <a:cubicBezTo>
                  <a:pt x="1558417" y="2355616"/>
                  <a:pt x="1519892" y="2386512"/>
                  <a:pt x="1475772" y="2410289"/>
                </a:cubicBezTo>
                <a:cubicBezTo>
                  <a:pt x="1455302" y="2421350"/>
                  <a:pt x="1433814" y="2430632"/>
                  <a:pt x="1411437" y="2438133"/>
                </a:cubicBezTo>
                <a:cubicBezTo>
                  <a:pt x="1441443" y="2446779"/>
                  <a:pt x="1469669" y="2458222"/>
                  <a:pt x="1495988" y="2472208"/>
                </a:cubicBezTo>
                <a:cubicBezTo>
                  <a:pt x="1545321" y="2498654"/>
                  <a:pt x="1587787" y="2533111"/>
                  <a:pt x="1622243" y="2574560"/>
                </a:cubicBezTo>
                <a:cubicBezTo>
                  <a:pt x="1656573" y="2615882"/>
                  <a:pt x="1683273" y="2664070"/>
                  <a:pt x="1701709" y="2717598"/>
                </a:cubicBezTo>
                <a:cubicBezTo>
                  <a:pt x="1720145" y="2771126"/>
                  <a:pt x="1729427" y="2829104"/>
                  <a:pt x="1729427" y="2890007"/>
                </a:cubicBezTo>
                <a:cubicBezTo>
                  <a:pt x="1729427" y="2978754"/>
                  <a:pt x="1712516" y="3057584"/>
                  <a:pt x="1679205" y="3124335"/>
                </a:cubicBezTo>
                <a:close/>
              </a:path>
            </a:pathLst>
          </a:custGeom>
          <a:solidFill>
            <a:srgbClr val="FFFFFF">
              <a:alpha val="5000"/>
            </a:srgbClr>
          </a:solidFill>
          <a:ln w="12668" cap="flat">
            <a:noFill/>
            <a:prstDash val="solid"/>
            <a:miter/>
          </a:ln>
        </p:spPr>
        <p:txBody>
          <a:bodyPr rtlCol="0" anchor="ctr"/>
          <a:lstStyle/>
          <a:p>
            <a:endParaRPr lang="en-GB"/>
          </a:p>
        </p:txBody>
      </p:sp>
      <p:sp>
        <p:nvSpPr>
          <p:cNvPr id="9" name="Slide Number Placeholder 5">
            <a:extLst>
              <a:ext uri="{FF2B5EF4-FFF2-40B4-BE49-F238E27FC236}">
                <a16:creationId xmlns:a16="http://schemas.microsoft.com/office/drawing/2014/main" id="{A0315FCE-3B74-4382-97FB-0BD451F15859}"/>
              </a:ext>
            </a:extLst>
          </p:cNvPr>
          <p:cNvSpPr>
            <a:spLocks noGrp="1"/>
          </p:cNvSpPr>
          <p:nvPr>
            <p:ph type="sldNum" sz="quarter" idx="12"/>
          </p:nvPr>
        </p:nvSpPr>
        <p:spPr>
          <a:xfrm>
            <a:off x="8351520" y="4807269"/>
            <a:ext cx="598170" cy="273844"/>
          </a:xfrm>
          <a:prstGeom prst="rect">
            <a:avLst/>
          </a:prstGeom>
        </p:spPr>
        <p:txBody>
          <a:bodyPr/>
          <a:lstStyle>
            <a:lvl1pPr>
              <a:defRPr sz="675">
                <a:solidFill>
                  <a:schemeClr val="bg1"/>
                </a:solidFill>
              </a:defRPr>
            </a:lvl1pPr>
          </a:lstStyle>
          <a:p>
            <a:fld id="{375A5551-8D38-450D-9456-AA8FB3888142}" type="slidenum">
              <a:rPr lang="en-GB" smtClean="0"/>
              <a:pPr/>
              <a:t>‹#›</a:t>
            </a:fld>
            <a:endParaRPr lang="en-GB"/>
          </a:p>
        </p:txBody>
      </p:sp>
      <p:sp>
        <p:nvSpPr>
          <p:cNvPr id="7" name="Title 1">
            <a:extLst>
              <a:ext uri="{FF2B5EF4-FFF2-40B4-BE49-F238E27FC236}">
                <a16:creationId xmlns:a16="http://schemas.microsoft.com/office/drawing/2014/main" id="{D23A0909-DA49-4554-A40F-960597BA6994}"/>
              </a:ext>
            </a:extLst>
          </p:cNvPr>
          <p:cNvSpPr>
            <a:spLocks noGrp="1"/>
          </p:cNvSpPr>
          <p:nvPr>
            <p:ph type="title" hasCustomPrompt="1"/>
          </p:nvPr>
        </p:nvSpPr>
        <p:spPr>
          <a:xfrm>
            <a:off x="258255" y="1073700"/>
            <a:ext cx="7886700" cy="679848"/>
          </a:xfrm>
        </p:spPr>
        <p:txBody>
          <a:bodyPr bIns="0" anchor="b" anchorCtr="0">
            <a:normAutofit/>
          </a:bodyPr>
          <a:lstStyle>
            <a:lvl1pPr>
              <a:defRPr sz="4400">
                <a:solidFill>
                  <a:schemeClr val="bg1"/>
                </a:solidFill>
              </a:defRPr>
            </a:lvl1pPr>
          </a:lstStyle>
          <a:p>
            <a:r>
              <a:rPr lang="en-US" dirty="0"/>
              <a:t>Section title</a:t>
            </a:r>
          </a:p>
        </p:txBody>
      </p:sp>
      <p:sp>
        <p:nvSpPr>
          <p:cNvPr id="8" name="Content Placeholder 2">
            <a:extLst>
              <a:ext uri="{FF2B5EF4-FFF2-40B4-BE49-F238E27FC236}">
                <a16:creationId xmlns:a16="http://schemas.microsoft.com/office/drawing/2014/main" id="{4E9AA417-9B22-43F1-94EB-80E46E3D6133}"/>
              </a:ext>
            </a:extLst>
          </p:cNvPr>
          <p:cNvSpPr>
            <a:spLocks noGrp="1"/>
          </p:cNvSpPr>
          <p:nvPr>
            <p:ph idx="1" hasCustomPrompt="1"/>
          </p:nvPr>
        </p:nvSpPr>
        <p:spPr>
          <a:xfrm>
            <a:off x="258255" y="1742261"/>
            <a:ext cx="7886700" cy="2921319"/>
          </a:xfrm>
        </p:spPr>
        <p:txBody>
          <a:bodyPr tIns="0">
            <a:normAutofit/>
          </a:bodyPr>
          <a:lstStyle>
            <a:lvl1pPr marL="0" indent="0">
              <a:buNone/>
              <a:defRPr sz="4400">
                <a:solidFill>
                  <a:srgbClr val="9BBFC6"/>
                </a:solidFill>
              </a:defRPr>
            </a:lvl1pPr>
            <a:lvl2pPr marL="342900" indent="0">
              <a:buNone/>
              <a:defRPr sz="1800">
                <a:solidFill>
                  <a:schemeClr val="bg1"/>
                </a:solidFill>
              </a:defRPr>
            </a:lvl2pPr>
            <a:lvl3pPr marL="685800" indent="0">
              <a:buNone/>
              <a:defRPr sz="165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Subtitle</a:t>
            </a:r>
          </a:p>
        </p:txBody>
      </p:sp>
      <p:grpSp>
        <p:nvGrpSpPr>
          <p:cNvPr id="3" name="3VB logo">
            <a:extLst>
              <a:ext uri="{FF2B5EF4-FFF2-40B4-BE49-F238E27FC236}">
                <a16:creationId xmlns:a16="http://schemas.microsoft.com/office/drawing/2014/main" id="{3BF5A4B3-D5B1-9147-DFE3-F7C403D49964}"/>
              </a:ext>
            </a:extLst>
          </p:cNvPr>
          <p:cNvGrpSpPr>
            <a:grpSpLocks noChangeAspect="1"/>
          </p:cNvGrpSpPr>
          <p:nvPr userDrawn="1"/>
        </p:nvGrpSpPr>
        <p:grpSpPr>
          <a:xfrm>
            <a:off x="375871" y="275711"/>
            <a:ext cx="1051884" cy="514800"/>
            <a:chOff x="2493279" y="-970730"/>
            <a:chExt cx="3470909" cy="1698688"/>
          </a:xfrm>
          <a:solidFill>
            <a:schemeClr val="bg1"/>
          </a:solidFill>
        </p:grpSpPr>
        <p:sp>
          <p:nvSpPr>
            <p:cNvPr id="4" name="Text">
              <a:extLst>
                <a:ext uri="{FF2B5EF4-FFF2-40B4-BE49-F238E27FC236}">
                  <a16:creationId xmlns:a16="http://schemas.microsoft.com/office/drawing/2014/main" id="{8FD37256-26C7-7115-3B9B-24787587AB43}"/>
                </a:ext>
              </a:extLst>
            </p:cNvPr>
            <p:cNvSpPr/>
            <p:nvPr/>
          </p:nvSpPr>
          <p:spPr>
            <a:xfrm>
              <a:off x="4372656" y="-762894"/>
              <a:ext cx="1591532" cy="1285970"/>
            </a:xfrm>
            <a:custGeom>
              <a:avLst/>
              <a:gdLst>
                <a:gd name="connsiteX0" fmla="*/ 7429 w 1591532"/>
                <a:gd name="connsiteY0" fmla="*/ 31623 h 1285970"/>
                <a:gd name="connsiteX1" fmla="*/ 7429 w 1591532"/>
                <a:gd name="connsiteY1" fmla="*/ 0 h 1285970"/>
                <a:gd name="connsiteX2" fmla="*/ 232886 w 1591532"/>
                <a:gd name="connsiteY2" fmla="*/ 0 h 1285970"/>
                <a:gd name="connsiteX3" fmla="*/ 232886 w 1591532"/>
                <a:gd name="connsiteY3" fmla="*/ 31623 h 1285970"/>
                <a:gd name="connsiteX4" fmla="*/ 138875 w 1591532"/>
                <a:gd name="connsiteY4" fmla="*/ 31623 h 1285970"/>
                <a:gd name="connsiteX5" fmla="*/ 138875 w 1591532"/>
                <a:gd name="connsiteY5" fmla="*/ 282035 h 1285970"/>
                <a:gd name="connsiteX6" fmla="*/ 101346 w 1591532"/>
                <a:gd name="connsiteY6" fmla="*/ 282035 h 1285970"/>
                <a:gd name="connsiteX7" fmla="*/ 101346 w 1591532"/>
                <a:gd name="connsiteY7" fmla="*/ 31623 h 1285970"/>
                <a:gd name="connsiteX8" fmla="*/ 7334 w 1591532"/>
                <a:gd name="connsiteY8" fmla="*/ 31623 h 1285970"/>
                <a:gd name="connsiteX9" fmla="*/ 286988 w 1591532"/>
                <a:gd name="connsiteY9" fmla="*/ 0 h 1285970"/>
                <a:gd name="connsiteX10" fmla="*/ 286988 w 1591532"/>
                <a:gd name="connsiteY10" fmla="*/ 107823 h 1285970"/>
                <a:gd name="connsiteX11" fmla="*/ 287750 w 1591532"/>
                <a:gd name="connsiteY11" fmla="*/ 107823 h 1285970"/>
                <a:gd name="connsiteX12" fmla="*/ 298799 w 1591532"/>
                <a:gd name="connsiteY12" fmla="*/ 91821 h 1285970"/>
                <a:gd name="connsiteX13" fmla="*/ 314801 w 1591532"/>
                <a:gd name="connsiteY13" fmla="*/ 81153 h 1285970"/>
                <a:gd name="connsiteX14" fmla="*/ 333375 w 1591532"/>
                <a:gd name="connsiteY14" fmla="*/ 75057 h 1285970"/>
                <a:gd name="connsiteX15" fmla="*/ 352139 w 1591532"/>
                <a:gd name="connsiteY15" fmla="*/ 73057 h 1285970"/>
                <a:gd name="connsiteX16" fmla="*/ 385667 w 1591532"/>
                <a:gd name="connsiteY16" fmla="*/ 78581 h 1285970"/>
                <a:gd name="connsiteX17" fmla="*/ 407384 w 1591532"/>
                <a:gd name="connsiteY17" fmla="*/ 94012 h 1285970"/>
                <a:gd name="connsiteX18" fmla="*/ 419005 w 1591532"/>
                <a:gd name="connsiteY18" fmla="*/ 117539 h 1285970"/>
                <a:gd name="connsiteX19" fmla="*/ 422338 w 1591532"/>
                <a:gd name="connsiteY19" fmla="*/ 147733 h 1285970"/>
                <a:gd name="connsiteX20" fmla="*/ 422338 w 1591532"/>
                <a:gd name="connsiteY20" fmla="*/ 282035 h 1285970"/>
                <a:gd name="connsiteX21" fmla="*/ 388811 w 1591532"/>
                <a:gd name="connsiteY21" fmla="*/ 282035 h 1285970"/>
                <a:gd name="connsiteX22" fmla="*/ 388811 w 1591532"/>
                <a:gd name="connsiteY22" fmla="*/ 143827 h 1285970"/>
                <a:gd name="connsiteX23" fmla="*/ 377762 w 1591532"/>
                <a:gd name="connsiteY23" fmla="*/ 113824 h 1285970"/>
                <a:gd name="connsiteX24" fmla="*/ 347377 w 1591532"/>
                <a:gd name="connsiteY24" fmla="*/ 102775 h 1285970"/>
                <a:gd name="connsiteX25" fmla="*/ 320707 w 1591532"/>
                <a:gd name="connsiteY25" fmla="*/ 107537 h 1285970"/>
                <a:gd name="connsiteX26" fmla="*/ 301942 w 1591532"/>
                <a:gd name="connsiteY26" fmla="*/ 120968 h 1285970"/>
                <a:gd name="connsiteX27" fmla="*/ 290703 w 1591532"/>
                <a:gd name="connsiteY27" fmla="*/ 141351 h 1285970"/>
                <a:gd name="connsiteX28" fmla="*/ 286988 w 1591532"/>
                <a:gd name="connsiteY28" fmla="*/ 166783 h 1285970"/>
                <a:gd name="connsiteX29" fmla="*/ 286988 w 1591532"/>
                <a:gd name="connsiteY29" fmla="*/ 282131 h 1285970"/>
                <a:gd name="connsiteX30" fmla="*/ 253460 w 1591532"/>
                <a:gd name="connsiteY30" fmla="*/ 282131 h 1285970"/>
                <a:gd name="connsiteX31" fmla="*/ 253460 w 1591532"/>
                <a:gd name="connsiteY31" fmla="*/ 191 h 1285970"/>
                <a:gd name="connsiteX32" fmla="*/ 286988 w 1591532"/>
                <a:gd name="connsiteY32" fmla="*/ 191 h 1285970"/>
                <a:gd name="connsiteX33" fmla="*/ 484918 w 1591532"/>
                <a:gd name="connsiteY33" fmla="*/ 77819 h 1285970"/>
                <a:gd name="connsiteX34" fmla="*/ 484918 w 1591532"/>
                <a:gd name="connsiteY34" fmla="*/ 120872 h 1285970"/>
                <a:gd name="connsiteX35" fmla="*/ 485680 w 1591532"/>
                <a:gd name="connsiteY35" fmla="*/ 120872 h 1285970"/>
                <a:gd name="connsiteX36" fmla="*/ 515684 w 1591532"/>
                <a:gd name="connsiteY36" fmla="*/ 84106 h 1285970"/>
                <a:gd name="connsiteX37" fmla="*/ 560737 w 1591532"/>
                <a:gd name="connsiteY37" fmla="*/ 73057 h 1285970"/>
                <a:gd name="connsiteX38" fmla="*/ 560737 w 1591532"/>
                <a:gd name="connsiteY38" fmla="*/ 108585 h 1285970"/>
                <a:gd name="connsiteX39" fmla="*/ 526352 w 1591532"/>
                <a:gd name="connsiteY39" fmla="*/ 114109 h 1285970"/>
                <a:gd name="connsiteX40" fmla="*/ 503492 w 1591532"/>
                <a:gd name="connsiteY40" fmla="*/ 130302 h 1285970"/>
                <a:gd name="connsiteX41" fmla="*/ 490823 w 1591532"/>
                <a:gd name="connsiteY41" fmla="*/ 156210 h 1285970"/>
                <a:gd name="connsiteX42" fmla="*/ 486823 w 1591532"/>
                <a:gd name="connsiteY42" fmla="*/ 191167 h 1285970"/>
                <a:gd name="connsiteX43" fmla="*/ 486823 w 1591532"/>
                <a:gd name="connsiteY43" fmla="*/ 282035 h 1285970"/>
                <a:gd name="connsiteX44" fmla="*/ 453295 w 1591532"/>
                <a:gd name="connsiteY44" fmla="*/ 282035 h 1285970"/>
                <a:gd name="connsiteX45" fmla="*/ 453295 w 1591532"/>
                <a:gd name="connsiteY45" fmla="*/ 77819 h 1285970"/>
                <a:gd name="connsiteX46" fmla="*/ 484918 w 1591532"/>
                <a:gd name="connsiteY46" fmla="*/ 77819 h 1285970"/>
                <a:gd name="connsiteX47" fmla="*/ 718471 w 1591532"/>
                <a:gd name="connsiteY47" fmla="*/ 268986 h 1285970"/>
                <a:gd name="connsiteX48" fmla="*/ 653891 w 1591532"/>
                <a:gd name="connsiteY48" fmla="*/ 286322 h 1285970"/>
                <a:gd name="connsiteX49" fmla="*/ 618363 w 1591532"/>
                <a:gd name="connsiteY49" fmla="*/ 278416 h 1285970"/>
                <a:gd name="connsiteX50" fmla="*/ 588169 w 1591532"/>
                <a:gd name="connsiteY50" fmla="*/ 256318 h 1285970"/>
                <a:gd name="connsiteX51" fmla="*/ 569786 w 1591532"/>
                <a:gd name="connsiteY51" fmla="*/ 222314 h 1285970"/>
                <a:gd name="connsiteX52" fmla="*/ 562832 w 1591532"/>
                <a:gd name="connsiteY52" fmla="*/ 179261 h 1285970"/>
                <a:gd name="connsiteX53" fmla="*/ 569976 w 1591532"/>
                <a:gd name="connsiteY53" fmla="*/ 136589 h 1285970"/>
                <a:gd name="connsiteX54" fmla="*/ 589883 w 1591532"/>
                <a:gd name="connsiteY54" fmla="*/ 103061 h 1285970"/>
                <a:gd name="connsiteX55" fmla="*/ 620268 w 1591532"/>
                <a:gd name="connsiteY55" fmla="*/ 80963 h 1285970"/>
                <a:gd name="connsiteX56" fmla="*/ 658749 w 1591532"/>
                <a:gd name="connsiteY56" fmla="*/ 73057 h 1285970"/>
                <a:gd name="connsiteX57" fmla="*/ 703993 w 1591532"/>
                <a:gd name="connsiteY57" fmla="*/ 84296 h 1285970"/>
                <a:gd name="connsiteX58" fmla="*/ 732854 w 1591532"/>
                <a:gd name="connsiteY58" fmla="*/ 112967 h 1285970"/>
                <a:gd name="connsiteX59" fmla="*/ 747808 w 1591532"/>
                <a:gd name="connsiteY59" fmla="*/ 150876 h 1285970"/>
                <a:gd name="connsiteX60" fmla="*/ 751142 w 1591532"/>
                <a:gd name="connsiteY60" fmla="*/ 189928 h 1285970"/>
                <a:gd name="connsiteX61" fmla="*/ 598361 w 1591532"/>
                <a:gd name="connsiteY61" fmla="*/ 189928 h 1285970"/>
                <a:gd name="connsiteX62" fmla="*/ 601504 w 1591532"/>
                <a:gd name="connsiteY62" fmla="*/ 215360 h 1285970"/>
                <a:gd name="connsiteX63" fmla="*/ 612934 w 1591532"/>
                <a:gd name="connsiteY63" fmla="*/ 236696 h 1285970"/>
                <a:gd name="connsiteX64" fmla="*/ 633031 w 1591532"/>
                <a:gd name="connsiteY64" fmla="*/ 251555 h 1285970"/>
                <a:gd name="connsiteX65" fmla="*/ 661892 w 1591532"/>
                <a:gd name="connsiteY65" fmla="*/ 257080 h 1285970"/>
                <a:gd name="connsiteX66" fmla="*/ 696849 w 1591532"/>
                <a:gd name="connsiteY66" fmla="*/ 247174 h 1285970"/>
                <a:gd name="connsiteX67" fmla="*/ 714851 w 1591532"/>
                <a:gd name="connsiteY67" fmla="*/ 217170 h 1285970"/>
                <a:gd name="connsiteX68" fmla="*/ 747998 w 1591532"/>
                <a:gd name="connsiteY68" fmla="*/ 217170 h 1285970"/>
                <a:gd name="connsiteX69" fmla="*/ 718376 w 1591532"/>
                <a:gd name="connsiteY69" fmla="*/ 268891 h 1285970"/>
                <a:gd name="connsiteX70" fmla="*/ 710375 w 1591532"/>
                <a:gd name="connsiteY70" fmla="*/ 137827 h 1285970"/>
                <a:gd name="connsiteX71" fmla="*/ 698182 w 1591532"/>
                <a:gd name="connsiteY71" fmla="*/ 119444 h 1285970"/>
                <a:gd name="connsiteX72" fmla="*/ 679990 w 1591532"/>
                <a:gd name="connsiteY72" fmla="*/ 107156 h 1285970"/>
                <a:gd name="connsiteX73" fmla="*/ 656844 w 1591532"/>
                <a:gd name="connsiteY73" fmla="*/ 102584 h 1285970"/>
                <a:gd name="connsiteX74" fmla="*/ 633317 w 1591532"/>
                <a:gd name="connsiteY74" fmla="*/ 107156 h 1285970"/>
                <a:gd name="connsiteX75" fmla="*/ 615315 w 1591532"/>
                <a:gd name="connsiteY75" fmla="*/ 119634 h 1285970"/>
                <a:gd name="connsiteX76" fmla="*/ 603504 w 1591532"/>
                <a:gd name="connsiteY76" fmla="*/ 138017 h 1285970"/>
                <a:gd name="connsiteX77" fmla="*/ 598361 w 1591532"/>
                <a:gd name="connsiteY77" fmla="*/ 160306 h 1285970"/>
                <a:gd name="connsiteX78" fmla="*/ 715613 w 1591532"/>
                <a:gd name="connsiteY78" fmla="*/ 160306 h 1285970"/>
                <a:gd name="connsiteX79" fmla="*/ 710279 w 1591532"/>
                <a:gd name="connsiteY79" fmla="*/ 137827 h 1285970"/>
                <a:gd name="connsiteX80" fmla="*/ 925639 w 1591532"/>
                <a:gd name="connsiteY80" fmla="*/ 268986 h 1285970"/>
                <a:gd name="connsiteX81" fmla="*/ 861060 w 1591532"/>
                <a:gd name="connsiteY81" fmla="*/ 286322 h 1285970"/>
                <a:gd name="connsiteX82" fmla="*/ 825532 w 1591532"/>
                <a:gd name="connsiteY82" fmla="*/ 278416 h 1285970"/>
                <a:gd name="connsiteX83" fmla="*/ 795338 w 1591532"/>
                <a:gd name="connsiteY83" fmla="*/ 256318 h 1285970"/>
                <a:gd name="connsiteX84" fmla="*/ 776954 w 1591532"/>
                <a:gd name="connsiteY84" fmla="*/ 222314 h 1285970"/>
                <a:gd name="connsiteX85" fmla="*/ 770001 w 1591532"/>
                <a:gd name="connsiteY85" fmla="*/ 179261 h 1285970"/>
                <a:gd name="connsiteX86" fmla="*/ 777145 w 1591532"/>
                <a:gd name="connsiteY86" fmla="*/ 136589 h 1285970"/>
                <a:gd name="connsiteX87" fmla="*/ 797052 w 1591532"/>
                <a:gd name="connsiteY87" fmla="*/ 103061 h 1285970"/>
                <a:gd name="connsiteX88" fmla="*/ 827437 w 1591532"/>
                <a:gd name="connsiteY88" fmla="*/ 80963 h 1285970"/>
                <a:gd name="connsiteX89" fmla="*/ 865918 w 1591532"/>
                <a:gd name="connsiteY89" fmla="*/ 73057 h 1285970"/>
                <a:gd name="connsiteX90" fmla="*/ 911162 w 1591532"/>
                <a:gd name="connsiteY90" fmla="*/ 84296 h 1285970"/>
                <a:gd name="connsiteX91" fmla="*/ 940022 w 1591532"/>
                <a:gd name="connsiteY91" fmla="*/ 112967 h 1285970"/>
                <a:gd name="connsiteX92" fmla="*/ 954977 w 1591532"/>
                <a:gd name="connsiteY92" fmla="*/ 150876 h 1285970"/>
                <a:gd name="connsiteX93" fmla="*/ 958310 w 1591532"/>
                <a:gd name="connsiteY93" fmla="*/ 189928 h 1285970"/>
                <a:gd name="connsiteX94" fmla="*/ 805529 w 1591532"/>
                <a:gd name="connsiteY94" fmla="*/ 189928 h 1285970"/>
                <a:gd name="connsiteX95" fmla="*/ 808672 w 1591532"/>
                <a:gd name="connsiteY95" fmla="*/ 215360 h 1285970"/>
                <a:gd name="connsiteX96" fmla="*/ 820103 w 1591532"/>
                <a:gd name="connsiteY96" fmla="*/ 236696 h 1285970"/>
                <a:gd name="connsiteX97" fmla="*/ 840200 w 1591532"/>
                <a:gd name="connsiteY97" fmla="*/ 251555 h 1285970"/>
                <a:gd name="connsiteX98" fmla="*/ 869061 w 1591532"/>
                <a:gd name="connsiteY98" fmla="*/ 257080 h 1285970"/>
                <a:gd name="connsiteX99" fmla="*/ 904018 w 1591532"/>
                <a:gd name="connsiteY99" fmla="*/ 247174 h 1285970"/>
                <a:gd name="connsiteX100" fmla="*/ 922020 w 1591532"/>
                <a:gd name="connsiteY100" fmla="*/ 217170 h 1285970"/>
                <a:gd name="connsiteX101" fmla="*/ 955167 w 1591532"/>
                <a:gd name="connsiteY101" fmla="*/ 217170 h 1285970"/>
                <a:gd name="connsiteX102" fmla="*/ 925544 w 1591532"/>
                <a:gd name="connsiteY102" fmla="*/ 268891 h 1285970"/>
                <a:gd name="connsiteX103" fmla="*/ 917543 w 1591532"/>
                <a:gd name="connsiteY103" fmla="*/ 137827 h 1285970"/>
                <a:gd name="connsiteX104" fmla="*/ 905351 w 1591532"/>
                <a:gd name="connsiteY104" fmla="*/ 119444 h 1285970"/>
                <a:gd name="connsiteX105" fmla="*/ 887159 w 1591532"/>
                <a:gd name="connsiteY105" fmla="*/ 107156 h 1285970"/>
                <a:gd name="connsiteX106" fmla="*/ 864013 w 1591532"/>
                <a:gd name="connsiteY106" fmla="*/ 102584 h 1285970"/>
                <a:gd name="connsiteX107" fmla="*/ 840486 w 1591532"/>
                <a:gd name="connsiteY107" fmla="*/ 107156 h 1285970"/>
                <a:gd name="connsiteX108" fmla="*/ 822484 w 1591532"/>
                <a:gd name="connsiteY108" fmla="*/ 119634 h 1285970"/>
                <a:gd name="connsiteX109" fmla="*/ 810673 w 1591532"/>
                <a:gd name="connsiteY109" fmla="*/ 138017 h 1285970"/>
                <a:gd name="connsiteX110" fmla="*/ 805529 w 1591532"/>
                <a:gd name="connsiteY110" fmla="*/ 160306 h 1285970"/>
                <a:gd name="connsiteX111" fmla="*/ 922782 w 1591532"/>
                <a:gd name="connsiteY111" fmla="*/ 160306 h 1285970"/>
                <a:gd name="connsiteX112" fmla="*/ 917448 w 1591532"/>
                <a:gd name="connsiteY112" fmla="*/ 137827 h 1285970"/>
                <a:gd name="connsiteX113" fmla="*/ 99155 w 1591532"/>
                <a:gd name="connsiteY113" fmla="*/ 615220 h 1285970"/>
                <a:gd name="connsiteX114" fmla="*/ 0 w 1591532"/>
                <a:gd name="connsiteY114" fmla="*/ 333280 h 1285970"/>
                <a:gd name="connsiteX115" fmla="*/ 40291 w 1591532"/>
                <a:gd name="connsiteY115" fmla="*/ 333280 h 1285970"/>
                <a:gd name="connsiteX116" fmla="*/ 120872 w 1591532"/>
                <a:gd name="connsiteY116" fmla="*/ 577787 h 1285970"/>
                <a:gd name="connsiteX117" fmla="*/ 121634 w 1591532"/>
                <a:gd name="connsiteY117" fmla="*/ 577787 h 1285970"/>
                <a:gd name="connsiteX118" fmla="*/ 202978 w 1591532"/>
                <a:gd name="connsiteY118" fmla="*/ 333280 h 1285970"/>
                <a:gd name="connsiteX119" fmla="*/ 242030 w 1591532"/>
                <a:gd name="connsiteY119" fmla="*/ 333280 h 1285970"/>
                <a:gd name="connsiteX120" fmla="*/ 141732 w 1591532"/>
                <a:gd name="connsiteY120" fmla="*/ 615220 h 1285970"/>
                <a:gd name="connsiteX121" fmla="*/ 99060 w 1591532"/>
                <a:gd name="connsiteY121" fmla="*/ 615220 h 1285970"/>
                <a:gd name="connsiteX122" fmla="*/ 370808 w 1591532"/>
                <a:gd name="connsiteY122" fmla="*/ 602171 h 1285970"/>
                <a:gd name="connsiteX123" fmla="*/ 313182 w 1591532"/>
                <a:gd name="connsiteY123" fmla="*/ 619506 h 1285970"/>
                <a:gd name="connsiteX124" fmla="*/ 270700 w 1591532"/>
                <a:gd name="connsiteY124" fmla="*/ 611600 h 1285970"/>
                <a:gd name="connsiteX125" fmla="*/ 240506 w 1591532"/>
                <a:gd name="connsiteY125" fmla="*/ 589502 h 1285970"/>
                <a:gd name="connsiteX126" fmla="*/ 222123 w 1591532"/>
                <a:gd name="connsiteY126" fmla="*/ 555498 h 1285970"/>
                <a:gd name="connsiteX127" fmla="*/ 215170 w 1591532"/>
                <a:gd name="connsiteY127" fmla="*/ 512445 h 1285970"/>
                <a:gd name="connsiteX128" fmla="*/ 222313 w 1591532"/>
                <a:gd name="connsiteY128" fmla="*/ 469773 h 1285970"/>
                <a:gd name="connsiteX129" fmla="*/ 242221 w 1591532"/>
                <a:gd name="connsiteY129" fmla="*/ 436245 h 1285970"/>
                <a:gd name="connsiteX130" fmla="*/ 272605 w 1591532"/>
                <a:gd name="connsiteY130" fmla="*/ 414147 h 1285970"/>
                <a:gd name="connsiteX131" fmla="*/ 311087 w 1591532"/>
                <a:gd name="connsiteY131" fmla="*/ 406241 h 1285970"/>
                <a:gd name="connsiteX132" fmla="*/ 356330 w 1591532"/>
                <a:gd name="connsiteY132" fmla="*/ 417481 h 1285970"/>
                <a:gd name="connsiteX133" fmla="*/ 385191 w 1591532"/>
                <a:gd name="connsiteY133" fmla="*/ 446151 h 1285970"/>
                <a:gd name="connsiteX134" fmla="*/ 400145 w 1591532"/>
                <a:gd name="connsiteY134" fmla="*/ 484061 h 1285970"/>
                <a:gd name="connsiteX135" fmla="*/ 403479 w 1591532"/>
                <a:gd name="connsiteY135" fmla="*/ 523113 h 1285970"/>
                <a:gd name="connsiteX136" fmla="*/ 250698 w 1591532"/>
                <a:gd name="connsiteY136" fmla="*/ 523113 h 1285970"/>
                <a:gd name="connsiteX137" fmla="*/ 253841 w 1591532"/>
                <a:gd name="connsiteY137" fmla="*/ 548545 h 1285970"/>
                <a:gd name="connsiteX138" fmla="*/ 265271 w 1591532"/>
                <a:gd name="connsiteY138" fmla="*/ 569881 h 1285970"/>
                <a:gd name="connsiteX139" fmla="*/ 285369 w 1591532"/>
                <a:gd name="connsiteY139" fmla="*/ 584740 h 1285970"/>
                <a:gd name="connsiteX140" fmla="*/ 314230 w 1591532"/>
                <a:gd name="connsiteY140" fmla="*/ 590264 h 1285970"/>
                <a:gd name="connsiteX141" fmla="*/ 349187 w 1591532"/>
                <a:gd name="connsiteY141" fmla="*/ 580358 h 1285970"/>
                <a:gd name="connsiteX142" fmla="*/ 367189 w 1591532"/>
                <a:gd name="connsiteY142" fmla="*/ 550355 h 1285970"/>
                <a:gd name="connsiteX143" fmla="*/ 400336 w 1591532"/>
                <a:gd name="connsiteY143" fmla="*/ 550355 h 1285970"/>
                <a:gd name="connsiteX144" fmla="*/ 370713 w 1591532"/>
                <a:gd name="connsiteY144" fmla="*/ 602075 h 1285970"/>
                <a:gd name="connsiteX145" fmla="*/ 362712 w 1591532"/>
                <a:gd name="connsiteY145" fmla="*/ 471011 h 1285970"/>
                <a:gd name="connsiteX146" fmla="*/ 350520 w 1591532"/>
                <a:gd name="connsiteY146" fmla="*/ 452628 h 1285970"/>
                <a:gd name="connsiteX147" fmla="*/ 332327 w 1591532"/>
                <a:gd name="connsiteY147" fmla="*/ 440341 h 1285970"/>
                <a:gd name="connsiteX148" fmla="*/ 309182 w 1591532"/>
                <a:gd name="connsiteY148" fmla="*/ 435769 h 1285970"/>
                <a:gd name="connsiteX149" fmla="*/ 285655 w 1591532"/>
                <a:gd name="connsiteY149" fmla="*/ 440341 h 1285970"/>
                <a:gd name="connsiteX150" fmla="*/ 267653 w 1591532"/>
                <a:gd name="connsiteY150" fmla="*/ 452819 h 1285970"/>
                <a:gd name="connsiteX151" fmla="*/ 255842 w 1591532"/>
                <a:gd name="connsiteY151" fmla="*/ 471202 h 1285970"/>
                <a:gd name="connsiteX152" fmla="*/ 250698 w 1591532"/>
                <a:gd name="connsiteY152" fmla="*/ 493490 h 1285970"/>
                <a:gd name="connsiteX153" fmla="*/ 367951 w 1591532"/>
                <a:gd name="connsiteY153" fmla="*/ 493490 h 1285970"/>
                <a:gd name="connsiteX154" fmla="*/ 362617 w 1591532"/>
                <a:gd name="connsiteY154" fmla="*/ 471011 h 1285970"/>
                <a:gd name="connsiteX155" fmla="*/ 463677 w 1591532"/>
                <a:gd name="connsiteY155" fmla="*/ 411004 h 1285970"/>
                <a:gd name="connsiteX156" fmla="*/ 463677 w 1591532"/>
                <a:gd name="connsiteY156" fmla="*/ 454057 h 1285970"/>
                <a:gd name="connsiteX157" fmla="*/ 464439 w 1591532"/>
                <a:gd name="connsiteY157" fmla="*/ 454057 h 1285970"/>
                <a:gd name="connsiteX158" fmla="*/ 494443 w 1591532"/>
                <a:gd name="connsiteY158" fmla="*/ 417290 h 1285970"/>
                <a:gd name="connsiteX159" fmla="*/ 539496 w 1591532"/>
                <a:gd name="connsiteY159" fmla="*/ 406241 h 1285970"/>
                <a:gd name="connsiteX160" fmla="*/ 539496 w 1591532"/>
                <a:gd name="connsiteY160" fmla="*/ 441769 h 1285970"/>
                <a:gd name="connsiteX161" fmla="*/ 505111 w 1591532"/>
                <a:gd name="connsiteY161" fmla="*/ 447294 h 1285970"/>
                <a:gd name="connsiteX162" fmla="*/ 482251 w 1591532"/>
                <a:gd name="connsiteY162" fmla="*/ 463487 h 1285970"/>
                <a:gd name="connsiteX163" fmla="*/ 469583 w 1591532"/>
                <a:gd name="connsiteY163" fmla="*/ 489394 h 1285970"/>
                <a:gd name="connsiteX164" fmla="*/ 465582 w 1591532"/>
                <a:gd name="connsiteY164" fmla="*/ 524351 h 1285970"/>
                <a:gd name="connsiteX165" fmla="*/ 465582 w 1591532"/>
                <a:gd name="connsiteY165" fmla="*/ 615220 h 1285970"/>
                <a:gd name="connsiteX166" fmla="*/ 432054 w 1591532"/>
                <a:gd name="connsiteY166" fmla="*/ 615220 h 1285970"/>
                <a:gd name="connsiteX167" fmla="*/ 432054 w 1591532"/>
                <a:gd name="connsiteY167" fmla="*/ 411004 h 1285970"/>
                <a:gd name="connsiteX168" fmla="*/ 463677 w 1591532"/>
                <a:gd name="connsiteY168" fmla="*/ 411004 h 1285970"/>
                <a:gd name="connsiteX169" fmla="*/ 703326 w 1591532"/>
                <a:gd name="connsiteY169" fmla="*/ 615220 h 1285970"/>
                <a:gd name="connsiteX170" fmla="*/ 703326 w 1591532"/>
                <a:gd name="connsiteY170" fmla="*/ 582835 h 1285970"/>
                <a:gd name="connsiteX171" fmla="*/ 702564 w 1591532"/>
                <a:gd name="connsiteY171" fmla="*/ 582835 h 1285970"/>
                <a:gd name="connsiteX172" fmla="*/ 675322 w 1591532"/>
                <a:gd name="connsiteY172" fmla="*/ 610648 h 1285970"/>
                <a:gd name="connsiteX173" fmla="*/ 636270 w 1591532"/>
                <a:gd name="connsiteY173" fmla="*/ 619506 h 1285970"/>
                <a:gd name="connsiteX174" fmla="*/ 602742 w 1591532"/>
                <a:gd name="connsiteY174" fmla="*/ 614172 h 1285970"/>
                <a:gd name="connsiteX175" fmla="*/ 581025 w 1591532"/>
                <a:gd name="connsiteY175" fmla="*/ 598932 h 1285970"/>
                <a:gd name="connsiteX176" fmla="*/ 569405 w 1591532"/>
                <a:gd name="connsiteY176" fmla="*/ 575405 h 1285970"/>
                <a:gd name="connsiteX177" fmla="*/ 566071 w 1591532"/>
                <a:gd name="connsiteY177" fmla="*/ 545211 h 1285970"/>
                <a:gd name="connsiteX178" fmla="*/ 566071 w 1591532"/>
                <a:gd name="connsiteY178" fmla="*/ 410909 h 1285970"/>
                <a:gd name="connsiteX179" fmla="*/ 599599 w 1591532"/>
                <a:gd name="connsiteY179" fmla="*/ 410909 h 1285970"/>
                <a:gd name="connsiteX180" fmla="*/ 599599 w 1591532"/>
                <a:gd name="connsiteY180" fmla="*/ 549116 h 1285970"/>
                <a:gd name="connsiteX181" fmla="*/ 610648 w 1591532"/>
                <a:gd name="connsiteY181" fmla="*/ 579120 h 1285970"/>
                <a:gd name="connsiteX182" fmla="*/ 641032 w 1591532"/>
                <a:gd name="connsiteY182" fmla="*/ 590169 h 1285970"/>
                <a:gd name="connsiteX183" fmla="*/ 667703 w 1591532"/>
                <a:gd name="connsiteY183" fmla="*/ 585407 h 1285970"/>
                <a:gd name="connsiteX184" fmla="*/ 686467 w 1591532"/>
                <a:gd name="connsiteY184" fmla="*/ 571976 h 1285970"/>
                <a:gd name="connsiteX185" fmla="*/ 697706 w 1591532"/>
                <a:gd name="connsiteY185" fmla="*/ 551593 h 1285970"/>
                <a:gd name="connsiteX186" fmla="*/ 701421 w 1591532"/>
                <a:gd name="connsiteY186" fmla="*/ 526161 h 1285970"/>
                <a:gd name="connsiteX187" fmla="*/ 701421 w 1591532"/>
                <a:gd name="connsiteY187" fmla="*/ 410813 h 1285970"/>
                <a:gd name="connsiteX188" fmla="*/ 734949 w 1591532"/>
                <a:gd name="connsiteY188" fmla="*/ 410813 h 1285970"/>
                <a:gd name="connsiteX189" fmla="*/ 734949 w 1591532"/>
                <a:gd name="connsiteY189" fmla="*/ 615029 h 1285970"/>
                <a:gd name="connsiteX190" fmla="*/ 703326 w 1591532"/>
                <a:gd name="connsiteY190" fmla="*/ 615029 h 1285970"/>
                <a:gd name="connsiteX191" fmla="*/ 803053 w 1591532"/>
                <a:gd name="connsiteY191" fmla="*/ 333280 h 1285970"/>
                <a:gd name="connsiteX192" fmla="*/ 803053 w 1591532"/>
                <a:gd name="connsiteY192" fmla="*/ 615220 h 1285970"/>
                <a:gd name="connsiteX193" fmla="*/ 769525 w 1591532"/>
                <a:gd name="connsiteY193" fmla="*/ 615220 h 1285970"/>
                <a:gd name="connsiteX194" fmla="*/ 769525 w 1591532"/>
                <a:gd name="connsiteY194" fmla="*/ 333280 h 1285970"/>
                <a:gd name="connsiteX195" fmla="*/ 803053 w 1591532"/>
                <a:gd name="connsiteY195" fmla="*/ 333280 h 1285970"/>
                <a:gd name="connsiteX196" fmla="*/ 1024223 w 1591532"/>
                <a:gd name="connsiteY196" fmla="*/ 614458 h 1285970"/>
                <a:gd name="connsiteX197" fmla="*/ 1000125 w 1591532"/>
                <a:gd name="connsiteY197" fmla="*/ 619601 h 1285970"/>
                <a:gd name="connsiteX198" fmla="*/ 979361 w 1591532"/>
                <a:gd name="connsiteY198" fmla="*/ 612267 h 1285970"/>
                <a:gd name="connsiteX199" fmla="*/ 971645 w 1591532"/>
                <a:gd name="connsiteY199" fmla="*/ 588359 h 1285970"/>
                <a:gd name="connsiteX200" fmla="*/ 939451 w 1591532"/>
                <a:gd name="connsiteY200" fmla="*/ 612267 h 1285970"/>
                <a:gd name="connsiteX201" fmla="*/ 899731 w 1591532"/>
                <a:gd name="connsiteY201" fmla="*/ 619601 h 1285970"/>
                <a:gd name="connsiteX202" fmla="*/ 873443 w 1591532"/>
                <a:gd name="connsiteY202" fmla="*/ 616458 h 1285970"/>
                <a:gd name="connsiteX203" fmla="*/ 851916 w 1591532"/>
                <a:gd name="connsiteY203" fmla="*/ 606552 h 1285970"/>
                <a:gd name="connsiteX204" fmla="*/ 837533 w 1591532"/>
                <a:gd name="connsiteY204" fmla="*/ 588931 h 1285970"/>
                <a:gd name="connsiteX205" fmla="*/ 832199 w 1591532"/>
                <a:gd name="connsiteY205" fmla="*/ 562642 h 1285970"/>
                <a:gd name="connsiteX206" fmla="*/ 838105 w 1591532"/>
                <a:gd name="connsiteY206" fmla="*/ 534162 h 1285970"/>
                <a:gd name="connsiteX207" fmla="*/ 853726 w 1591532"/>
                <a:gd name="connsiteY207" fmla="*/ 516160 h 1285970"/>
                <a:gd name="connsiteX208" fmla="*/ 875824 w 1591532"/>
                <a:gd name="connsiteY208" fmla="*/ 505682 h 1285970"/>
                <a:gd name="connsiteX209" fmla="*/ 901255 w 1591532"/>
                <a:gd name="connsiteY209" fmla="*/ 499777 h 1285970"/>
                <a:gd name="connsiteX210" fmla="*/ 927545 w 1591532"/>
                <a:gd name="connsiteY210" fmla="*/ 495586 h 1285970"/>
                <a:gd name="connsiteX211" fmla="*/ 949452 w 1591532"/>
                <a:gd name="connsiteY211" fmla="*/ 491681 h 1285970"/>
                <a:gd name="connsiteX212" fmla="*/ 964502 w 1591532"/>
                <a:gd name="connsiteY212" fmla="*/ 484156 h 1285970"/>
                <a:gd name="connsiteX213" fmla="*/ 970026 w 1591532"/>
                <a:gd name="connsiteY213" fmla="*/ 469773 h 1285970"/>
                <a:gd name="connsiteX214" fmla="*/ 965930 w 1591532"/>
                <a:gd name="connsiteY214" fmla="*/ 451961 h 1285970"/>
                <a:gd name="connsiteX215" fmla="*/ 955262 w 1591532"/>
                <a:gd name="connsiteY215" fmla="*/ 441674 h 1285970"/>
                <a:gd name="connsiteX216" fmla="*/ 940689 w 1591532"/>
                <a:gd name="connsiteY216" fmla="*/ 436912 h 1285970"/>
                <a:gd name="connsiteX217" fmla="*/ 924687 w 1591532"/>
                <a:gd name="connsiteY217" fmla="*/ 435769 h 1285970"/>
                <a:gd name="connsiteX218" fmla="*/ 889159 w 1591532"/>
                <a:gd name="connsiteY218" fmla="*/ 443865 h 1285970"/>
                <a:gd name="connsiteX219" fmla="*/ 873728 w 1591532"/>
                <a:gd name="connsiteY219" fmla="*/ 474440 h 1285970"/>
                <a:gd name="connsiteX220" fmla="*/ 840200 w 1591532"/>
                <a:gd name="connsiteY220" fmla="*/ 474440 h 1285970"/>
                <a:gd name="connsiteX221" fmla="*/ 848106 w 1591532"/>
                <a:gd name="connsiteY221" fmla="*/ 442436 h 1285970"/>
                <a:gd name="connsiteX222" fmla="*/ 867061 w 1591532"/>
                <a:gd name="connsiteY222" fmla="*/ 421291 h 1285970"/>
                <a:gd name="connsiteX223" fmla="*/ 894112 w 1591532"/>
                <a:gd name="connsiteY223" fmla="*/ 409670 h 1285970"/>
                <a:gd name="connsiteX224" fmla="*/ 926687 w 1591532"/>
                <a:gd name="connsiteY224" fmla="*/ 406146 h 1285970"/>
                <a:gd name="connsiteX225" fmla="*/ 954119 w 1591532"/>
                <a:gd name="connsiteY225" fmla="*/ 408146 h 1285970"/>
                <a:gd name="connsiteX226" fmla="*/ 978789 w 1591532"/>
                <a:gd name="connsiteY226" fmla="*/ 416242 h 1285970"/>
                <a:gd name="connsiteX227" fmla="*/ 996601 w 1591532"/>
                <a:gd name="connsiteY227" fmla="*/ 433388 h 1285970"/>
                <a:gd name="connsiteX228" fmla="*/ 1003268 w 1591532"/>
                <a:gd name="connsiteY228" fmla="*/ 462153 h 1285970"/>
                <a:gd name="connsiteX229" fmla="*/ 1003268 w 1591532"/>
                <a:gd name="connsiteY229" fmla="*/ 567023 h 1285970"/>
                <a:gd name="connsiteX230" fmla="*/ 1004697 w 1591532"/>
                <a:gd name="connsiteY230" fmla="*/ 584359 h 1285970"/>
                <a:gd name="connsiteX231" fmla="*/ 1013936 w 1591532"/>
                <a:gd name="connsiteY231" fmla="*/ 589883 h 1285970"/>
                <a:gd name="connsiteX232" fmla="*/ 1024223 w 1591532"/>
                <a:gd name="connsiteY232" fmla="*/ 588264 h 1285970"/>
                <a:gd name="connsiteX233" fmla="*/ 1024223 w 1591532"/>
                <a:gd name="connsiteY233" fmla="*/ 614363 h 1285970"/>
                <a:gd name="connsiteX234" fmla="*/ 969740 w 1591532"/>
                <a:gd name="connsiteY234" fmla="*/ 509778 h 1285970"/>
                <a:gd name="connsiteX235" fmla="*/ 953167 w 1591532"/>
                <a:gd name="connsiteY235" fmla="*/ 516636 h 1285970"/>
                <a:gd name="connsiteX236" fmla="*/ 931640 w 1591532"/>
                <a:gd name="connsiteY236" fmla="*/ 520160 h 1285970"/>
                <a:gd name="connsiteX237" fmla="*/ 908971 w 1591532"/>
                <a:gd name="connsiteY237" fmla="*/ 523304 h 1285970"/>
                <a:gd name="connsiteX238" fmla="*/ 888492 w 1591532"/>
                <a:gd name="connsiteY238" fmla="*/ 529019 h 1285970"/>
                <a:gd name="connsiteX239" fmla="*/ 873633 w 1591532"/>
                <a:gd name="connsiteY239" fmla="*/ 540258 h 1285970"/>
                <a:gd name="connsiteX240" fmla="*/ 867918 w 1591532"/>
                <a:gd name="connsiteY240" fmla="*/ 560070 h 1285970"/>
                <a:gd name="connsiteX241" fmla="*/ 871252 w 1591532"/>
                <a:gd name="connsiteY241" fmla="*/ 573977 h 1285970"/>
                <a:gd name="connsiteX242" fmla="*/ 879920 w 1591532"/>
                <a:gd name="connsiteY242" fmla="*/ 583216 h 1285970"/>
                <a:gd name="connsiteX243" fmla="*/ 892397 w 1591532"/>
                <a:gd name="connsiteY243" fmla="*/ 588359 h 1285970"/>
                <a:gd name="connsiteX244" fmla="*/ 907447 w 1591532"/>
                <a:gd name="connsiteY244" fmla="*/ 589979 h 1285970"/>
                <a:gd name="connsiteX245" fmla="*/ 935831 w 1591532"/>
                <a:gd name="connsiteY245" fmla="*/ 585502 h 1285970"/>
                <a:gd name="connsiteX246" fmla="*/ 955167 w 1591532"/>
                <a:gd name="connsiteY246" fmla="*/ 574072 h 1285970"/>
                <a:gd name="connsiteX247" fmla="*/ 966216 w 1591532"/>
                <a:gd name="connsiteY247" fmla="*/ 559118 h 1285970"/>
                <a:gd name="connsiteX248" fmla="*/ 969740 w 1591532"/>
                <a:gd name="connsiteY248" fmla="*/ 543973 h 1285970"/>
                <a:gd name="connsiteX249" fmla="*/ 969740 w 1591532"/>
                <a:gd name="connsiteY249" fmla="*/ 509778 h 1285970"/>
                <a:gd name="connsiteX250" fmla="*/ 1075182 w 1591532"/>
                <a:gd name="connsiteY250" fmla="*/ 411004 h 1285970"/>
                <a:gd name="connsiteX251" fmla="*/ 1075182 w 1591532"/>
                <a:gd name="connsiteY251" fmla="*/ 441008 h 1285970"/>
                <a:gd name="connsiteX252" fmla="*/ 1075944 w 1591532"/>
                <a:gd name="connsiteY252" fmla="*/ 441008 h 1285970"/>
                <a:gd name="connsiteX253" fmla="*/ 1141857 w 1591532"/>
                <a:gd name="connsiteY253" fmla="*/ 406241 h 1285970"/>
                <a:gd name="connsiteX254" fmla="*/ 1176242 w 1591532"/>
                <a:gd name="connsiteY254" fmla="*/ 414147 h 1285970"/>
                <a:gd name="connsiteX255" fmla="*/ 1197959 w 1591532"/>
                <a:gd name="connsiteY255" fmla="*/ 441008 h 1285970"/>
                <a:gd name="connsiteX256" fmla="*/ 1225010 w 1591532"/>
                <a:gd name="connsiteY256" fmla="*/ 415290 h 1285970"/>
                <a:gd name="connsiteX257" fmla="*/ 1261967 w 1591532"/>
                <a:gd name="connsiteY257" fmla="*/ 406241 h 1285970"/>
                <a:gd name="connsiteX258" fmla="*/ 1289780 w 1591532"/>
                <a:gd name="connsiteY258" fmla="*/ 409575 h 1285970"/>
                <a:gd name="connsiteX259" fmla="*/ 1311116 w 1591532"/>
                <a:gd name="connsiteY259" fmla="*/ 420053 h 1285970"/>
                <a:gd name="connsiteX260" fmla="*/ 1324928 w 1591532"/>
                <a:gd name="connsiteY260" fmla="*/ 438436 h 1285970"/>
                <a:gd name="connsiteX261" fmla="*/ 1329881 w 1591532"/>
                <a:gd name="connsiteY261" fmla="*/ 465487 h 1285970"/>
                <a:gd name="connsiteX262" fmla="*/ 1329881 w 1591532"/>
                <a:gd name="connsiteY262" fmla="*/ 615125 h 1285970"/>
                <a:gd name="connsiteX263" fmla="*/ 1296353 w 1591532"/>
                <a:gd name="connsiteY263" fmla="*/ 615125 h 1285970"/>
                <a:gd name="connsiteX264" fmla="*/ 1296353 w 1591532"/>
                <a:gd name="connsiteY264" fmla="*/ 481203 h 1285970"/>
                <a:gd name="connsiteX265" fmla="*/ 1294829 w 1591532"/>
                <a:gd name="connsiteY265" fmla="*/ 463391 h 1285970"/>
                <a:gd name="connsiteX266" fmla="*/ 1288923 w 1591532"/>
                <a:gd name="connsiteY266" fmla="*/ 449009 h 1285970"/>
                <a:gd name="connsiteX267" fmla="*/ 1276826 w 1591532"/>
                <a:gd name="connsiteY267" fmla="*/ 439293 h 1285970"/>
                <a:gd name="connsiteX268" fmla="*/ 1256919 w 1591532"/>
                <a:gd name="connsiteY268" fmla="*/ 435769 h 1285970"/>
                <a:gd name="connsiteX269" fmla="*/ 1217867 w 1591532"/>
                <a:gd name="connsiteY269" fmla="*/ 449961 h 1285970"/>
                <a:gd name="connsiteX270" fmla="*/ 1203674 w 1591532"/>
                <a:gd name="connsiteY270" fmla="*/ 487871 h 1285970"/>
                <a:gd name="connsiteX271" fmla="*/ 1203674 w 1591532"/>
                <a:gd name="connsiteY271" fmla="*/ 615029 h 1285970"/>
                <a:gd name="connsiteX272" fmla="*/ 1170146 w 1591532"/>
                <a:gd name="connsiteY272" fmla="*/ 615029 h 1285970"/>
                <a:gd name="connsiteX273" fmla="*/ 1170146 w 1591532"/>
                <a:gd name="connsiteY273" fmla="*/ 481108 h 1285970"/>
                <a:gd name="connsiteX274" fmla="*/ 1168337 w 1591532"/>
                <a:gd name="connsiteY274" fmla="*/ 462915 h 1285970"/>
                <a:gd name="connsiteX275" fmla="*/ 1162240 w 1591532"/>
                <a:gd name="connsiteY275" fmla="*/ 448532 h 1285970"/>
                <a:gd name="connsiteX276" fmla="*/ 1150620 w 1591532"/>
                <a:gd name="connsiteY276" fmla="*/ 439007 h 1285970"/>
                <a:gd name="connsiteX277" fmla="*/ 1131856 w 1591532"/>
                <a:gd name="connsiteY277" fmla="*/ 435673 h 1285970"/>
                <a:gd name="connsiteX278" fmla="*/ 1106805 w 1591532"/>
                <a:gd name="connsiteY278" fmla="*/ 441579 h 1285970"/>
                <a:gd name="connsiteX279" fmla="*/ 1089851 w 1591532"/>
                <a:gd name="connsiteY279" fmla="*/ 455771 h 1285970"/>
                <a:gd name="connsiteX280" fmla="*/ 1080421 w 1591532"/>
                <a:gd name="connsiteY280" fmla="*/ 472916 h 1285970"/>
                <a:gd name="connsiteX281" fmla="*/ 1077468 w 1591532"/>
                <a:gd name="connsiteY281" fmla="*/ 487775 h 1285970"/>
                <a:gd name="connsiteX282" fmla="*/ 1077468 w 1591532"/>
                <a:gd name="connsiteY282" fmla="*/ 614934 h 1285970"/>
                <a:gd name="connsiteX283" fmla="*/ 1043940 w 1591532"/>
                <a:gd name="connsiteY283" fmla="*/ 614934 h 1285970"/>
                <a:gd name="connsiteX284" fmla="*/ 1043940 w 1591532"/>
                <a:gd name="connsiteY284" fmla="*/ 410718 h 1285970"/>
                <a:gd name="connsiteX285" fmla="*/ 1075563 w 1591532"/>
                <a:gd name="connsiteY285" fmla="*/ 410718 h 1285970"/>
                <a:gd name="connsiteX286" fmla="*/ 133064 w 1591532"/>
                <a:gd name="connsiteY286" fmla="*/ 666464 h 1285970"/>
                <a:gd name="connsiteX287" fmla="*/ 152591 w 1591532"/>
                <a:gd name="connsiteY287" fmla="*/ 666655 h 1285970"/>
                <a:gd name="connsiteX288" fmla="*/ 173355 w 1591532"/>
                <a:gd name="connsiteY288" fmla="*/ 667798 h 1285970"/>
                <a:gd name="connsiteX289" fmla="*/ 192500 w 1591532"/>
                <a:gd name="connsiteY289" fmla="*/ 670751 h 1285970"/>
                <a:gd name="connsiteX290" fmla="*/ 207740 w 1591532"/>
                <a:gd name="connsiteY290" fmla="*/ 676656 h 1285970"/>
                <a:gd name="connsiteX291" fmla="*/ 231267 w 1591532"/>
                <a:gd name="connsiteY291" fmla="*/ 699611 h 1285970"/>
                <a:gd name="connsiteX292" fmla="*/ 240983 w 1591532"/>
                <a:gd name="connsiteY292" fmla="*/ 735521 h 1285970"/>
                <a:gd name="connsiteX293" fmla="*/ 230124 w 1591532"/>
                <a:gd name="connsiteY293" fmla="*/ 774383 h 1285970"/>
                <a:gd name="connsiteX294" fmla="*/ 199168 w 1591532"/>
                <a:gd name="connsiteY294" fmla="*/ 798671 h 1285970"/>
                <a:gd name="connsiteX295" fmla="*/ 199168 w 1591532"/>
                <a:gd name="connsiteY295" fmla="*/ 799433 h 1285970"/>
                <a:gd name="connsiteX296" fmla="*/ 239078 w 1591532"/>
                <a:gd name="connsiteY296" fmla="*/ 823151 h 1285970"/>
                <a:gd name="connsiteX297" fmla="*/ 252889 w 1591532"/>
                <a:gd name="connsiteY297" fmla="*/ 867347 h 1285970"/>
                <a:gd name="connsiteX298" fmla="*/ 247364 w 1591532"/>
                <a:gd name="connsiteY298" fmla="*/ 897350 h 1285970"/>
                <a:gd name="connsiteX299" fmla="*/ 230981 w 1591532"/>
                <a:gd name="connsiteY299" fmla="*/ 923258 h 1285970"/>
                <a:gd name="connsiteX300" fmla="*/ 204121 w 1591532"/>
                <a:gd name="connsiteY300" fmla="*/ 941451 h 1285970"/>
                <a:gd name="connsiteX301" fmla="*/ 167164 w 1591532"/>
                <a:gd name="connsiteY301" fmla="*/ 948404 h 1285970"/>
                <a:gd name="connsiteX302" fmla="*/ 30956 w 1591532"/>
                <a:gd name="connsiteY302" fmla="*/ 948404 h 1285970"/>
                <a:gd name="connsiteX303" fmla="*/ 30956 w 1591532"/>
                <a:gd name="connsiteY303" fmla="*/ 666464 h 1285970"/>
                <a:gd name="connsiteX304" fmla="*/ 133255 w 1591532"/>
                <a:gd name="connsiteY304" fmla="*/ 666464 h 1285970"/>
                <a:gd name="connsiteX305" fmla="*/ 143351 w 1591532"/>
                <a:gd name="connsiteY305" fmla="*/ 787718 h 1285970"/>
                <a:gd name="connsiteX306" fmla="*/ 189357 w 1591532"/>
                <a:gd name="connsiteY306" fmla="*/ 776478 h 1285970"/>
                <a:gd name="connsiteX307" fmla="*/ 203359 w 1591532"/>
                <a:gd name="connsiteY307" fmla="*/ 742664 h 1285970"/>
                <a:gd name="connsiteX308" fmla="*/ 198596 w 1591532"/>
                <a:gd name="connsiteY308" fmla="*/ 718947 h 1285970"/>
                <a:gd name="connsiteX309" fmla="*/ 185547 w 1591532"/>
                <a:gd name="connsiteY309" fmla="*/ 705517 h 1285970"/>
                <a:gd name="connsiteX310" fmla="*/ 166402 w 1591532"/>
                <a:gd name="connsiteY310" fmla="*/ 699421 h 1285970"/>
                <a:gd name="connsiteX311" fmla="*/ 143256 w 1591532"/>
                <a:gd name="connsiteY311" fmla="*/ 697992 h 1285970"/>
                <a:gd name="connsiteX312" fmla="*/ 68199 w 1591532"/>
                <a:gd name="connsiteY312" fmla="*/ 697992 h 1285970"/>
                <a:gd name="connsiteX313" fmla="*/ 68199 w 1591532"/>
                <a:gd name="connsiteY313" fmla="*/ 787622 h 1285970"/>
                <a:gd name="connsiteX314" fmla="*/ 143256 w 1591532"/>
                <a:gd name="connsiteY314" fmla="*/ 787622 h 1285970"/>
                <a:gd name="connsiteX315" fmla="*/ 162306 w 1591532"/>
                <a:gd name="connsiteY315" fmla="*/ 916781 h 1285970"/>
                <a:gd name="connsiteX316" fmla="*/ 201168 w 1591532"/>
                <a:gd name="connsiteY316" fmla="*/ 903351 h 1285970"/>
                <a:gd name="connsiteX317" fmla="*/ 215170 w 1591532"/>
                <a:gd name="connsiteY317" fmla="*/ 866204 h 1285970"/>
                <a:gd name="connsiteX318" fmla="*/ 210026 w 1591532"/>
                <a:gd name="connsiteY318" fmla="*/ 843344 h 1285970"/>
                <a:gd name="connsiteX319" fmla="*/ 196405 w 1591532"/>
                <a:gd name="connsiteY319" fmla="*/ 828961 h 1285970"/>
                <a:gd name="connsiteX320" fmla="*/ 176879 w 1591532"/>
                <a:gd name="connsiteY320" fmla="*/ 821436 h 1285970"/>
                <a:gd name="connsiteX321" fmla="*/ 154019 w 1591532"/>
                <a:gd name="connsiteY321" fmla="*/ 819245 h 1285970"/>
                <a:gd name="connsiteX322" fmla="*/ 68294 w 1591532"/>
                <a:gd name="connsiteY322" fmla="*/ 819245 h 1285970"/>
                <a:gd name="connsiteX323" fmla="*/ 68294 w 1591532"/>
                <a:gd name="connsiteY323" fmla="*/ 916781 h 1285970"/>
                <a:gd name="connsiteX324" fmla="*/ 162306 w 1591532"/>
                <a:gd name="connsiteY324" fmla="*/ 916781 h 1285970"/>
                <a:gd name="connsiteX325" fmla="*/ 412623 w 1591532"/>
                <a:gd name="connsiteY325" fmla="*/ 948404 h 1285970"/>
                <a:gd name="connsiteX326" fmla="*/ 412623 w 1591532"/>
                <a:gd name="connsiteY326" fmla="*/ 916019 h 1285970"/>
                <a:gd name="connsiteX327" fmla="*/ 411861 w 1591532"/>
                <a:gd name="connsiteY327" fmla="*/ 916019 h 1285970"/>
                <a:gd name="connsiteX328" fmla="*/ 384620 w 1591532"/>
                <a:gd name="connsiteY328" fmla="*/ 943832 h 1285970"/>
                <a:gd name="connsiteX329" fmla="*/ 345567 w 1591532"/>
                <a:gd name="connsiteY329" fmla="*/ 952690 h 1285970"/>
                <a:gd name="connsiteX330" fmla="*/ 312039 w 1591532"/>
                <a:gd name="connsiteY330" fmla="*/ 947357 h 1285970"/>
                <a:gd name="connsiteX331" fmla="*/ 290322 w 1591532"/>
                <a:gd name="connsiteY331" fmla="*/ 932117 h 1285970"/>
                <a:gd name="connsiteX332" fmla="*/ 278702 w 1591532"/>
                <a:gd name="connsiteY332" fmla="*/ 908590 h 1285970"/>
                <a:gd name="connsiteX333" fmla="*/ 275368 w 1591532"/>
                <a:gd name="connsiteY333" fmla="*/ 878396 h 1285970"/>
                <a:gd name="connsiteX334" fmla="*/ 275368 w 1591532"/>
                <a:gd name="connsiteY334" fmla="*/ 744093 h 1285970"/>
                <a:gd name="connsiteX335" fmla="*/ 308896 w 1591532"/>
                <a:gd name="connsiteY335" fmla="*/ 744093 h 1285970"/>
                <a:gd name="connsiteX336" fmla="*/ 308896 w 1591532"/>
                <a:gd name="connsiteY336" fmla="*/ 882301 h 1285970"/>
                <a:gd name="connsiteX337" fmla="*/ 319945 w 1591532"/>
                <a:gd name="connsiteY337" fmla="*/ 912305 h 1285970"/>
                <a:gd name="connsiteX338" fmla="*/ 350330 w 1591532"/>
                <a:gd name="connsiteY338" fmla="*/ 923354 h 1285970"/>
                <a:gd name="connsiteX339" fmla="*/ 377000 w 1591532"/>
                <a:gd name="connsiteY339" fmla="*/ 918591 h 1285970"/>
                <a:gd name="connsiteX340" fmla="*/ 395764 w 1591532"/>
                <a:gd name="connsiteY340" fmla="*/ 905161 h 1285970"/>
                <a:gd name="connsiteX341" fmla="*/ 407003 w 1591532"/>
                <a:gd name="connsiteY341" fmla="*/ 884777 h 1285970"/>
                <a:gd name="connsiteX342" fmla="*/ 410718 w 1591532"/>
                <a:gd name="connsiteY342" fmla="*/ 859346 h 1285970"/>
                <a:gd name="connsiteX343" fmla="*/ 410718 w 1591532"/>
                <a:gd name="connsiteY343" fmla="*/ 743998 h 1285970"/>
                <a:gd name="connsiteX344" fmla="*/ 444246 w 1591532"/>
                <a:gd name="connsiteY344" fmla="*/ 743998 h 1285970"/>
                <a:gd name="connsiteX345" fmla="*/ 444246 w 1591532"/>
                <a:gd name="connsiteY345" fmla="*/ 948214 h 1285970"/>
                <a:gd name="connsiteX346" fmla="*/ 412623 w 1591532"/>
                <a:gd name="connsiteY346" fmla="*/ 948214 h 1285970"/>
                <a:gd name="connsiteX347" fmla="*/ 478822 w 1591532"/>
                <a:gd name="connsiteY347" fmla="*/ 707517 h 1285970"/>
                <a:gd name="connsiteX348" fmla="*/ 478822 w 1591532"/>
                <a:gd name="connsiteY348" fmla="*/ 666464 h 1285970"/>
                <a:gd name="connsiteX349" fmla="*/ 512350 w 1591532"/>
                <a:gd name="connsiteY349" fmla="*/ 666464 h 1285970"/>
                <a:gd name="connsiteX350" fmla="*/ 512350 w 1591532"/>
                <a:gd name="connsiteY350" fmla="*/ 707517 h 1285970"/>
                <a:gd name="connsiteX351" fmla="*/ 478822 w 1591532"/>
                <a:gd name="connsiteY351" fmla="*/ 707517 h 1285970"/>
                <a:gd name="connsiteX352" fmla="*/ 512350 w 1591532"/>
                <a:gd name="connsiteY352" fmla="*/ 744284 h 1285970"/>
                <a:gd name="connsiteX353" fmla="*/ 512350 w 1591532"/>
                <a:gd name="connsiteY353" fmla="*/ 948500 h 1285970"/>
                <a:gd name="connsiteX354" fmla="*/ 478822 w 1591532"/>
                <a:gd name="connsiteY354" fmla="*/ 948500 h 1285970"/>
                <a:gd name="connsiteX355" fmla="*/ 478822 w 1591532"/>
                <a:gd name="connsiteY355" fmla="*/ 744284 h 1285970"/>
                <a:gd name="connsiteX356" fmla="*/ 512350 w 1591532"/>
                <a:gd name="connsiteY356" fmla="*/ 744284 h 1285970"/>
                <a:gd name="connsiteX357" fmla="*/ 580454 w 1591532"/>
                <a:gd name="connsiteY357" fmla="*/ 666464 h 1285970"/>
                <a:gd name="connsiteX358" fmla="*/ 580454 w 1591532"/>
                <a:gd name="connsiteY358" fmla="*/ 948404 h 1285970"/>
                <a:gd name="connsiteX359" fmla="*/ 546926 w 1591532"/>
                <a:gd name="connsiteY359" fmla="*/ 948404 h 1285970"/>
                <a:gd name="connsiteX360" fmla="*/ 546926 w 1591532"/>
                <a:gd name="connsiteY360" fmla="*/ 666464 h 1285970"/>
                <a:gd name="connsiteX361" fmla="*/ 580454 w 1591532"/>
                <a:gd name="connsiteY361" fmla="*/ 666464 h 1285970"/>
                <a:gd name="connsiteX362" fmla="*/ 769620 w 1591532"/>
                <a:gd name="connsiteY362" fmla="*/ 948404 h 1285970"/>
                <a:gd name="connsiteX363" fmla="*/ 769620 w 1591532"/>
                <a:gd name="connsiteY363" fmla="*/ 920782 h 1285970"/>
                <a:gd name="connsiteX364" fmla="*/ 768858 w 1591532"/>
                <a:gd name="connsiteY364" fmla="*/ 920782 h 1285970"/>
                <a:gd name="connsiteX365" fmla="*/ 742760 w 1591532"/>
                <a:gd name="connsiteY365" fmla="*/ 945261 h 1285970"/>
                <a:gd name="connsiteX366" fmla="*/ 703612 w 1591532"/>
                <a:gd name="connsiteY366" fmla="*/ 952786 h 1285970"/>
                <a:gd name="connsiteX367" fmla="*/ 662369 w 1591532"/>
                <a:gd name="connsiteY367" fmla="*/ 944118 h 1285970"/>
                <a:gd name="connsiteX368" fmla="*/ 633127 w 1591532"/>
                <a:gd name="connsiteY368" fmla="*/ 920782 h 1285970"/>
                <a:gd name="connsiteX369" fmla="*/ 615505 w 1591532"/>
                <a:gd name="connsiteY369" fmla="*/ 886778 h 1285970"/>
                <a:gd name="connsiteX370" fmla="*/ 609600 w 1591532"/>
                <a:gd name="connsiteY370" fmla="*/ 845725 h 1285970"/>
                <a:gd name="connsiteX371" fmla="*/ 615315 w 1591532"/>
                <a:gd name="connsiteY371" fmla="*/ 804672 h 1285970"/>
                <a:gd name="connsiteX372" fmla="*/ 632651 w 1591532"/>
                <a:gd name="connsiteY372" fmla="*/ 770858 h 1285970"/>
                <a:gd name="connsiteX373" fmla="*/ 661892 w 1591532"/>
                <a:gd name="connsiteY373" fmla="*/ 747998 h 1285970"/>
                <a:gd name="connsiteX374" fmla="*/ 702755 w 1591532"/>
                <a:gd name="connsiteY374" fmla="*/ 739521 h 1285970"/>
                <a:gd name="connsiteX375" fmla="*/ 719709 w 1591532"/>
                <a:gd name="connsiteY375" fmla="*/ 741140 h 1285970"/>
                <a:gd name="connsiteX376" fmla="*/ 737902 w 1591532"/>
                <a:gd name="connsiteY376" fmla="*/ 746474 h 1285970"/>
                <a:gd name="connsiteX377" fmla="*/ 755047 w 1591532"/>
                <a:gd name="connsiteY377" fmla="*/ 756380 h 1285970"/>
                <a:gd name="connsiteX378" fmla="*/ 768668 w 1591532"/>
                <a:gd name="connsiteY378" fmla="*/ 771620 h 1285970"/>
                <a:gd name="connsiteX379" fmla="*/ 769430 w 1591532"/>
                <a:gd name="connsiteY379" fmla="*/ 771620 h 1285970"/>
                <a:gd name="connsiteX380" fmla="*/ 769430 w 1591532"/>
                <a:gd name="connsiteY380" fmla="*/ 666560 h 1285970"/>
                <a:gd name="connsiteX381" fmla="*/ 802957 w 1591532"/>
                <a:gd name="connsiteY381" fmla="*/ 666560 h 1285970"/>
                <a:gd name="connsiteX382" fmla="*/ 802957 w 1591532"/>
                <a:gd name="connsiteY382" fmla="*/ 948500 h 1285970"/>
                <a:gd name="connsiteX383" fmla="*/ 769430 w 1591532"/>
                <a:gd name="connsiteY383" fmla="*/ 948500 h 1285970"/>
                <a:gd name="connsiteX384" fmla="*/ 649034 w 1591532"/>
                <a:gd name="connsiteY384" fmla="*/ 875919 h 1285970"/>
                <a:gd name="connsiteX385" fmla="*/ 660463 w 1591532"/>
                <a:gd name="connsiteY385" fmla="*/ 900208 h 1285970"/>
                <a:gd name="connsiteX386" fmla="*/ 680180 w 1591532"/>
                <a:gd name="connsiteY386" fmla="*/ 917162 h 1285970"/>
                <a:gd name="connsiteX387" fmla="*/ 708374 w 1591532"/>
                <a:gd name="connsiteY387" fmla="*/ 923449 h 1285970"/>
                <a:gd name="connsiteX388" fmla="*/ 737235 w 1591532"/>
                <a:gd name="connsiteY388" fmla="*/ 916781 h 1285970"/>
                <a:gd name="connsiteX389" fmla="*/ 756571 w 1591532"/>
                <a:gd name="connsiteY389" fmla="*/ 899160 h 1285970"/>
                <a:gd name="connsiteX390" fmla="*/ 767429 w 1591532"/>
                <a:gd name="connsiteY390" fmla="*/ 874490 h 1285970"/>
                <a:gd name="connsiteX391" fmla="*/ 770763 w 1591532"/>
                <a:gd name="connsiteY391" fmla="*/ 846487 h 1285970"/>
                <a:gd name="connsiteX392" fmla="*/ 767239 w 1591532"/>
                <a:gd name="connsiteY392" fmla="*/ 817436 h 1285970"/>
                <a:gd name="connsiteX393" fmla="*/ 755999 w 1591532"/>
                <a:gd name="connsiteY393" fmla="*/ 792766 h 1285970"/>
                <a:gd name="connsiteX394" fmla="*/ 736092 w 1591532"/>
                <a:gd name="connsiteY394" fmla="*/ 775621 h 1285970"/>
                <a:gd name="connsiteX395" fmla="*/ 706469 w 1591532"/>
                <a:gd name="connsiteY395" fmla="*/ 769144 h 1285970"/>
                <a:gd name="connsiteX396" fmla="*/ 677609 w 1591532"/>
                <a:gd name="connsiteY396" fmla="*/ 775907 h 1285970"/>
                <a:gd name="connsiteX397" fmla="*/ 658654 w 1591532"/>
                <a:gd name="connsiteY397" fmla="*/ 793718 h 1285970"/>
                <a:gd name="connsiteX398" fmla="*/ 648367 w 1591532"/>
                <a:gd name="connsiteY398" fmla="*/ 818960 h 1285970"/>
                <a:gd name="connsiteX399" fmla="*/ 645223 w 1591532"/>
                <a:gd name="connsiteY399" fmla="*/ 848201 h 1285970"/>
                <a:gd name="connsiteX400" fmla="*/ 648938 w 1591532"/>
                <a:gd name="connsiteY400" fmla="*/ 876014 h 1285970"/>
                <a:gd name="connsiteX401" fmla="*/ 837724 w 1591532"/>
                <a:gd name="connsiteY401" fmla="*/ 707517 h 1285970"/>
                <a:gd name="connsiteX402" fmla="*/ 837724 w 1591532"/>
                <a:gd name="connsiteY402" fmla="*/ 666464 h 1285970"/>
                <a:gd name="connsiteX403" fmla="*/ 871252 w 1591532"/>
                <a:gd name="connsiteY403" fmla="*/ 666464 h 1285970"/>
                <a:gd name="connsiteX404" fmla="*/ 871252 w 1591532"/>
                <a:gd name="connsiteY404" fmla="*/ 707517 h 1285970"/>
                <a:gd name="connsiteX405" fmla="*/ 837724 w 1591532"/>
                <a:gd name="connsiteY405" fmla="*/ 707517 h 1285970"/>
                <a:gd name="connsiteX406" fmla="*/ 871347 w 1591532"/>
                <a:gd name="connsiteY406" fmla="*/ 744284 h 1285970"/>
                <a:gd name="connsiteX407" fmla="*/ 871347 w 1591532"/>
                <a:gd name="connsiteY407" fmla="*/ 948500 h 1285970"/>
                <a:gd name="connsiteX408" fmla="*/ 837819 w 1591532"/>
                <a:gd name="connsiteY408" fmla="*/ 948500 h 1285970"/>
                <a:gd name="connsiteX409" fmla="*/ 837819 w 1591532"/>
                <a:gd name="connsiteY409" fmla="*/ 744284 h 1285970"/>
                <a:gd name="connsiteX410" fmla="*/ 871347 w 1591532"/>
                <a:gd name="connsiteY410" fmla="*/ 744284 h 1285970"/>
                <a:gd name="connsiteX411" fmla="*/ 937451 w 1591532"/>
                <a:gd name="connsiteY411" fmla="*/ 744284 h 1285970"/>
                <a:gd name="connsiteX412" fmla="*/ 937451 w 1591532"/>
                <a:gd name="connsiteY412" fmla="*/ 776669 h 1285970"/>
                <a:gd name="connsiteX413" fmla="*/ 938213 w 1591532"/>
                <a:gd name="connsiteY413" fmla="*/ 776669 h 1285970"/>
                <a:gd name="connsiteX414" fmla="*/ 1004602 w 1591532"/>
                <a:gd name="connsiteY414" fmla="*/ 739521 h 1285970"/>
                <a:gd name="connsiteX415" fmla="*/ 1038130 w 1591532"/>
                <a:gd name="connsiteY415" fmla="*/ 745046 h 1285970"/>
                <a:gd name="connsiteX416" fmla="*/ 1059847 w 1591532"/>
                <a:gd name="connsiteY416" fmla="*/ 760476 h 1285970"/>
                <a:gd name="connsiteX417" fmla="*/ 1071467 w 1591532"/>
                <a:gd name="connsiteY417" fmla="*/ 784003 h 1285970"/>
                <a:gd name="connsiteX418" fmla="*/ 1074801 w 1591532"/>
                <a:gd name="connsiteY418" fmla="*/ 814197 h 1285970"/>
                <a:gd name="connsiteX419" fmla="*/ 1074801 w 1591532"/>
                <a:gd name="connsiteY419" fmla="*/ 948500 h 1285970"/>
                <a:gd name="connsiteX420" fmla="*/ 1041273 w 1591532"/>
                <a:gd name="connsiteY420" fmla="*/ 948500 h 1285970"/>
                <a:gd name="connsiteX421" fmla="*/ 1041273 w 1591532"/>
                <a:gd name="connsiteY421" fmla="*/ 810292 h 1285970"/>
                <a:gd name="connsiteX422" fmla="*/ 1030224 w 1591532"/>
                <a:gd name="connsiteY422" fmla="*/ 780288 h 1285970"/>
                <a:gd name="connsiteX423" fmla="*/ 999839 w 1591532"/>
                <a:gd name="connsiteY423" fmla="*/ 769239 h 1285970"/>
                <a:gd name="connsiteX424" fmla="*/ 973169 w 1591532"/>
                <a:gd name="connsiteY424" fmla="*/ 774002 h 1285970"/>
                <a:gd name="connsiteX425" fmla="*/ 954405 w 1591532"/>
                <a:gd name="connsiteY425" fmla="*/ 787432 h 1285970"/>
                <a:gd name="connsiteX426" fmla="*/ 943165 w 1591532"/>
                <a:gd name="connsiteY426" fmla="*/ 807815 h 1285970"/>
                <a:gd name="connsiteX427" fmla="*/ 939451 w 1591532"/>
                <a:gd name="connsiteY427" fmla="*/ 833247 h 1285970"/>
                <a:gd name="connsiteX428" fmla="*/ 939451 w 1591532"/>
                <a:gd name="connsiteY428" fmla="*/ 948595 h 1285970"/>
                <a:gd name="connsiteX429" fmla="*/ 905923 w 1591532"/>
                <a:gd name="connsiteY429" fmla="*/ 948595 h 1285970"/>
                <a:gd name="connsiteX430" fmla="*/ 905923 w 1591532"/>
                <a:gd name="connsiteY430" fmla="*/ 744379 h 1285970"/>
                <a:gd name="connsiteX431" fmla="*/ 937546 w 1591532"/>
                <a:gd name="connsiteY431" fmla="*/ 744379 h 1285970"/>
                <a:gd name="connsiteX432" fmla="*/ 1265492 w 1591532"/>
                <a:gd name="connsiteY432" fmla="*/ 1006031 h 1285970"/>
                <a:gd name="connsiteX433" fmla="*/ 1193673 w 1591532"/>
                <a:gd name="connsiteY433" fmla="*/ 1030891 h 1285970"/>
                <a:gd name="connsiteX434" fmla="*/ 1164622 w 1591532"/>
                <a:gd name="connsiteY434" fmla="*/ 1027748 h 1285970"/>
                <a:gd name="connsiteX435" fmla="*/ 1137761 w 1591532"/>
                <a:gd name="connsiteY435" fmla="*/ 1017461 h 1285970"/>
                <a:gd name="connsiteX436" fmla="*/ 1117854 w 1591532"/>
                <a:gd name="connsiteY436" fmla="*/ 998887 h 1285970"/>
                <a:gd name="connsiteX437" fmla="*/ 1109186 w 1591532"/>
                <a:gd name="connsiteY437" fmla="*/ 970883 h 1285970"/>
                <a:gd name="connsiteX438" fmla="*/ 1142714 w 1591532"/>
                <a:gd name="connsiteY438" fmla="*/ 970883 h 1285970"/>
                <a:gd name="connsiteX439" fmla="*/ 1148429 w 1591532"/>
                <a:gd name="connsiteY439" fmla="*/ 986314 h 1285970"/>
                <a:gd name="connsiteX440" fmla="*/ 1161479 w 1591532"/>
                <a:gd name="connsiteY440" fmla="*/ 996601 h 1285970"/>
                <a:gd name="connsiteX441" fmla="*/ 1178243 w 1591532"/>
                <a:gd name="connsiteY441" fmla="*/ 1002316 h 1285970"/>
                <a:gd name="connsiteX442" fmla="*/ 1195578 w 1591532"/>
                <a:gd name="connsiteY442" fmla="*/ 1004126 h 1285970"/>
                <a:gd name="connsiteX443" fmla="*/ 1223581 w 1591532"/>
                <a:gd name="connsiteY443" fmla="*/ 998411 h 1285970"/>
                <a:gd name="connsiteX444" fmla="*/ 1242536 w 1591532"/>
                <a:gd name="connsiteY444" fmla="*/ 982599 h 1285970"/>
                <a:gd name="connsiteX445" fmla="*/ 1253395 w 1591532"/>
                <a:gd name="connsiteY445" fmla="*/ 958310 h 1285970"/>
                <a:gd name="connsiteX446" fmla="*/ 1256729 w 1591532"/>
                <a:gd name="connsiteY446" fmla="*/ 927068 h 1285970"/>
                <a:gd name="connsiteX447" fmla="*/ 1256729 w 1591532"/>
                <a:gd name="connsiteY447" fmla="*/ 913638 h 1285970"/>
                <a:gd name="connsiteX448" fmla="*/ 1255967 w 1591532"/>
                <a:gd name="connsiteY448" fmla="*/ 913638 h 1285970"/>
                <a:gd name="connsiteX449" fmla="*/ 1229678 w 1591532"/>
                <a:gd name="connsiteY449" fmla="*/ 941451 h 1285970"/>
                <a:gd name="connsiteX450" fmla="*/ 1192339 w 1591532"/>
                <a:gd name="connsiteY450" fmla="*/ 950309 h 1285970"/>
                <a:gd name="connsiteX451" fmla="*/ 1152430 w 1591532"/>
                <a:gd name="connsiteY451" fmla="*/ 942023 h 1285970"/>
                <a:gd name="connsiteX452" fmla="*/ 1123950 w 1591532"/>
                <a:gd name="connsiteY452" fmla="*/ 919734 h 1285970"/>
                <a:gd name="connsiteX453" fmla="*/ 1106805 w 1591532"/>
                <a:gd name="connsiteY453" fmla="*/ 886968 h 1285970"/>
                <a:gd name="connsiteX454" fmla="*/ 1101090 w 1591532"/>
                <a:gd name="connsiteY454" fmla="*/ 847249 h 1285970"/>
                <a:gd name="connsiteX455" fmla="*/ 1105853 w 1591532"/>
                <a:gd name="connsiteY455" fmla="*/ 809911 h 1285970"/>
                <a:gd name="connsiteX456" fmla="*/ 1121664 w 1591532"/>
                <a:gd name="connsiteY456" fmla="*/ 775145 h 1285970"/>
                <a:gd name="connsiteX457" fmla="*/ 1150906 w 1591532"/>
                <a:gd name="connsiteY457" fmla="*/ 749522 h 1285970"/>
                <a:gd name="connsiteX458" fmla="*/ 1195483 w 1591532"/>
                <a:gd name="connsiteY458" fmla="*/ 739426 h 1285970"/>
                <a:gd name="connsiteX459" fmla="*/ 1231011 w 1591532"/>
                <a:gd name="connsiteY459" fmla="*/ 747903 h 1285970"/>
                <a:gd name="connsiteX460" fmla="*/ 1256252 w 1591532"/>
                <a:gd name="connsiteY460" fmla="*/ 773335 h 1285970"/>
                <a:gd name="connsiteX461" fmla="*/ 1256633 w 1591532"/>
                <a:gd name="connsiteY461" fmla="*/ 773335 h 1285970"/>
                <a:gd name="connsiteX462" fmla="*/ 1256633 w 1591532"/>
                <a:gd name="connsiteY462" fmla="*/ 744093 h 1285970"/>
                <a:gd name="connsiteX463" fmla="*/ 1288256 w 1591532"/>
                <a:gd name="connsiteY463" fmla="*/ 744093 h 1285970"/>
                <a:gd name="connsiteX464" fmla="*/ 1288256 w 1591532"/>
                <a:gd name="connsiteY464" fmla="*/ 930878 h 1285970"/>
                <a:gd name="connsiteX465" fmla="*/ 1265396 w 1591532"/>
                <a:gd name="connsiteY465" fmla="*/ 1005935 h 1285970"/>
                <a:gd name="connsiteX466" fmla="*/ 1222629 w 1591532"/>
                <a:gd name="connsiteY466" fmla="*/ 914210 h 1285970"/>
                <a:gd name="connsiteX467" fmla="*/ 1241393 w 1591532"/>
                <a:gd name="connsiteY467" fmla="*/ 896017 h 1285970"/>
                <a:gd name="connsiteX468" fmla="*/ 1251871 w 1591532"/>
                <a:gd name="connsiteY468" fmla="*/ 870585 h 1285970"/>
                <a:gd name="connsiteX469" fmla="*/ 1255205 w 1591532"/>
                <a:gd name="connsiteY469" fmla="*/ 842105 h 1285970"/>
                <a:gd name="connsiteX470" fmla="*/ 1252061 w 1591532"/>
                <a:gd name="connsiteY470" fmla="*/ 815626 h 1285970"/>
                <a:gd name="connsiteX471" fmla="*/ 1241965 w 1591532"/>
                <a:gd name="connsiteY471" fmla="*/ 792099 h 1285970"/>
                <a:gd name="connsiteX472" fmla="*/ 1223963 w 1591532"/>
                <a:gd name="connsiteY472" fmla="*/ 775335 h 1285970"/>
                <a:gd name="connsiteX473" fmla="*/ 1197102 w 1591532"/>
                <a:gd name="connsiteY473" fmla="*/ 769049 h 1285970"/>
                <a:gd name="connsiteX474" fmla="*/ 1169480 w 1591532"/>
                <a:gd name="connsiteY474" fmla="*/ 775145 h 1285970"/>
                <a:gd name="connsiteX475" fmla="*/ 1150715 w 1591532"/>
                <a:gd name="connsiteY475" fmla="*/ 791528 h 1285970"/>
                <a:gd name="connsiteX476" fmla="*/ 1140047 w 1591532"/>
                <a:gd name="connsiteY476" fmla="*/ 815245 h 1285970"/>
                <a:gd name="connsiteX477" fmla="*/ 1136714 w 1591532"/>
                <a:gd name="connsiteY477" fmla="*/ 843248 h 1285970"/>
                <a:gd name="connsiteX478" fmla="*/ 1139476 w 1591532"/>
                <a:gd name="connsiteY478" fmla="*/ 870871 h 1285970"/>
                <a:gd name="connsiteX479" fmla="*/ 1148906 w 1591532"/>
                <a:gd name="connsiteY479" fmla="*/ 895922 h 1285970"/>
                <a:gd name="connsiteX480" fmla="*/ 1166717 w 1591532"/>
                <a:gd name="connsiteY480" fmla="*/ 914114 h 1285970"/>
                <a:gd name="connsiteX481" fmla="*/ 1194340 w 1591532"/>
                <a:gd name="connsiteY481" fmla="*/ 921068 h 1285970"/>
                <a:gd name="connsiteX482" fmla="*/ 1222534 w 1591532"/>
                <a:gd name="connsiteY482" fmla="*/ 914114 h 1285970"/>
                <a:gd name="connsiteX483" fmla="*/ 1348359 w 1591532"/>
                <a:gd name="connsiteY483" fmla="*/ 902780 h 1285970"/>
                <a:gd name="connsiteX484" fmla="*/ 1360837 w 1591532"/>
                <a:gd name="connsiteY484" fmla="*/ 915067 h 1285970"/>
                <a:gd name="connsiteX485" fmla="*/ 1378172 w 1591532"/>
                <a:gd name="connsiteY485" fmla="*/ 921544 h 1285970"/>
                <a:gd name="connsiteX486" fmla="*/ 1398080 w 1591532"/>
                <a:gd name="connsiteY486" fmla="*/ 923544 h 1285970"/>
                <a:gd name="connsiteX487" fmla="*/ 1414653 w 1591532"/>
                <a:gd name="connsiteY487" fmla="*/ 922401 h 1285970"/>
                <a:gd name="connsiteX488" fmla="*/ 1430655 w 1591532"/>
                <a:gd name="connsiteY488" fmla="*/ 918020 h 1285970"/>
                <a:gd name="connsiteX489" fmla="*/ 1442656 w 1591532"/>
                <a:gd name="connsiteY489" fmla="*/ 908780 h 1285970"/>
                <a:gd name="connsiteX490" fmla="*/ 1447419 w 1591532"/>
                <a:gd name="connsiteY490" fmla="*/ 893159 h 1285970"/>
                <a:gd name="connsiteX491" fmla="*/ 1437513 w 1591532"/>
                <a:gd name="connsiteY491" fmla="*/ 873443 h 1285970"/>
                <a:gd name="connsiteX492" fmla="*/ 1412843 w 1591532"/>
                <a:gd name="connsiteY492" fmla="*/ 862584 h 1285970"/>
                <a:gd name="connsiteX493" fmla="*/ 1380649 w 1591532"/>
                <a:gd name="connsiteY493" fmla="*/ 855059 h 1285970"/>
                <a:gd name="connsiteX494" fmla="*/ 1348454 w 1591532"/>
                <a:gd name="connsiteY494" fmla="*/ 845534 h 1285970"/>
                <a:gd name="connsiteX495" fmla="*/ 1323785 w 1591532"/>
                <a:gd name="connsiteY495" fmla="*/ 828389 h 1285970"/>
                <a:gd name="connsiteX496" fmla="*/ 1313879 w 1591532"/>
                <a:gd name="connsiteY496" fmla="*/ 797624 h 1285970"/>
                <a:gd name="connsiteX497" fmla="*/ 1320737 w 1591532"/>
                <a:gd name="connsiteY497" fmla="*/ 771144 h 1285970"/>
                <a:gd name="connsiteX498" fmla="*/ 1338548 w 1591532"/>
                <a:gd name="connsiteY498" fmla="*/ 753142 h 1285970"/>
                <a:gd name="connsiteX499" fmla="*/ 1363028 w 1591532"/>
                <a:gd name="connsiteY499" fmla="*/ 742855 h 1285970"/>
                <a:gd name="connsiteX500" fmla="*/ 1390079 w 1591532"/>
                <a:gd name="connsiteY500" fmla="*/ 739521 h 1285970"/>
                <a:gd name="connsiteX501" fmla="*/ 1422082 w 1591532"/>
                <a:gd name="connsiteY501" fmla="*/ 742474 h 1285970"/>
                <a:gd name="connsiteX502" fmla="*/ 1447990 w 1591532"/>
                <a:gd name="connsiteY502" fmla="*/ 752761 h 1285970"/>
                <a:gd name="connsiteX503" fmla="*/ 1465993 w 1591532"/>
                <a:gd name="connsiteY503" fmla="*/ 772478 h 1285970"/>
                <a:gd name="connsiteX504" fmla="*/ 1473898 w 1591532"/>
                <a:gd name="connsiteY504" fmla="*/ 803529 h 1285970"/>
                <a:gd name="connsiteX505" fmla="*/ 1440371 w 1591532"/>
                <a:gd name="connsiteY505" fmla="*/ 803529 h 1285970"/>
                <a:gd name="connsiteX506" fmla="*/ 1435227 w 1591532"/>
                <a:gd name="connsiteY506" fmla="*/ 787146 h 1285970"/>
                <a:gd name="connsiteX507" fmla="*/ 1424178 w 1591532"/>
                <a:gd name="connsiteY507" fmla="*/ 776669 h 1285970"/>
                <a:gd name="connsiteX508" fmla="*/ 1409319 w 1591532"/>
                <a:gd name="connsiteY508" fmla="*/ 770954 h 1285970"/>
                <a:gd name="connsiteX509" fmla="*/ 1392936 w 1591532"/>
                <a:gd name="connsiteY509" fmla="*/ 769144 h 1285970"/>
                <a:gd name="connsiteX510" fmla="*/ 1377696 w 1591532"/>
                <a:gd name="connsiteY510" fmla="*/ 770287 h 1285970"/>
                <a:gd name="connsiteX511" fmla="*/ 1363694 w 1591532"/>
                <a:gd name="connsiteY511" fmla="*/ 774478 h 1285970"/>
                <a:gd name="connsiteX512" fmla="*/ 1353407 w 1591532"/>
                <a:gd name="connsiteY512" fmla="*/ 782384 h 1285970"/>
                <a:gd name="connsiteX513" fmla="*/ 1349502 w 1591532"/>
                <a:gd name="connsiteY513" fmla="*/ 795242 h 1285970"/>
                <a:gd name="connsiteX514" fmla="*/ 1355598 w 1591532"/>
                <a:gd name="connsiteY514" fmla="*/ 809625 h 1285970"/>
                <a:gd name="connsiteX515" fmla="*/ 1371219 w 1591532"/>
                <a:gd name="connsiteY515" fmla="*/ 819150 h 1285970"/>
                <a:gd name="connsiteX516" fmla="*/ 1392555 w 1591532"/>
                <a:gd name="connsiteY516" fmla="*/ 825437 h 1285970"/>
                <a:gd name="connsiteX517" fmla="*/ 1416272 w 1591532"/>
                <a:gd name="connsiteY517" fmla="*/ 830771 h 1285970"/>
                <a:gd name="connsiteX518" fmla="*/ 1440942 w 1591532"/>
                <a:gd name="connsiteY518" fmla="*/ 837533 h 1285970"/>
                <a:gd name="connsiteX519" fmla="*/ 1462278 w 1591532"/>
                <a:gd name="connsiteY519" fmla="*/ 848011 h 1285970"/>
                <a:gd name="connsiteX520" fmla="*/ 1477328 w 1591532"/>
                <a:gd name="connsiteY520" fmla="*/ 864394 h 1285970"/>
                <a:gd name="connsiteX521" fmla="*/ 1483043 w 1591532"/>
                <a:gd name="connsiteY521" fmla="*/ 888873 h 1285970"/>
                <a:gd name="connsiteX522" fmla="*/ 1475327 w 1591532"/>
                <a:gd name="connsiteY522" fmla="*/ 919639 h 1285970"/>
                <a:gd name="connsiteX523" fmla="*/ 1455230 w 1591532"/>
                <a:gd name="connsiteY523" fmla="*/ 939356 h 1285970"/>
                <a:gd name="connsiteX524" fmla="*/ 1427226 w 1591532"/>
                <a:gd name="connsiteY524" fmla="*/ 949833 h 1285970"/>
                <a:gd name="connsiteX525" fmla="*/ 1396270 w 1591532"/>
                <a:gd name="connsiteY525" fmla="*/ 952786 h 1285970"/>
                <a:gd name="connsiteX526" fmla="*/ 1363885 w 1591532"/>
                <a:gd name="connsiteY526" fmla="*/ 949262 h 1285970"/>
                <a:gd name="connsiteX527" fmla="*/ 1336643 w 1591532"/>
                <a:gd name="connsiteY527" fmla="*/ 937641 h 1285970"/>
                <a:gd name="connsiteX528" fmla="*/ 1317689 w 1591532"/>
                <a:gd name="connsiteY528" fmla="*/ 916305 h 1285970"/>
                <a:gd name="connsiteX529" fmla="*/ 1309783 w 1591532"/>
                <a:gd name="connsiteY529" fmla="*/ 884111 h 1285970"/>
                <a:gd name="connsiteX530" fmla="*/ 1343311 w 1591532"/>
                <a:gd name="connsiteY530" fmla="*/ 884111 h 1285970"/>
                <a:gd name="connsiteX531" fmla="*/ 1348454 w 1591532"/>
                <a:gd name="connsiteY531" fmla="*/ 902875 h 1285970"/>
                <a:gd name="connsiteX532" fmla="*/ 133064 w 1591532"/>
                <a:gd name="connsiteY532" fmla="*/ 999649 h 1285970"/>
                <a:gd name="connsiteX533" fmla="*/ 152591 w 1591532"/>
                <a:gd name="connsiteY533" fmla="*/ 999839 h 1285970"/>
                <a:gd name="connsiteX534" fmla="*/ 173355 w 1591532"/>
                <a:gd name="connsiteY534" fmla="*/ 1000982 h 1285970"/>
                <a:gd name="connsiteX535" fmla="*/ 192500 w 1591532"/>
                <a:gd name="connsiteY535" fmla="*/ 1003935 h 1285970"/>
                <a:gd name="connsiteX536" fmla="*/ 207740 w 1591532"/>
                <a:gd name="connsiteY536" fmla="*/ 1009840 h 1285970"/>
                <a:gd name="connsiteX537" fmla="*/ 231267 w 1591532"/>
                <a:gd name="connsiteY537" fmla="*/ 1032796 h 1285970"/>
                <a:gd name="connsiteX538" fmla="*/ 240983 w 1591532"/>
                <a:gd name="connsiteY538" fmla="*/ 1068705 h 1285970"/>
                <a:gd name="connsiteX539" fmla="*/ 230124 w 1591532"/>
                <a:gd name="connsiteY539" fmla="*/ 1107567 h 1285970"/>
                <a:gd name="connsiteX540" fmla="*/ 199168 w 1591532"/>
                <a:gd name="connsiteY540" fmla="*/ 1131856 h 1285970"/>
                <a:gd name="connsiteX541" fmla="*/ 199168 w 1591532"/>
                <a:gd name="connsiteY541" fmla="*/ 1132618 h 1285970"/>
                <a:gd name="connsiteX542" fmla="*/ 239078 w 1591532"/>
                <a:gd name="connsiteY542" fmla="*/ 1156335 h 1285970"/>
                <a:gd name="connsiteX543" fmla="*/ 252889 w 1591532"/>
                <a:gd name="connsiteY543" fmla="*/ 1200531 h 1285970"/>
                <a:gd name="connsiteX544" fmla="*/ 247364 w 1591532"/>
                <a:gd name="connsiteY544" fmla="*/ 1230535 h 1285970"/>
                <a:gd name="connsiteX545" fmla="*/ 230981 w 1591532"/>
                <a:gd name="connsiteY545" fmla="*/ 1256443 h 1285970"/>
                <a:gd name="connsiteX546" fmla="*/ 204121 w 1591532"/>
                <a:gd name="connsiteY546" fmla="*/ 1274636 h 1285970"/>
                <a:gd name="connsiteX547" fmla="*/ 167164 w 1591532"/>
                <a:gd name="connsiteY547" fmla="*/ 1281494 h 1285970"/>
                <a:gd name="connsiteX548" fmla="*/ 30956 w 1591532"/>
                <a:gd name="connsiteY548" fmla="*/ 1281494 h 1285970"/>
                <a:gd name="connsiteX549" fmla="*/ 30956 w 1591532"/>
                <a:gd name="connsiteY549" fmla="*/ 999554 h 1285970"/>
                <a:gd name="connsiteX550" fmla="*/ 133255 w 1591532"/>
                <a:gd name="connsiteY550" fmla="*/ 999554 h 1285970"/>
                <a:gd name="connsiteX551" fmla="*/ 143351 w 1591532"/>
                <a:gd name="connsiteY551" fmla="*/ 1120902 h 1285970"/>
                <a:gd name="connsiteX552" fmla="*/ 189357 w 1591532"/>
                <a:gd name="connsiteY552" fmla="*/ 1109663 h 1285970"/>
                <a:gd name="connsiteX553" fmla="*/ 203359 w 1591532"/>
                <a:gd name="connsiteY553" fmla="*/ 1075849 h 1285970"/>
                <a:gd name="connsiteX554" fmla="*/ 198596 w 1591532"/>
                <a:gd name="connsiteY554" fmla="*/ 1052132 h 1285970"/>
                <a:gd name="connsiteX555" fmla="*/ 185547 w 1591532"/>
                <a:gd name="connsiteY555" fmla="*/ 1038701 h 1285970"/>
                <a:gd name="connsiteX556" fmla="*/ 166402 w 1591532"/>
                <a:gd name="connsiteY556" fmla="*/ 1032605 h 1285970"/>
                <a:gd name="connsiteX557" fmla="*/ 143256 w 1591532"/>
                <a:gd name="connsiteY557" fmla="*/ 1031177 h 1285970"/>
                <a:gd name="connsiteX558" fmla="*/ 68199 w 1591532"/>
                <a:gd name="connsiteY558" fmla="*/ 1031177 h 1285970"/>
                <a:gd name="connsiteX559" fmla="*/ 68199 w 1591532"/>
                <a:gd name="connsiteY559" fmla="*/ 1120807 h 1285970"/>
                <a:gd name="connsiteX560" fmla="*/ 143256 w 1591532"/>
                <a:gd name="connsiteY560" fmla="*/ 1120807 h 1285970"/>
                <a:gd name="connsiteX561" fmla="*/ 162306 w 1591532"/>
                <a:gd name="connsiteY561" fmla="*/ 1250061 h 1285970"/>
                <a:gd name="connsiteX562" fmla="*/ 201168 w 1591532"/>
                <a:gd name="connsiteY562" fmla="*/ 1236631 h 1285970"/>
                <a:gd name="connsiteX563" fmla="*/ 215170 w 1591532"/>
                <a:gd name="connsiteY563" fmla="*/ 1199483 h 1285970"/>
                <a:gd name="connsiteX564" fmla="*/ 210026 w 1591532"/>
                <a:gd name="connsiteY564" fmla="*/ 1176623 h 1285970"/>
                <a:gd name="connsiteX565" fmla="*/ 196405 w 1591532"/>
                <a:gd name="connsiteY565" fmla="*/ 1162241 h 1285970"/>
                <a:gd name="connsiteX566" fmla="*/ 176879 w 1591532"/>
                <a:gd name="connsiteY566" fmla="*/ 1154716 h 1285970"/>
                <a:gd name="connsiteX567" fmla="*/ 154019 w 1591532"/>
                <a:gd name="connsiteY567" fmla="*/ 1152525 h 1285970"/>
                <a:gd name="connsiteX568" fmla="*/ 68294 w 1591532"/>
                <a:gd name="connsiteY568" fmla="*/ 1152525 h 1285970"/>
                <a:gd name="connsiteX569" fmla="*/ 68294 w 1591532"/>
                <a:gd name="connsiteY569" fmla="*/ 1250061 h 1285970"/>
                <a:gd name="connsiteX570" fmla="*/ 162306 w 1591532"/>
                <a:gd name="connsiteY570" fmla="*/ 1250061 h 1285970"/>
                <a:gd name="connsiteX571" fmla="*/ 464820 w 1591532"/>
                <a:gd name="connsiteY571" fmla="*/ 1280827 h 1285970"/>
                <a:gd name="connsiteX572" fmla="*/ 440722 w 1591532"/>
                <a:gd name="connsiteY572" fmla="*/ 1285970 h 1285970"/>
                <a:gd name="connsiteX573" fmla="*/ 419957 w 1591532"/>
                <a:gd name="connsiteY573" fmla="*/ 1278636 h 1285970"/>
                <a:gd name="connsiteX574" fmla="*/ 412242 w 1591532"/>
                <a:gd name="connsiteY574" fmla="*/ 1254728 h 1285970"/>
                <a:gd name="connsiteX575" fmla="*/ 380048 w 1591532"/>
                <a:gd name="connsiteY575" fmla="*/ 1278636 h 1285970"/>
                <a:gd name="connsiteX576" fmla="*/ 340328 w 1591532"/>
                <a:gd name="connsiteY576" fmla="*/ 1285970 h 1285970"/>
                <a:gd name="connsiteX577" fmla="*/ 314039 w 1591532"/>
                <a:gd name="connsiteY577" fmla="*/ 1282827 h 1285970"/>
                <a:gd name="connsiteX578" fmla="*/ 292513 w 1591532"/>
                <a:gd name="connsiteY578" fmla="*/ 1272921 h 1285970"/>
                <a:gd name="connsiteX579" fmla="*/ 278130 w 1591532"/>
                <a:gd name="connsiteY579" fmla="*/ 1255395 h 1285970"/>
                <a:gd name="connsiteX580" fmla="*/ 272796 w 1591532"/>
                <a:gd name="connsiteY580" fmla="*/ 1229106 h 1285970"/>
                <a:gd name="connsiteX581" fmla="*/ 278702 w 1591532"/>
                <a:gd name="connsiteY581" fmla="*/ 1200722 h 1285970"/>
                <a:gd name="connsiteX582" fmla="*/ 294323 w 1591532"/>
                <a:gd name="connsiteY582" fmla="*/ 1182719 h 1285970"/>
                <a:gd name="connsiteX583" fmla="*/ 316421 w 1591532"/>
                <a:gd name="connsiteY583" fmla="*/ 1172242 h 1285970"/>
                <a:gd name="connsiteX584" fmla="*/ 341852 w 1591532"/>
                <a:gd name="connsiteY584" fmla="*/ 1166336 h 1285970"/>
                <a:gd name="connsiteX585" fmla="*/ 368141 w 1591532"/>
                <a:gd name="connsiteY585" fmla="*/ 1162145 h 1285970"/>
                <a:gd name="connsiteX586" fmla="*/ 390049 w 1591532"/>
                <a:gd name="connsiteY586" fmla="*/ 1158240 h 1285970"/>
                <a:gd name="connsiteX587" fmla="*/ 405098 w 1591532"/>
                <a:gd name="connsiteY587" fmla="*/ 1150715 h 1285970"/>
                <a:gd name="connsiteX588" fmla="*/ 410623 w 1591532"/>
                <a:gd name="connsiteY588" fmla="*/ 1136333 h 1285970"/>
                <a:gd name="connsiteX589" fmla="*/ 406527 w 1591532"/>
                <a:gd name="connsiteY589" fmla="*/ 1118616 h 1285970"/>
                <a:gd name="connsiteX590" fmla="*/ 395859 w 1591532"/>
                <a:gd name="connsiteY590" fmla="*/ 1108329 h 1285970"/>
                <a:gd name="connsiteX591" fmla="*/ 381286 w 1591532"/>
                <a:gd name="connsiteY591" fmla="*/ 1103566 h 1285970"/>
                <a:gd name="connsiteX592" fmla="*/ 365284 w 1591532"/>
                <a:gd name="connsiteY592" fmla="*/ 1102424 h 1285970"/>
                <a:gd name="connsiteX593" fmla="*/ 329755 w 1591532"/>
                <a:gd name="connsiteY593" fmla="*/ 1110520 h 1285970"/>
                <a:gd name="connsiteX594" fmla="*/ 314325 w 1591532"/>
                <a:gd name="connsiteY594" fmla="*/ 1141095 h 1285970"/>
                <a:gd name="connsiteX595" fmla="*/ 280797 w 1591532"/>
                <a:gd name="connsiteY595" fmla="*/ 1141095 h 1285970"/>
                <a:gd name="connsiteX596" fmla="*/ 288703 w 1591532"/>
                <a:gd name="connsiteY596" fmla="*/ 1109091 h 1285970"/>
                <a:gd name="connsiteX597" fmla="*/ 307658 w 1591532"/>
                <a:gd name="connsiteY597" fmla="*/ 1087946 h 1285970"/>
                <a:gd name="connsiteX598" fmla="*/ 334709 w 1591532"/>
                <a:gd name="connsiteY598" fmla="*/ 1076325 h 1285970"/>
                <a:gd name="connsiteX599" fmla="*/ 367284 w 1591532"/>
                <a:gd name="connsiteY599" fmla="*/ 1072801 h 1285970"/>
                <a:gd name="connsiteX600" fmla="*/ 394716 w 1591532"/>
                <a:gd name="connsiteY600" fmla="*/ 1074801 h 1285970"/>
                <a:gd name="connsiteX601" fmla="*/ 419386 w 1591532"/>
                <a:gd name="connsiteY601" fmla="*/ 1082897 h 1285970"/>
                <a:gd name="connsiteX602" fmla="*/ 437198 w 1591532"/>
                <a:gd name="connsiteY602" fmla="*/ 1100042 h 1285970"/>
                <a:gd name="connsiteX603" fmla="*/ 443865 w 1591532"/>
                <a:gd name="connsiteY603" fmla="*/ 1128808 h 1285970"/>
                <a:gd name="connsiteX604" fmla="*/ 443865 w 1591532"/>
                <a:gd name="connsiteY604" fmla="*/ 1233678 h 1285970"/>
                <a:gd name="connsiteX605" fmla="*/ 445294 w 1591532"/>
                <a:gd name="connsiteY605" fmla="*/ 1251014 h 1285970"/>
                <a:gd name="connsiteX606" fmla="*/ 454533 w 1591532"/>
                <a:gd name="connsiteY606" fmla="*/ 1256538 h 1285970"/>
                <a:gd name="connsiteX607" fmla="*/ 464820 w 1591532"/>
                <a:gd name="connsiteY607" fmla="*/ 1254919 h 1285970"/>
                <a:gd name="connsiteX608" fmla="*/ 464820 w 1591532"/>
                <a:gd name="connsiteY608" fmla="*/ 1281017 h 1285970"/>
                <a:gd name="connsiteX609" fmla="*/ 410337 w 1591532"/>
                <a:gd name="connsiteY609" fmla="*/ 1176147 h 1285970"/>
                <a:gd name="connsiteX610" fmla="*/ 393763 w 1591532"/>
                <a:gd name="connsiteY610" fmla="*/ 1183005 h 1285970"/>
                <a:gd name="connsiteX611" fmla="*/ 372237 w 1591532"/>
                <a:gd name="connsiteY611" fmla="*/ 1186529 h 1285970"/>
                <a:gd name="connsiteX612" fmla="*/ 349567 w 1591532"/>
                <a:gd name="connsiteY612" fmla="*/ 1189673 h 1285970"/>
                <a:gd name="connsiteX613" fmla="*/ 329089 w 1591532"/>
                <a:gd name="connsiteY613" fmla="*/ 1195388 h 1285970"/>
                <a:gd name="connsiteX614" fmla="*/ 314230 w 1591532"/>
                <a:gd name="connsiteY614" fmla="*/ 1206532 h 1285970"/>
                <a:gd name="connsiteX615" fmla="*/ 308515 w 1591532"/>
                <a:gd name="connsiteY615" fmla="*/ 1226344 h 1285970"/>
                <a:gd name="connsiteX616" fmla="*/ 311849 w 1591532"/>
                <a:gd name="connsiteY616" fmla="*/ 1240250 h 1285970"/>
                <a:gd name="connsiteX617" fmla="*/ 320516 w 1591532"/>
                <a:gd name="connsiteY617" fmla="*/ 1249490 h 1285970"/>
                <a:gd name="connsiteX618" fmla="*/ 332994 w 1591532"/>
                <a:gd name="connsiteY618" fmla="*/ 1254633 h 1285970"/>
                <a:gd name="connsiteX619" fmla="*/ 348044 w 1591532"/>
                <a:gd name="connsiteY619" fmla="*/ 1256252 h 1285970"/>
                <a:gd name="connsiteX620" fmla="*/ 376428 w 1591532"/>
                <a:gd name="connsiteY620" fmla="*/ 1251776 h 1285970"/>
                <a:gd name="connsiteX621" fmla="*/ 395764 w 1591532"/>
                <a:gd name="connsiteY621" fmla="*/ 1240346 h 1285970"/>
                <a:gd name="connsiteX622" fmla="*/ 406813 w 1591532"/>
                <a:gd name="connsiteY622" fmla="*/ 1225391 h 1285970"/>
                <a:gd name="connsiteX623" fmla="*/ 410337 w 1591532"/>
                <a:gd name="connsiteY623" fmla="*/ 1210247 h 1285970"/>
                <a:gd name="connsiteX624" fmla="*/ 410337 w 1591532"/>
                <a:gd name="connsiteY624" fmla="*/ 1176052 h 1285970"/>
                <a:gd name="connsiteX625" fmla="*/ 514541 w 1591532"/>
                <a:gd name="connsiteY625" fmla="*/ 1077468 h 1285970"/>
                <a:gd name="connsiteX626" fmla="*/ 514541 w 1591532"/>
                <a:gd name="connsiteY626" fmla="*/ 1120521 h 1285970"/>
                <a:gd name="connsiteX627" fmla="*/ 515303 w 1591532"/>
                <a:gd name="connsiteY627" fmla="*/ 1120521 h 1285970"/>
                <a:gd name="connsiteX628" fmla="*/ 545306 w 1591532"/>
                <a:gd name="connsiteY628" fmla="*/ 1083755 h 1285970"/>
                <a:gd name="connsiteX629" fmla="*/ 590360 w 1591532"/>
                <a:gd name="connsiteY629" fmla="*/ 1072706 h 1285970"/>
                <a:gd name="connsiteX630" fmla="*/ 590360 w 1591532"/>
                <a:gd name="connsiteY630" fmla="*/ 1108234 h 1285970"/>
                <a:gd name="connsiteX631" fmla="*/ 555974 w 1591532"/>
                <a:gd name="connsiteY631" fmla="*/ 1113758 h 1285970"/>
                <a:gd name="connsiteX632" fmla="*/ 533114 w 1591532"/>
                <a:gd name="connsiteY632" fmla="*/ 1129951 h 1285970"/>
                <a:gd name="connsiteX633" fmla="*/ 520446 w 1591532"/>
                <a:gd name="connsiteY633" fmla="*/ 1155764 h 1285970"/>
                <a:gd name="connsiteX634" fmla="*/ 516446 w 1591532"/>
                <a:gd name="connsiteY634" fmla="*/ 1190720 h 1285970"/>
                <a:gd name="connsiteX635" fmla="*/ 516446 w 1591532"/>
                <a:gd name="connsiteY635" fmla="*/ 1281589 h 1285970"/>
                <a:gd name="connsiteX636" fmla="*/ 482917 w 1591532"/>
                <a:gd name="connsiteY636" fmla="*/ 1281589 h 1285970"/>
                <a:gd name="connsiteX637" fmla="*/ 482917 w 1591532"/>
                <a:gd name="connsiteY637" fmla="*/ 1077468 h 1285970"/>
                <a:gd name="connsiteX638" fmla="*/ 514541 w 1591532"/>
                <a:gd name="connsiteY638" fmla="*/ 1077468 h 1285970"/>
                <a:gd name="connsiteX639" fmla="*/ 641128 w 1591532"/>
                <a:gd name="connsiteY639" fmla="*/ 1077468 h 1285970"/>
                <a:gd name="connsiteX640" fmla="*/ 641128 w 1591532"/>
                <a:gd name="connsiteY640" fmla="*/ 1120521 h 1285970"/>
                <a:gd name="connsiteX641" fmla="*/ 641890 w 1591532"/>
                <a:gd name="connsiteY641" fmla="*/ 1120521 h 1285970"/>
                <a:gd name="connsiteX642" fmla="*/ 671894 w 1591532"/>
                <a:gd name="connsiteY642" fmla="*/ 1083755 h 1285970"/>
                <a:gd name="connsiteX643" fmla="*/ 716947 w 1591532"/>
                <a:gd name="connsiteY643" fmla="*/ 1072706 h 1285970"/>
                <a:gd name="connsiteX644" fmla="*/ 716947 w 1591532"/>
                <a:gd name="connsiteY644" fmla="*/ 1108234 h 1285970"/>
                <a:gd name="connsiteX645" fmla="*/ 682562 w 1591532"/>
                <a:gd name="connsiteY645" fmla="*/ 1113758 h 1285970"/>
                <a:gd name="connsiteX646" fmla="*/ 659702 w 1591532"/>
                <a:gd name="connsiteY646" fmla="*/ 1129951 h 1285970"/>
                <a:gd name="connsiteX647" fmla="*/ 647033 w 1591532"/>
                <a:gd name="connsiteY647" fmla="*/ 1155764 h 1285970"/>
                <a:gd name="connsiteX648" fmla="*/ 643033 w 1591532"/>
                <a:gd name="connsiteY648" fmla="*/ 1190720 h 1285970"/>
                <a:gd name="connsiteX649" fmla="*/ 643033 w 1591532"/>
                <a:gd name="connsiteY649" fmla="*/ 1281589 h 1285970"/>
                <a:gd name="connsiteX650" fmla="*/ 609505 w 1591532"/>
                <a:gd name="connsiteY650" fmla="*/ 1281589 h 1285970"/>
                <a:gd name="connsiteX651" fmla="*/ 609505 w 1591532"/>
                <a:gd name="connsiteY651" fmla="*/ 1077468 h 1285970"/>
                <a:gd name="connsiteX652" fmla="*/ 641128 w 1591532"/>
                <a:gd name="connsiteY652" fmla="*/ 1077468 h 1285970"/>
                <a:gd name="connsiteX653" fmla="*/ 732377 w 1591532"/>
                <a:gd name="connsiteY653" fmla="*/ 1040702 h 1285970"/>
                <a:gd name="connsiteX654" fmla="*/ 732377 w 1591532"/>
                <a:gd name="connsiteY654" fmla="*/ 999649 h 1285970"/>
                <a:gd name="connsiteX655" fmla="*/ 765905 w 1591532"/>
                <a:gd name="connsiteY655" fmla="*/ 999649 h 1285970"/>
                <a:gd name="connsiteX656" fmla="*/ 765905 w 1591532"/>
                <a:gd name="connsiteY656" fmla="*/ 1040702 h 1285970"/>
                <a:gd name="connsiteX657" fmla="*/ 732377 w 1591532"/>
                <a:gd name="connsiteY657" fmla="*/ 1040702 h 1285970"/>
                <a:gd name="connsiteX658" fmla="*/ 765905 w 1591532"/>
                <a:gd name="connsiteY658" fmla="*/ 1077468 h 1285970"/>
                <a:gd name="connsiteX659" fmla="*/ 765905 w 1591532"/>
                <a:gd name="connsiteY659" fmla="*/ 1281589 h 1285970"/>
                <a:gd name="connsiteX660" fmla="*/ 732377 w 1591532"/>
                <a:gd name="connsiteY660" fmla="*/ 1281589 h 1285970"/>
                <a:gd name="connsiteX661" fmla="*/ 732377 w 1591532"/>
                <a:gd name="connsiteY661" fmla="*/ 1077468 h 1285970"/>
                <a:gd name="connsiteX662" fmla="*/ 765905 w 1591532"/>
                <a:gd name="connsiteY662" fmla="*/ 1077468 h 1285970"/>
                <a:gd name="connsiteX663" fmla="*/ 831913 w 1591532"/>
                <a:gd name="connsiteY663" fmla="*/ 1235964 h 1285970"/>
                <a:gd name="connsiteX664" fmla="*/ 844391 w 1591532"/>
                <a:gd name="connsiteY664" fmla="*/ 1248251 h 1285970"/>
                <a:gd name="connsiteX665" fmla="*/ 861727 w 1591532"/>
                <a:gd name="connsiteY665" fmla="*/ 1254728 h 1285970"/>
                <a:gd name="connsiteX666" fmla="*/ 881634 w 1591532"/>
                <a:gd name="connsiteY666" fmla="*/ 1256729 h 1285970"/>
                <a:gd name="connsiteX667" fmla="*/ 898207 w 1591532"/>
                <a:gd name="connsiteY667" fmla="*/ 1255586 h 1285970"/>
                <a:gd name="connsiteX668" fmla="*/ 914210 w 1591532"/>
                <a:gd name="connsiteY668" fmla="*/ 1251204 h 1285970"/>
                <a:gd name="connsiteX669" fmla="*/ 926211 w 1591532"/>
                <a:gd name="connsiteY669" fmla="*/ 1241965 h 1285970"/>
                <a:gd name="connsiteX670" fmla="*/ 930973 w 1591532"/>
                <a:gd name="connsiteY670" fmla="*/ 1226344 h 1285970"/>
                <a:gd name="connsiteX671" fmla="*/ 921068 w 1591532"/>
                <a:gd name="connsiteY671" fmla="*/ 1206627 h 1285970"/>
                <a:gd name="connsiteX672" fmla="*/ 896398 w 1591532"/>
                <a:gd name="connsiteY672" fmla="*/ 1195769 h 1285970"/>
                <a:gd name="connsiteX673" fmla="*/ 864203 w 1591532"/>
                <a:gd name="connsiteY673" fmla="*/ 1188244 h 1285970"/>
                <a:gd name="connsiteX674" fmla="*/ 832009 w 1591532"/>
                <a:gd name="connsiteY674" fmla="*/ 1178814 h 1285970"/>
                <a:gd name="connsiteX675" fmla="*/ 807339 w 1591532"/>
                <a:gd name="connsiteY675" fmla="*/ 1161669 h 1285970"/>
                <a:gd name="connsiteX676" fmla="*/ 797433 w 1591532"/>
                <a:gd name="connsiteY676" fmla="*/ 1130903 h 1285970"/>
                <a:gd name="connsiteX677" fmla="*/ 804291 w 1591532"/>
                <a:gd name="connsiteY677" fmla="*/ 1104424 h 1285970"/>
                <a:gd name="connsiteX678" fmla="*/ 822103 w 1591532"/>
                <a:gd name="connsiteY678" fmla="*/ 1086422 h 1285970"/>
                <a:gd name="connsiteX679" fmla="*/ 846582 w 1591532"/>
                <a:gd name="connsiteY679" fmla="*/ 1076135 h 1285970"/>
                <a:gd name="connsiteX680" fmla="*/ 873633 w 1591532"/>
                <a:gd name="connsiteY680" fmla="*/ 1072801 h 1285970"/>
                <a:gd name="connsiteX681" fmla="*/ 905637 w 1591532"/>
                <a:gd name="connsiteY681" fmla="*/ 1075754 h 1285970"/>
                <a:gd name="connsiteX682" fmla="*/ 931545 w 1591532"/>
                <a:gd name="connsiteY682" fmla="*/ 1086041 h 1285970"/>
                <a:gd name="connsiteX683" fmla="*/ 949547 w 1591532"/>
                <a:gd name="connsiteY683" fmla="*/ 1105757 h 1285970"/>
                <a:gd name="connsiteX684" fmla="*/ 957453 w 1591532"/>
                <a:gd name="connsiteY684" fmla="*/ 1136714 h 1285970"/>
                <a:gd name="connsiteX685" fmla="*/ 923925 w 1591532"/>
                <a:gd name="connsiteY685" fmla="*/ 1136714 h 1285970"/>
                <a:gd name="connsiteX686" fmla="*/ 918781 w 1591532"/>
                <a:gd name="connsiteY686" fmla="*/ 1120331 h 1285970"/>
                <a:gd name="connsiteX687" fmla="*/ 907732 w 1591532"/>
                <a:gd name="connsiteY687" fmla="*/ 1109853 h 1285970"/>
                <a:gd name="connsiteX688" fmla="*/ 892873 w 1591532"/>
                <a:gd name="connsiteY688" fmla="*/ 1104138 h 1285970"/>
                <a:gd name="connsiteX689" fmla="*/ 876490 w 1591532"/>
                <a:gd name="connsiteY689" fmla="*/ 1102328 h 1285970"/>
                <a:gd name="connsiteX690" fmla="*/ 861251 w 1591532"/>
                <a:gd name="connsiteY690" fmla="*/ 1103471 h 1285970"/>
                <a:gd name="connsiteX691" fmla="*/ 847249 w 1591532"/>
                <a:gd name="connsiteY691" fmla="*/ 1107662 h 1285970"/>
                <a:gd name="connsiteX692" fmla="*/ 836962 w 1591532"/>
                <a:gd name="connsiteY692" fmla="*/ 1115568 h 1285970"/>
                <a:gd name="connsiteX693" fmla="*/ 833056 w 1591532"/>
                <a:gd name="connsiteY693" fmla="*/ 1128427 h 1285970"/>
                <a:gd name="connsiteX694" fmla="*/ 839153 w 1591532"/>
                <a:gd name="connsiteY694" fmla="*/ 1142810 h 1285970"/>
                <a:gd name="connsiteX695" fmla="*/ 854773 w 1591532"/>
                <a:gd name="connsiteY695" fmla="*/ 1152335 h 1285970"/>
                <a:gd name="connsiteX696" fmla="*/ 876110 w 1591532"/>
                <a:gd name="connsiteY696" fmla="*/ 1158621 h 1285970"/>
                <a:gd name="connsiteX697" fmla="*/ 899827 w 1591532"/>
                <a:gd name="connsiteY697" fmla="*/ 1163955 h 1285970"/>
                <a:gd name="connsiteX698" fmla="*/ 924497 w 1591532"/>
                <a:gd name="connsiteY698" fmla="*/ 1170718 h 1285970"/>
                <a:gd name="connsiteX699" fmla="*/ 945832 w 1591532"/>
                <a:gd name="connsiteY699" fmla="*/ 1181195 h 1285970"/>
                <a:gd name="connsiteX700" fmla="*/ 960882 w 1591532"/>
                <a:gd name="connsiteY700" fmla="*/ 1197578 h 1285970"/>
                <a:gd name="connsiteX701" fmla="*/ 966597 w 1591532"/>
                <a:gd name="connsiteY701" fmla="*/ 1222058 h 1285970"/>
                <a:gd name="connsiteX702" fmla="*/ 958882 w 1591532"/>
                <a:gd name="connsiteY702" fmla="*/ 1252823 h 1285970"/>
                <a:gd name="connsiteX703" fmla="*/ 938784 w 1591532"/>
                <a:gd name="connsiteY703" fmla="*/ 1272540 h 1285970"/>
                <a:gd name="connsiteX704" fmla="*/ 910780 w 1591532"/>
                <a:gd name="connsiteY704" fmla="*/ 1283018 h 1285970"/>
                <a:gd name="connsiteX705" fmla="*/ 879824 w 1591532"/>
                <a:gd name="connsiteY705" fmla="*/ 1285970 h 1285970"/>
                <a:gd name="connsiteX706" fmla="*/ 847439 w 1591532"/>
                <a:gd name="connsiteY706" fmla="*/ 1282446 h 1285970"/>
                <a:gd name="connsiteX707" fmla="*/ 820198 w 1591532"/>
                <a:gd name="connsiteY707" fmla="*/ 1270826 h 1285970"/>
                <a:gd name="connsiteX708" fmla="*/ 801243 w 1591532"/>
                <a:gd name="connsiteY708" fmla="*/ 1249490 h 1285970"/>
                <a:gd name="connsiteX709" fmla="*/ 793337 w 1591532"/>
                <a:gd name="connsiteY709" fmla="*/ 1217295 h 1285970"/>
                <a:gd name="connsiteX710" fmla="*/ 826865 w 1591532"/>
                <a:gd name="connsiteY710" fmla="*/ 1217295 h 1285970"/>
                <a:gd name="connsiteX711" fmla="*/ 832009 w 1591532"/>
                <a:gd name="connsiteY711" fmla="*/ 1236059 h 1285970"/>
                <a:gd name="connsiteX712" fmla="*/ 1079087 w 1591532"/>
                <a:gd name="connsiteY712" fmla="*/ 1077468 h 1285970"/>
                <a:gd name="connsiteX713" fmla="*/ 1079087 w 1591532"/>
                <a:gd name="connsiteY713" fmla="*/ 1107091 h 1285970"/>
                <a:gd name="connsiteX714" fmla="*/ 1038415 w 1591532"/>
                <a:gd name="connsiteY714" fmla="*/ 1107091 h 1285970"/>
                <a:gd name="connsiteX715" fmla="*/ 1038415 w 1591532"/>
                <a:gd name="connsiteY715" fmla="*/ 1233869 h 1285970"/>
                <a:gd name="connsiteX716" fmla="*/ 1039368 w 1591532"/>
                <a:gd name="connsiteY716" fmla="*/ 1243394 h 1285970"/>
                <a:gd name="connsiteX717" fmla="*/ 1043083 w 1591532"/>
                <a:gd name="connsiteY717" fmla="*/ 1248918 h 1285970"/>
                <a:gd name="connsiteX718" fmla="*/ 1050798 w 1591532"/>
                <a:gd name="connsiteY718" fmla="*/ 1251490 h 1285970"/>
                <a:gd name="connsiteX719" fmla="*/ 1063657 w 1591532"/>
                <a:gd name="connsiteY719" fmla="*/ 1252061 h 1285970"/>
                <a:gd name="connsiteX720" fmla="*/ 1079087 w 1591532"/>
                <a:gd name="connsiteY720" fmla="*/ 1252061 h 1285970"/>
                <a:gd name="connsiteX721" fmla="*/ 1079087 w 1591532"/>
                <a:gd name="connsiteY721" fmla="*/ 1281684 h 1285970"/>
                <a:gd name="connsiteX722" fmla="*/ 1053465 w 1591532"/>
                <a:gd name="connsiteY722" fmla="*/ 1281684 h 1285970"/>
                <a:gd name="connsiteX723" fmla="*/ 1031177 w 1591532"/>
                <a:gd name="connsiteY723" fmla="*/ 1279874 h 1285970"/>
                <a:gd name="connsiteX724" fmla="*/ 1016127 w 1591532"/>
                <a:gd name="connsiteY724" fmla="*/ 1273397 h 1285970"/>
                <a:gd name="connsiteX725" fmla="*/ 1007650 w 1591532"/>
                <a:gd name="connsiteY725" fmla="*/ 1259967 h 1285970"/>
                <a:gd name="connsiteX726" fmla="*/ 1004888 w 1591532"/>
                <a:gd name="connsiteY726" fmla="*/ 1237107 h 1285970"/>
                <a:gd name="connsiteX727" fmla="*/ 1004888 w 1591532"/>
                <a:gd name="connsiteY727" fmla="*/ 1107186 h 1285970"/>
                <a:gd name="connsiteX728" fmla="*/ 970121 w 1591532"/>
                <a:gd name="connsiteY728" fmla="*/ 1107186 h 1285970"/>
                <a:gd name="connsiteX729" fmla="*/ 970121 w 1591532"/>
                <a:gd name="connsiteY729" fmla="*/ 1077563 h 1285970"/>
                <a:gd name="connsiteX730" fmla="*/ 1004888 w 1591532"/>
                <a:gd name="connsiteY730" fmla="*/ 1077563 h 1285970"/>
                <a:gd name="connsiteX731" fmla="*/ 1004888 w 1591532"/>
                <a:gd name="connsiteY731" fmla="*/ 1016318 h 1285970"/>
                <a:gd name="connsiteX732" fmla="*/ 1038415 w 1591532"/>
                <a:gd name="connsiteY732" fmla="*/ 1016318 h 1285970"/>
                <a:gd name="connsiteX733" fmla="*/ 1038415 w 1591532"/>
                <a:gd name="connsiteY733" fmla="*/ 1077563 h 1285970"/>
                <a:gd name="connsiteX734" fmla="*/ 1079087 w 1591532"/>
                <a:gd name="connsiteY734" fmla="*/ 1077563 h 1285970"/>
                <a:gd name="connsiteX735" fmla="*/ 1248918 w 1591532"/>
                <a:gd name="connsiteY735" fmla="*/ 1268540 h 1285970"/>
                <a:gd name="connsiteX736" fmla="*/ 1191292 w 1591532"/>
                <a:gd name="connsiteY736" fmla="*/ 1285875 h 1285970"/>
                <a:gd name="connsiteX737" fmla="*/ 1148810 w 1591532"/>
                <a:gd name="connsiteY737" fmla="*/ 1277969 h 1285970"/>
                <a:gd name="connsiteX738" fmla="*/ 1118616 w 1591532"/>
                <a:gd name="connsiteY738" fmla="*/ 1255871 h 1285970"/>
                <a:gd name="connsiteX739" fmla="*/ 1100233 w 1591532"/>
                <a:gd name="connsiteY739" fmla="*/ 1221867 h 1285970"/>
                <a:gd name="connsiteX740" fmla="*/ 1093280 w 1591532"/>
                <a:gd name="connsiteY740" fmla="*/ 1178814 h 1285970"/>
                <a:gd name="connsiteX741" fmla="*/ 1100423 w 1591532"/>
                <a:gd name="connsiteY741" fmla="*/ 1136142 h 1285970"/>
                <a:gd name="connsiteX742" fmla="*/ 1120331 w 1591532"/>
                <a:gd name="connsiteY742" fmla="*/ 1102614 h 1285970"/>
                <a:gd name="connsiteX743" fmla="*/ 1150715 w 1591532"/>
                <a:gd name="connsiteY743" fmla="*/ 1080516 h 1285970"/>
                <a:gd name="connsiteX744" fmla="*/ 1189196 w 1591532"/>
                <a:gd name="connsiteY744" fmla="*/ 1072610 h 1285970"/>
                <a:gd name="connsiteX745" fmla="*/ 1234440 w 1591532"/>
                <a:gd name="connsiteY745" fmla="*/ 1083850 h 1285970"/>
                <a:gd name="connsiteX746" fmla="*/ 1263301 w 1591532"/>
                <a:gd name="connsiteY746" fmla="*/ 1112520 h 1285970"/>
                <a:gd name="connsiteX747" fmla="*/ 1278255 w 1591532"/>
                <a:gd name="connsiteY747" fmla="*/ 1150430 h 1285970"/>
                <a:gd name="connsiteX748" fmla="*/ 1281589 w 1591532"/>
                <a:gd name="connsiteY748" fmla="*/ 1189482 h 1285970"/>
                <a:gd name="connsiteX749" fmla="*/ 1128808 w 1591532"/>
                <a:gd name="connsiteY749" fmla="*/ 1189482 h 1285970"/>
                <a:gd name="connsiteX750" fmla="*/ 1131951 w 1591532"/>
                <a:gd name="connsiteY750" fmla="*/ 1214914 h 1285970"/>
                <a:gd name="connsiteX751" fmla="*/ 1143381 w 1591532"/>
                <a:gd name="connsiteY751" fmla="*/ 1236250 h 1285970"/>
                <a:gd name="connsiteX752" fmla="*/ 1163479 w 1591532"/>
                <a:gd name="connsiteY752" fmla="*/ 1251014 h 1285970"/>
                <a:gd name="connsiteX753" fmla="*/ 1192339 w 1591532"/>
                <a:gd name="connsiteY753" fmla="*/ 1256538 h 1285970"/>
                <a:gd name="connsiteX754" fmla="*/ 1227296 w 1591532"/>
                <a:gd name="connsiteY754" fmla="*/ 1246632 h 1285970"/>
                <a:gd name="connsiteX755" fmla="*/ 1245298 w 1591532"/>
                <a:gd name="connsiteY755" fmla="*/ 1216628 h 1285970"/>
                <a:gd name="connsiteX756" fmla="*/ 1278446 w 1591532"/>
                <a:gd name="connsiteY756" fmla="*/ 1216628 h 1285970"/>
                <a:gd name="connsiteX757" fmla="*/ 1248823 w 1591532"/>
                <a:gd name="connsiteY757" fmla="*/ 1268349 h 1285970"/>
                <a:gd name="connsiteX758" fmla="*/ 1240822 w 1591532"/>
                <a:gd name="connsiteY758" fmla="*/ 1137476 h 1285970"/>
                <a:gd name="connsiteX759" fmla="*/ 1228630 w 1591532"/>
                <a:gd name="connsiteY759" fmla="*/ 1119092 h 1285970"/>
                <a:gd name="connsiteX760" fmla="*/ 1210437 w 1591532"/>
                <a:gd name="connsiteY760" fmla="*/ 1106805 h 1285970"/>
                <a:gd name="connsiteX761" fmla="*/ 1187291 w 1591532"/>
                <a:gd name="connsiteY761" fmla="*/ 1102233 h 1285970"/>
                <a:gd name="connsiteX762" fmla="*/ 1163764 w 1591532"/>
                <a:gd name="connsiteY762" fmla="*/ 1106805 h 1285970"/>
                <a:gd name="connsiteX763" fmla="*/ 1145762 w 1591532"/>
                <a:gd name="connsiteY763" fmla="*/ 1119283 h 1285970"/>
                <a:gd name="connsiteX764" fmla="*/ 1133951 w 1591532"/>
                <a:gd name="connsiteY764" fmla="*/ 1137666 h 1285970"/>
                <a:gd name="connsiteX765" fmla="*/ 1128808 w 1591532"/>
                <a:gd name="connsiteY765" fmla="*/ 1159955 h 1285970"/>
                <a:gd name="connsiteX766" fmla="*/ 1246061 w 1591532"/>
                <a:gd name="connsiteY766" fmla="*/ 1159955 h 1285970"/>
                <a:gd name="connsiteX767" fmla="*/ 1240727 w 1591532"/>
                <a:gd name="connsiteY767" fmla="*/ 1137476 h 1285970"/>
                <a:gd name="connsiteX768" fmla="*/ 1335024 w 1591532"/>
                <a:gd name="connsiteY768" fmla="*/ 1077468 h 1285970"/>
                <a:gd name="connsiteX769" fmla="*/ 1335024 w 1591532"/>
                <a:gd name="connsiteY769" fmla="*/ 1120521 h 1285970"/>
                <a:gd name="connsiteX770" fmla="*/ 1335786 w 1591532"/>
                <a:gd name="connsiteY770" fmla="*/ 1120521 h 1285970"/>
                <a:gd name="connsiteX771" fmla="*/ 1365790 w 1591532"/>
                <a:gd name="connsiteY771" fmla="*/ 1083755 h 1285970"/>
                <a:gd name="connsiteX772" fmla="*/ 1410843 w 1591532"/>
                <a:gd name="connsiteY772" fmla="*/ 1072706 h 1285970"/>
                <a:gd name="connsiteX773" fmla="*/ 1410843 w 1591532"/>
                <a:gd name="connsiteY773" fmla="*/ 1108234 h 1285970"/>
                <a:gd name="connsiteX774" fmla="*/ 1376458 w 1591532"/>
                <a:gd name="connsiteY774" fmla="*/ 1113758 h 1285970"/>
                <a:gd name="connsiteX775" fmla="*/ 1353598 w 1591532"/>
                <a:gd name="connsiteY775" fmla="*/ 1129951 h 1285970"/>
                <a:gd name="connsiteX776" fmla="*/ 1340930 w 1591532"/>
                <a:gd name="connsiteY776" fmla="*/ 1155764 h 1285970"/>
                <a:gd name="connsiteX777" fmla="*/ 1336929 w 1591532"/>
                <a:gd name="connsiteY777" fmla="*/ 1190720 h 1285970"/>
                <a:gd name="connsiteX778" fmla="*/ 1336929 w 1591532"/>
                <a:gd name="connsiteY778" fmla="*/ 1281589 h 1285970"/>
                <a:gd name="connsiteX779" fmla="*/ 1303401 w 1591532"/>
                <a:gd name="connsiteY779" fmla="*/ 1281589 h 1285970"/>
                <a:gd name="connsiteX780" fmla="*/ 1303401 w 1591532"/>
                <a:gd name="connsiteY780" fmla="*/ 1077468 h 1285970"/>
                <a:gd name="connsiteX781" fmla="*/ 1335024 w 1591532"/>
                <a:gd name="connsiteY781" fmla="*/ 1077468 h 1285970"/>
                <a:gd name="connsiteX782" fmla="*/ 1456849 w 1591532"/>
                <a:gd name="connsiteY782" fmla="*/ 1235964 h 1285970"/>
                <a:gd name="connsiteX783" fmla="*/ 1469327 w 1591532"/>
                <a:gd name="connsiteY783" fmla="*/ 1248251 h 1285970"/>
                <a:gd name="connsiteX784" fmla="*/ 1486662 w 1591532"/>
                <a:gd name="connsiteY784" fmla="*/ 1254728 h 1285970"/>
                <a:gd name="connsiteX785" fmla="*/ 1506569 w 1591532"/>
                <a:gd name="connsiteY785" fmla="*/ 1256729 h 1285970"/>
                <a:gd name="connsiteX786" fmla="*/ 1523143 w 1591532"/>
                <a:gd name="connsiteY786" fmla="*/ 1255586 h 1285970"/>
                <a:gd name="connsiteX787" fmla="*/ 1539145 w 1591532"/>
                <a:gd name="connsiteY787" fmla="*/ 1251204 h 1285970"/>
                <a:gd name="connsiteX788" fmla="*/ 1551146 w 1591532"/>
                <a:gd name="connsiteY788" fmla="*/ 1241965 h 1285970"/>
                <a:gd name="connsiteX789" fmla="*/ 1555909 w 1591532"/>
                <a:gd name="connsiteY789" fmla="*/ 1226344 h 1285970"/>
                <a:gd name="connsiteX790" fmla="*/ 1546003 w 1591532"/>
                <a:gd name="connsiteY790" fmla="*/ 1206627 h 1285970"/>
                <a:gd name="connsiteX791" fmla="*/ 1521333 w 1591532"/>
                <a:gd name="connsiteY791" fmla="*/ 1195769 h 1285970"/>
                <a:gd name="connsiteX792" fmla="*/ 1489139 w 1591532"/>
                <a:gd name="connsiteY792" fmla="*/ 1188244 h 1285970"/>
                <a:gd name="connsiteX793" fmla="*/ 1456944 w 1591532"/>
                <a:gd name="connsiteY793" fmla="*/ 1178814 h 1285970"/>
                <a:gd name="connsiteX794" fmla="*/ 1432274 w 1591532"/>
                <a:gd name="connsiteY794" fmla="*/ 1161669 h 1285970"/>
                <a:gd name="connsiteX795" fmla="*/ 1422368 w 1591532"/>
                <a:gd name="connsiteY795" fmla="*/ 1130903 h 1285970"/>
                <a:gd name="connsiteX796" fmla="*/ 1429226 w 1591532"/>
                <a:gd name="connsiteY796" fmla="*/ 1104424 h 1285970"/>
                <a:gd name="connsiteX797" fmla="*/ 1447038 w 1591532"/>
                <a:gd name="connsiteY797" fmla="*/ 1086422 h 1285970"/>
                <a:gd name="connsiteX798" fmla="*/ 1471517 w 1591532"/>
                <a:gd name="connsiteY798" fmla="*/ 1076135 h 1285970"/>
                <a:gd name="connsiteX799" fmla="*/ 1498568 w 1591532"/>
                <a:gd name="connsiteY799" fmla="*/ 1072801 h 1285970"/>
                <a:gd name="connsiteX800" fmla="*/ 1530572 w 1591532"/>
                <a:gd name="connsiteY800" fmla="*/ 1075754 h 1285970"/>
                <a:gd name="connsiteX801" fmla="*/ 1556480 w 1591532"/>
                <a:gd name="connsiteY801" fmla="*/ 1086041 h 1285970"/>
                <a:gd name="connsiteX802" fmla="*/ 1574482 w 1591532"/>
                <a:gd name="connsiteY802" fmla="*/ 1105757 h 1285970"/>
                <a:gd name="connsiteX803" fmla="*/ 1582388 w 1591532"/>
                <a:gd name="connsiteY803" fmla="*/ 1136714 h 1285970"/>
                <a:gd name="connsiteX804" fmla="*/ 1548860 w 1591532"/>
                <a:gd name="connsiteY804" fmla="*/ 1136714 h 1285970"/>
                <a:gd name="connsiteX805" fmla="*/ 1543717 w 1591532"/>
                <a:gd name="connsiteY805" fmla="*/ 1120331 h 1285970"/>
                <a:gd name="connsiteX806" fmla="*/ 1532668 w 1591532"/>
                <a:gd name="connsiteY806" fmla="*/ 1109853 h 1285970"/>
                <a:gd name="connsiteX807" fmla="*/ 1517809 w 1591532"/>
                <a:gd name="connsiteY807" fmla="*/ 1104138 h 1285970"/>
                <a:gd name="connsiteX808" fmla="*/ 1501426 w 1591532"/>
                <a:gd name="connsiteY808" fmla="*/ 1102328 h 1285970"/>
                <a:gd name="connsiteX809" fmla="*/ 1486186 w 1591532"/>
                <a:gd name="connsiteY809" fmla="*/ 1103471 h 1285970"/>
                <a:gd name="connsiteX810" fmla="*/ 1472184 w 1591532"/>
                <a:gd name="connsiteY810" fmla="*/ 1107662 h 1285970"/>
                <a:gd name="connsiteX811" fmla="*/ 1461897 w 1591532"/>
                <a:gd name="connsiteY811" fmla="*/ 1115568 h 1285970"/>
                <a:gd name="connsiteX812" fmla="*/ 1457992 w 1591532"/>
                <a:gd name="connsiteY812" fmla="*/ 1128427 h 1285970"/>
                <a:gd name="connsiteX813" fmla="*/ 1464088 w 1591532"/>
                <a:gd name="connsiteY813" fmla="*/ 1142810 h 1285970"/>
                <a:gd name="connsiteX814" fmla="*/ 1479709 w 1591532"/>
                <a:gd name="connsiteY814" fmla="*/ 1152335 h 1285970"/>
                <a:gd name="connsiteX815" fmla="*/ 1501045 w 1591532"/>
                <a:gd name="connsiteY815" fmla="*/ 1158621 h 1285970"/>
                <a:gd name="connsiteX816" fmla="*/ 1524762 w 1591532"/>
                <a:gd name="connsiteY816" fmla="*/ 1163955 h 1285970"/>
                <a:gd name="connsiteX817" fmla="*/ 1549432 w 1591532"/>
                <a:gd name="connsiteY817" fmla="*/ 1170718 h 1285970"/>
                <a:gd name="connsiteX818" fmla="*/ 1570768 w 1591532"/>
                <a:gd name="connsiteY818" fmla="*/ 1181195 h 1285970"/>
                <a:gd name="connsiteX819" fmla="*/ 1585817 w 1591532"/>
                <a:gd name="connsiteY819" fmla="*/ 1197578 h 1285970"/>
                <a:gd name="connsiteX820" fmla="*/ 1591532 w 1591532"/>
                <a:gd name="connsiteY820" fmla="*/ 1222058 h 1285970"/>
                <a:gd name="connsiteX821" fmla="*/ 1583817 w 1591532"/>
                <a:gd name="connsiteY821" fmla="*/ 1252823 h 1285970"/>
                <a:gd name="connsiteX822" fmla="*/ 1563719 w 1591532"/>
                <a:gd name="connsiteY822" fmla="*/ 1272540 h 1285970"/>
                <a:gd name="connsiteX823" fmla="*/ 1535716 w 1591532"/>
                <a:gd name="connsiteY823" fmla="*/ 1283018 h 1285970"/>
                <a:gd name="connsiteX824" fmla="*/ 1504760 w 1591532"/>
                <a:gd name="connsiteY824" fmla="*/ 1285970 h 1285970"/>
                <a:gd name="connsiteX825" fmla="*/ 1472375 w 1591532"/>
                <a:gd name="connsiteY825" fmla="*/ 1282446 h 1285970"/>
                <a:gd name="connsiteX826" fmla="*/ 1445133 w 1591532"/>
                <a:gd name="connsiteY826" fmla="*/ 1270826 h 1285970"/>
                <a:gd name="connsiteX827" fmla="*/ 1426178 w 1591532"/>
                <a:gd name="connsiteY827" fmla="*/ 1249490 h 1285970"/>
                <a:gd name="connsiteX828" fmla="*/ 1418273 w 1591532"/>
                <a:gd name="connsiteY828" fmla="*/ 1217295 h 1285970"/>
                <a:gd name="connsiteX829" fmla="*/ 1451801 w 1591532"/>
                <a:gd name="connsiteY829" fmla="*/ 1217295 h 1285970"/>
                <a:gd name="connsiteX830" fmla="*/ 1456944 w 1591532"/>
                <a:gd name="connsiteY830" fmla="*/ 1236059 h 128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Lst>
              <a:rect l="l" t="t" r="r" b="b"/>
              <a:pathLst>
                <a:path w="1591532" h="1285970">
                  <a:moveTo>
                    <a:pt x="7429" y="31623"/>
                  </a:moveTo>
                  <a:lnTo>
                    <a:pt x="7429" y="0"/>
                  </a:lnTo>
                  <a:lnTo>
                    <a:pt x="232886" y="0"/>
                  </a:lnTo>
                  <a:lnTo>
                    <a:pt x="232886" y="31623"/>
                  </a:lnTo>
                  <a:lnTo>
                    <a:pt x="138875" y="31623"/>
                  </a:lnTo>
                  <a:lnTo>
                    <a:pt x="138875" y="282035"/>
                  </a:lnTo>
                  <a:lnTo>
                    <a:pt x="101346" y="282035"/>
                  </a:lnTo>
                  <a:lnTo>
                    <a:pt x="101346" y="31623"/>
                  </a:lnTo>
                  <a:lnTo>
                    <a:pt x="7334" y="31623"/>
                  </a:lnTo>
                  <a:close/>
                  <a:moveTo>
                    <a:pt x="286988" y="0"/>
                  </a:moveTo>
                  <a:lnTo>
                    <a:pt x="286988" y="107823"/>
                  </a:lnTo>
                  <a:lnTo>
                    <a:pt x="287750" y="107823"/>
                  </a:lnTo>
                  <a:cubicBezTo>
                    <a:pt x="290417" y="101537"/>
                    <a:pt x="294037" y="96203"/>
                    <a:pt x="298799" y="91821"/>
                  </a:cubicBezTo>
                  <a:cubicBezTo>
                    <a:pt x="303562" y="87440"/>
                    <a:pt x="308896" y="83915"/>
                    <a:pt x="314801" y="81153"/>
                  </a:cubicBezTo>
                  <a:cubicBezTo>
                    <a:pt x="320707" y="78391"/>
                    <a:pt x="326898" y="76391"/>
                    <a:pt x="333375" y="75057"/>
                  </a:cubicBezTo>
                  <a:cubicBezTo>
                    <a:pt x="339852" y="73724"/>
                    <a:pt x="346043" y="73057"/>
                    <a:pt x="352139" y="73057"/>
                  </a:cubicBezTo>
                  <a:cubicBezTo>
                    <a:pt x="365570" y="73057"/>
                    <a:pt x="376714" y="74867"/>
                    <a:pt x="385667" y="78581"/>
                  </a:cubicBezTo>
                  <a:cubicBezTo>
                    <a:pt x="394621" y="82296"/>
                    <a:pt x="401860" y="87440"/>
                    <a:pt x="407384" y="94012"/>
                  </a:cubicBezTo>
                  <a:cubicBezTo>
                    <a:pt x="412909" y="100584"/>
                    <a:pt x="416814" y="108395"/>
                    <a:pt x="419005" y="117539"/>
                  </a:cubicBezTo>
                  <a:cubicBezTo>
                    <a:pt x="421196" y="126587"/>
                    <a:pt x="422338" y="136684"/>
                    <a:pt x="422338" y="147733"/>
                  </a:cubicBezTo>
                  <a:lnTo>
                    <a:pt x="422338" y="282035"/>
                  </a:lnTo>
                  <a:lnTo>
                    <a:pt x="388811" y="282035"/>
                  </a:lnTo>
                  <a:lnTo>
                    <a:pt x="388811" y="143827"/>
                  </a:lnTo>
                  <a:cubicBezTo>
                    <a:pt x="388811" y="131159"/>
                    <a:pt x="385096" y="121158"/>
                    <a:pt x="377762" y="113824"/>
                  </a:cubicBezTo>
                  <a:cubicBezTo>
                    <a:pt x="370427" y="106490"/>
                    <a:pt x="360236" y="102775"/>
                    <a:pt x="347377" y="102775"/>
                  </a:cubicBezTo>
                  <a:cubicBezTo>
                    <a:pt x="337090" y="102775"/>
                    <a:pt x="328232" y="104394"/>
                    <a:pt x="320707" y="107537"/>
                  </a:cubicBezTo>
                  <a:cubicBezTo>
                    <a:pt x="313182" y="110680"/>
                    <a:pt x="306896" y="115157"/>
                    <a:pt x="301942" y="120968"/>
                  </a:cubicBezTo>
                  <a:cubicBezTo>
                    <a:pt x="296894" y="126778"/>
                    <a:pt x="293180" y="133541"/>
                    <a:pt x="290703" y="141351"/>
                  </a:cubicBezTo>
                  <a:cubicBezTo>
                    <a:pt x="288227" y="149162"/>
                    <a:pt x="286988" y="157639"/>
                    <a:pt x="286988" y="166783"/>
                  </a:cubicBezTo>
                  <a:lnTo>
                    <a:pt x="286988" y="282131"/>
                  </a:lnTo>
                  <a:lnTo>
                    <a:pt x="253460" y="282131"/>
                  </a:lnTo>
                  <a:lnTo>
                    <a:pt x="253460" y="191"/>
                  </a:lnTo>
                  <a:lnTo>
                    <a:pt x="286988" y="191"/>
                  </a:lnTo>
                  <a:close/>
                  <a:moveTo>
                    <a:pt x="484918" y="77819"/>
                  </a:moveTo>
                  <a:lnTo>
                    <a:pt x="484918" y="120872"/>
                  </a:lnTo>
                  <a:lnTo>
                    <a:pt x="485680" y="120872"/>
                  </a:lnTo>
                  <a:cubicBezTo>
                    <a:pt x="493871" y="104299"/>
                    <a:pt x="503873" y="92012"/>
                    <a:pt x="515684" y="84106"/>
                  </a:cubicBezTo>
                  <a:cubicBezTo>
                    <a:pt x="527495" y="76200"/>
                    <a:pt x="542544" y="72485"/>
                    <a:pt x="560737" y="73057"/>
                  </a:cubicBezTo>
                  <a:lnTo>
                    <a:pt x="560737" y="108585"/>
                  </a:lnTo>
                  <a:cubicBezTo>
                    <a:pt x="547307" y="108585"/>
                    <a:pt x="535877" y="110395"/>
                    <a:pt x="526352" y="114109"/>
                  </a:cubicBezTo>
                  <a:cubicBezTo>
                    <a:pt x="516922" y="117824"/>
                    <a:pt x="509207" y="123158"/>
                    <a:pt x="503492" y="130302"/>
                  </a:cubicBezTo>
                  <a:cubicBezTo>
                    <a:pt x="497777" y="137446"/>
                    <a:pt x="493490" y="146018"/>
                    <a:pt x="490823" y="156210"/>
                  </a:cubicBezTo>
                  <a:cubicBezTo>
                    <a:pt x="488156" y="166306"/>
                    <a:pt x="486823" y="178022"/>
                    <a:pt x="486823" y="191167"/>
                  </a:cubicBezTo>
                  <a:lnTo>
                    <a:pt x="486823" y="282035"/>
                  </a:lnTo>
                  <a:lnTo>
                    <a:pt x="453295" y="282035"/>
                  </a:lnTo>
                  <a:lnTo>
                    <a:pt x="453295" y="77819"/>
                  </a:lnTo>
                  <a:lnTo>
                    <a:pt x="484918" y="77819"/>
                  </a:lnTo>
                  <a:close/>
                  <a:moveTo>
                    <a:pt x="718471" y="268986"/>
                  </a:moveTo>
                  <a:cubicBezTo>
                    <a:pt x="703231" y="280607"/>
                    <a:pt x="677037" y="286322"/>
                    <a:pt x="653891" y="286322"/>
                  </a:cubicBezTo>
                  <a:cubicBezTo>
                    <a:pt x="637604" y="286322"/>
                    <a:pt x="630364" y="283655"/>
                    <a:pt x="618363" y="278416"/>
                  </a:cubicBezTo>
                  <a:cubicBezTo>
                    <a:pt x="606362" y="273177"/>
                    <a:pt x="596360" y="265748"/>
                    <a:pt x="588169" y="256318"/>
                  </a:cubicBezTo>
                  <a:cubicBezTo>
                    <a:pt x="579977" y="246793"/>
                    <a:pt x="573881" y="235553"/>
                    <a:pt x="569786" y="222314"/>
                  </a:cubicBezTo>
                  <a:cubicBezTo>
                    <a:pt x="565690" y="209074"/>
                    <a:pt x="563404" y="194786"/>
                    <a:pt x="562832" y="179261"/>
                  </a:cubicBezTo>
                  <a:cubicBezTo>
                    <a:pt x="562832" y="163735"/>
                    <a:pt x="565213" y="149543"/>
                    <a:pt x="569976" y="136589"/>
                  </a:cubicBezTo>
                  <a:cubicBezTo>
                    <a:pt x="574738" y="123730"/>
                    <a:pt x="581406" y="112490"/>
                    <a:pt x="589883" y="103061"/>
                  </a:cubicBezTo>
                  <a:cubicBezTo>
                    <a:pt x="598361" y="93631"/>
                    <a:pt x="608552" y="86201"/>
                    <a:pt x="620268" y="80963"/>
                  </a:cubicBezTo>
                  <a:cubicBezTo>
                    <a:pt x="631984" y="75724"/>
                    <a:pt x="644843" y="73057"/>
                    <a:pt x="658749" y="73057"/>
                  </a:cubicBezTo>
                  <a:cubicBezTo>
                    <a:pt x="676942" y="73057"/>
                    <a:pt x="691991" y="76771"/>
                    <a:pt x="703993" y="84296"/>
                  </a:cubicBezTo>
                  <a:cubicBezTo>
                    <a:pt x="715994" y="91821"/>
                    <a:pt x="725614" y="101346"/>
                    <a:pt x="732854" y="112967"/>
                  </a:cubicBezTo>
                  <a:cubicBezTo>
                    <a:pt x="740093" y="124587"/>
                    <a:pt x="745046" y="137160"/>
                    <a:pt x="747808" y="150876"/>
                  </a:cubicBezTo>
                  <a:cubicBezTo>
                    <a:pt x="750570" y="164592"/>
                    <a:pt x="751713" y="177641"/>
                    <a:pt x="751142" y="189928"/>
                  </a:cubicBezTo>
                  <a:lnTo>
                    <a:pt x="598361" y="189928"/>
                  </a:lnTo>
                  <a:cubicBezTo>
                    <a:pt x="598075" y="198882"/>
                    <a:pt x="599122" y="207359"/>
                    <a:pt x="601504" y="215360"/>
                  </a:cubicBezTo>
                  <a:cubicBezTo>
                    <a:pt x="603885" y="223361"/>
                    <a:pt x="607695" y="230505"/>
                    <a:pt x="612934" y="236696"/>
                  </a:cubicBezTo>
                  <a:cubicBezTo>
                    <a:pt x="618172" y="242888"/>
                    <a:pt x="624935" y="247841"/>
                    <a:pt x="633031" y="251555"/>
                  </a:cubicBezTo>
                  <a:cubicBezTo>
                    <a:pt x="641223" y="255270"/>
                    <a:pt x="650843" y="257080"/>
                    <a:pt x="661892" y="257080"/>
                  </a:cubicBezTo>
                  <a:cubicBezTo>
                    <a:pt x="676085" y="257080"/>
                    <a:pt x="687800" y="253746"/>
                    <a:pt x="696849" y="247174"/>
                  </a:cubicBezTo>
                  <a:cubicBezTo>
                    <a:pt x="705898" y="240602"/>
                    <a:pt x="711898" y="230600"/>
                    <a:pt x="714851" y="217170"/>
                  </a:cubicBezTo>
                  <a:lnTo>
                    <a:pt x="747998" y="217170"/>
                  </a:lnTo>
                  <a:cubicBezTo>
                    <a:pt x="743522" y="240125"/>
                    <a:pt x="733615" y="257366"/>
                    <a:pt x="718376" y="268891"/>
                  </a:cubicBezTo>
                  <a:close/>
                  <a:moveTo>
                    <a:pt x="710375" y="137827"/>
                  </a:moveTo>
                  <a:cubicBezTo>
                    <a:pt x="707327" y="130683"/>
                    <a:pt x="703231" y="124587"/>
                    <a:pt x="698182" y="119444"/>
                  </a:cubicBezTo>
                  <a:cubicBezTo>
                    <a:pt x="693039" y="114300"/>
                    <a:pt x="686943" y="110204"/>
                    <a:pt x="679990" y="107156"/>
                  </a:cubicBezTo>
                  <a:cubicBezTo>
                    <a:pt x="673037" y="104108"/>
                    <a:pt x="665321" y="102584"/>
                    <a:pt x="656844" y="102584"/>
                  </a:cubicBezTo>
                  <a:cubicBezTo>
                    <a:pt x="648367" y="102584"/>
                    <a:pt x="640366" y="104108"/>
                    <a:pt x="633317" y="107156"/>
                  </a:cubicBezTo>
                  <a:cubicBezTo>
                    <a:pt x="626269" y="110204"/>
                    <a:pt x="620363" y="114300"/>
                    <a:pt x="615315" y="119634"/>
                  </a:cubicBezTo>
                  <a:cubicBezTo>
                    <a:pt x="610267" y="124873"/>
                    <a:pt x="606362" y="131064"/>
                    <a:pt x="603504" y="138017"/>
                  </a:cubicBezTo>
                  <a:cubicBezTo>
                    <a:pt x="600647" y="144971"/>
                    <a:pt x="598932" y="152400"/>
                    <a:pt x="598361" y="160306"/>
                  </a:cubicBezTo>
                  <a:lnTo>
                    <a:pt x="715613" y="160306"/>
                  </a:lnTo>
                  <a:cubicBezTo>
                    <a:pt x="715042" y="152400"/>
                    <a:pt x="713327" y="144875"/>
                    <a:pt x="710279" y="137827"/>
                  </a:cubicBezTo>
                  <a:close/>
                  <a:moveTo>
                    <a:pt x="925639" y="268986"/>
                  </a:moveTo>
                  <a:cubicBezTo>
                    <a:pt x="910400" y="280607"/>
                    <a:pt x="884206" y="286322"/>
                    <a:pt x="861060" y="286322"/>
                  </a:cubicBezTo>
                  <a:cubicBezTo>
                    <a:pt x="844772" y="286322"/>
                    <a:pt x="837533" y="283655"/>
                    <a:pt x="825532" y="278416"/>
                  </a:cubicBezTo>
                  <a:cubicBezTo>
                    <a:pt x="813530" y="273177"/>
                    <a:pt x="803529" y="265748"/>
                    <a:pt x="795338" y="256318"/>
                  </a:cubicBezTo>
                  <a:cubicBezTo>
                    <a:pt x="787146" y="246793"/>
                    <a:pt x="781050" y="235553"/>
                    <a:pt x="776954" y="222314"/>
                  </a:cubicBezTo>
                  <a:cubicBezTo>
                    <a:pt x="772859" y="209074"/>
                    <a:pt x="770572" y="194786"/>
                    <a:pt x="770001" y="179261"/>
                  </a:cubicBezTo>
                  <a:cubicBezTo>
                    <a:pt x="770001" y="163735"/>
                    <a:pt x="772382" y="149543"/>
                    <a:pt x="777145" y="136589"/>
                  </a:cubicBezTo>
                  <a:cubicBezTo>
                    <a:pt x="781907" y="123730"/>
                    <a:pt x="788575" y="112490"/>
                    <a:pt x="797052" y="103061"/>
                  </a:cubicBezTo>
                  <a:cubicBezTo>
                    <a:pt x="805529" y="93631"/>
                    <a:pt x="815721" y="86201"/>
                    <a:pt x="827437" y="80963"/>
                  </a:cubicBezTo>
                  <a:cubicBezTo>
                    <a:pt x="839153" y="75724"/>
                    <a:pt x="852011" y="73057"/>
                    <a:pt x="865918" y="73057"/>
                  </a:cubicBezTo>
                  <a:cubicBezTo>
                    <a:pt x="884111" y="73057"/>
                    <a:pt x="899160" y="76771"/>
                    <a:pt x="911162" y="84296"/>
                  </a:cubicBezTo>
                  <a:cubicBezTo>
                    <a:pt x="923163" y="91821"/>
                    <a:pt x="932783" y="101346"/>
                    <a:pt x="940022" y="112967"/>
                  </a:cubicBezTo>
                  <a:cubicBezTo>
                    <a:pt x="947261" y="124587"/>
                    <a:pt x="952214" y="137160"/>
                    <a:pt x="954977" y="150876"/>
                  </a:cubicBezTo>
                  <a:cubicBezTo>
                    <a:pt x="957739" y="164592"/>
                    <a:pt x="958882" y="177641"/>
                    <a:pt x="958310" y="189928"/>
                  </a:cubicBezTo>
                  <a:lnTo>
                    <a:pt x="805529" y="189928"/>
                  </a:lnTo>
                  <a:cubicBezTo>
                    <a:pt x="805244" y="198882"/>
                    <a:pt x="806291" y="207359"/>
                    <a:pt x="808672" y="215360"/>
                  </a:cubicBezTo>
                  <a:cubicBezTo>
                    <a:pt x="811054" y="223361"/>
                    <a:pt x="814864" y="230505"/>
                    <a:pt x="820103" y="236696"/>
                  </a:cubicBezTo>
                  <a:cubicBezTo>
                    <a:pt x="825341" y="242888"/>
                    <a:pt x="832104" y="247841"/>
                    <a:pt x="840200" y="251555"/>
                  </a:cubicBezTo>
                  <a:cubicBezTo>
                    <a:pt x="848392" y="255270"/>
                    <a:pt x="858012" y="257080"/>
                    <a:pt x="869061" y="257080"/>
                  </a:cubicBezTo>
                  <a:cubicBezTo>
                    <a:pt x="883253" y="257080"/>
                    <a:pt x="894969" y="253746"/>
                    <a:pt x="904018" y="247174"/>
                  </a:cubicBezTo>
                  <a:cubicBezTo>
                    <a:pt x="913067" y="240602"/>
                    <a:pt x="919067" y="230600"/>
                    <a:pt x="922020" y="217170"/>
                  </a:cubicBezTo>
                  <a:lnTo>
                    <a:pt x="955167" y="217170"/>
                  </a:lnTo>
                  <a:cubicBezTo>
                    <a:pt x="950690" y="240125"/>
                    <a:pt x="940784" y="257366"/>
                    <a:pt x="925544" y="268891"/>
                  </a:cubicBezTo>
                  <a:close/>
                  <a:moveTo>
                    <a:pt x="917543" y="137827"/>
                  </a:moveTo>
                  <a:cubicBezTo>
                    <a:pt x="914495" y="130683"/>
                    <a:pt x="910400" y="124587"/>
                    <a:pt x="905351" y="119444"/>
                  </a:cubicBezTo>
                  <a:cubicBezTo>
                    <a:pt x="900208" y="114300"/>
                    <a:pt x="894112" y="110204"/>
                    <a:pt x="887159" y="107156"/>
                  </a:cubicBezTo>
                  <a:cubicBezTo>
                    <a:pt x="880205" y="104108"/>
                    <a:pt x="872490" y="102584"/>
                    <a:pt x="864013" y="102584"/>
                  </a:cubicBezTo>
                  <a:cubicBezTo>
                    <a:pt x="855536" y="102584"/>
                    <a:pt x="847535" y="104108"/>
                    <a:pt x="840486" y="107156"/>
                  </a:cubicBezTo>
                  <a:cubicBezTo>
                    <a:pt x="833438" y="110204"/>
                    <a:pt x="827532" y="114300"/>
                    <a:pt x="822484" y="119634"/>
                  </a:cubicBezTo>
                  <a:cubicBezTo>
                    <a:pt x="817436" y="124873"/>
                    <a:pt x="813530" y="131064"/>
                    <a:pt x="810673" y="138017"/>
                  </a:cubicBezTo>
                  <a:cubicBezTo>
                    <a:pt x="807815" y="144971"/>
                    <a:pt x="806101" y="152400"/>
                    <a:pt x="805529" y="160306"/>
                  </a:cubicBezTo>
                  <a:lnTo>
                    <a:pt x="922782" y="160306"/>
                  </a:lnTo>
                  <a:cubicBezTo>
                    <a:pt x="922211" y="152400"/>
                    <a:pt x="920496" y="144875"/>
                    <a:pt x="917448" y="137827"/>
                  </a:cubicBezTo>
                  <a:close/>
                  <a:moveTo>
                    <a:pt x="99155" y="615220"/>
                  </a:moveTo>
                  <a:lnTo>
                    <a:pt x="0" y="333280"/>
                  </a:lnTo>
                  <a:lnTo>
                    <a:pt x="40291" y="333280"/>
                  </a:lnTo>
                  <a:lnTo>
                    <a:pt x="120872" y="577787"/>
                  </a:lnTo>
                  <a:lnTo>
                    <a:pt x="121634" y="577787"/>
                  </a:lnTo>
                  <a:lnTo>
                    <a:pt x="202978" y="333280"/>
                  </a:lnTo>
                  <a:lnTo>
                    <a:pt x="242030" y="333280"/>
                  </a:lnTo>
                  <a:lnTo>
                    <a:pt x="141732" y="615220"/>
                  </a:lnTo>
                  <a:lnTo>
                    <a:pt x="99060" y="615220"/>
                  </a:lnTo>
                  <a:close/>
                  <a:moveTo>
                    <a:pt x="370808" y="602171"/>
                  </a:moveTo>
                  <a:cubicBezTo>
                    <a:pt x="355568" y="613791"/>
                    <a:pt x="336328" y="619506"/>
                    <a:pt x="313182" y="619506"/>
                  </a:cubicBezTo>
                  <a:cubicBezTo>
                    <a:pt x="296894" y="619506"/>
                    <a:pt x="282702" y="616839"/>
                    <a:pt x="270700" y="611600"/>
                  </a:cubicBezTo>
                  <a:cubicBezTo>
                    <a:pt x="258699" y="606362"/>
                    <a:pt x="248698" y="598932"/>
                    <a:pt x="240506" y="589502"/>
                  </a:cubicBezTo>
                  <a:cubicBezTo>
                    <a:pt x="232315" y="579977"/>
                    <a:pt x="226219" y="568738"/>
                    <a:pt x="222123" y="555498"/>
                  </a:cubicBezTo>
                  <a:cubicBezTo>
                    <a:pt x="218027" y="542258"/>
                    <a:pt x="215741" y="527971"/>
                    <a:pt x="215170" y="512445"/>
                  </a:cubicBezTo>
                  <a:cubicBezTo>
                    <a:pt x="215170" y="496919"/>
                    <a:pt x="217551" y="482727"/>
                    <a:pt x="222313" y="469773"/>
                  </a:cubicBezTo>
                  <a:cubicBezTo>
                    <a:pt x="227076" y="456914"/>
                    <a:pt x="233744" y="445675"/>
                    <a:pt x="242221" y="436245"/>
                  </a:cubicBezTo>
                  <a:cubicBezTo>
                    <a:pt x="250698" y="426815"/>
                    <a:pt x="260890" y="419386"/>
                    <a:pt x="272605" y="414147"/>
                  </a:cubicBezTo>
                  <a:cubicBezTo>
                    <a:pt x="284321" y="408908"/>
                    <a:pt x="297180" y="406241"/>
                    <a:pt x="311087" y="406241"/>
                  </a:cubicBezTo>
                  <a:cubicBezTo>
                    <a:pt x="329279" y="406241"/>
                    <a:pt x="344329" y="409956"/>
                    <a:pt x="356330" y="417481"/>
                  </a:cubicBezTo>
                  <a:cubicBezTo>
                    <a:pt x="368332" y="425006"/>
                    <a:pt x="377952" y="434531"/>
                    <a:pt x="385191" y="446151"/>
                  </a:cubicBezTo>
                  <a:cubicBezTo>
                    <a:pt x="392430" y="457771"/>
                    <a:pt x="397383" y="470344"/>
                    <a:pt x="400145" y="484061"/>
                  </a:cubicBezTo>
                  <a:cubicBezTo>
                    <a:pt x="402908" y="497777"/>
                    <a:pt x="404050" y="510826"/>
                    <a:pt x="403479" y="523113"/>
                  </a:cubicBezTo>
                  <a:lnTo>
                    <a:pt x="250698" y="523113"/>
                  </a:lnTo>
                  <a:cubicBezTo>
                    <a:pt x="250412" y="532067"/>
                    <a:pt x="251460" y="540544"/>
                    <a:pt x="253841" y="548545"/>
                  </a:cubicBezTo>
                  <a:cubicBezTo>
                    <a:pt x="256223" y="556546"/>
                    <a:pt x="260033" y="563690"/>
                    <a:pt x="265271" y="569881"/>
                  </a:cubicBezTo>
                  <a:cubicBezTo>
                    <a:pt x="270510" y="576072"/>
                    <a:pt x="277273" y="581025"/>
                    <a:pt x="285369" y="584740"/>
                  </a:cubicBezTo>
                  <a:cubicBezTo>
                    <a:pt x="293561" y="588455"/>
                    <a:pt x="303181" y="590264"/>
                    <a:pt x="314230" y="590264"/>
                  </a:cubicBezTo>
                  <a:cubicBezTo>
                    <a:pt x="328422" y="590264"/>
                    <a:pt x="340138" y="586931"/>
                    <a:pt x="349187" y="580358"/>
                  </a:cubicBezTo>
                  <a:cubicBezTo>
                    <a:pt x="358235" y="573786"/>
                    <a:pt x="364236" y="563785"/>
                    <a:pt x="367189" y="550355"/>
                  </a:cubicBezTo>
                  <a:lnTo>
                    <a:pt x="400336" y="550355"/>
                  </a:lnTo>
                  <a:cubicBezTo>
                    <a:pt x="395859" y="573310"/>
                    <a:pt x="385953" y="590550"/>
                    <a:pt x="370713" y="602075"/>
                  </a:cubicBezTo>
                  <a:close/>
                  <a:moveTo>
                    <a:pt x="362712" y="471011"/>
                  </a:moveTo>
                  <a:cubicBezTo>
                    <a:pt x="359664" y="463867"/>
                    <a:pt x="355568" y="457771"/>
                    <a:pt x="350520" y="452628"/>
                  </a:cubicBezTo>
                  <a:cubicBezTo>
                    <a:pt x="345377" y="447485"/>
                    <a:pt x="339280" y="443389"/>
                    <a:pt x="332327" y="440341"/>
                  </a:cubicBezTo>
                  <a:cubicBezTo>
                    <a:pt x="325374" y="437293"/>
                    <a:pt x="317659" y="435769"/>
                    <a:pt x="309182" y="435769"/>
                  </a:cubicBezTo>
                  <a:cubicBezTo>
                    <a:pt x="300704" y="435769"/>
                    <a:pt x="292703" y="437293"/>
                    <a:pt x="285655" y="440341"/>
                  </a:cubicBezTo>
                  <a:cubicBezTo>
                    <a:pt x="278606" y="443389"/>
                    <a:pt x="272701" y="447485"/>
                    <a:pt x="267653" y="452819"/>
                  </a:cubicBezTo>
                  <a:cubicBezTo>
                    <a:pt x="262604" y="458057"/>
                    <a:pt x="258699" y="464248"/>
                    <a:pt x="255842" y="471202"/>
                  </a:cubicBezTo>
                  <a:cubicBezTo>
                    <a:pt x="252984" y="478155"/>
                    <a:pt x="251270" y="485585"/>
                    <a:pt x="250698" y="493490"/>
                  </a:cubicBezTo>
                  <a:lnTo>
                    <a:pt x="367951" y="493490"/>
                  </a:lnTo>
                  <a:cubicBezTo>
                    <a:pt x="367379" y="485585"/>
                    <a:pt x="365665" y="478060"/>
                    <a:pt x="362617" y="471011"/>
                  </a:cubicBezTo>
                  <a:close/>
                  <a:moveTo>
                    <a:pt x="463677" y="411004"/>
                  </a:moveTo>
                  <a:lnTo>
                    <a:pt x="463677" y="454057"/>
                  </a:lnTo>
                  <a:lnTo>
                    <a:pt x="464439" y="454057"/>
                  </a:lnTo>
                  <a:cubicBezTo>
                    <a:pt x="472630" y="437483"/>
                    <a:pt x="482632" y="425196"/>
                    <a:pt x="494443" y="417290"/>
                  </a:cubicBezTo>
                  <a:cubicBezTo>
                    <a:pt x="506254" y="409385"/>
                    <a:pt x="521303" y="405670"/>
                    <a:pt x="539496" y="406241"/>
                  </a:cubicBezTo>
                  <a:lnTo>
                    <a:pt x="539496" y="441769"/>
                  </a:lnTo>
                  <a:cubicBezTo>
                    <a:pt x="526066" y="441769"/>
                    <a:pt x="514636" y="443579"/>
                    <a:pt x="505111" y="447294"/>
                  </a:cubicBezTo>
                  <a:cubicBezTo>
                    <a:pt x="495681" y="451009"/>
                    <a:pt x="487966" y="456343"/>
                    <a:pt x="482251" y="463487"/>
                  </a:cubicBezTo>
                  <a:cubicBezTo>
                    <a:pt x="476536" y="470630"/>
                    <a:pt x="472250" y="479203"/>
                    <a:pt x="469583" y="489394"/>
                  </a:cubicBezTo>
                  <a:cubicBezTo>
                    <a:pt x="466916" y="499491"/>
                    <a:pt x="465582" y="511207"/>
                    <a:pt x="465582" y="524351"/>
                  </a:cubicBezTo>
                  <a:lnTo>
                    <a:pt x="465582" y="615220"/>
                  </a:lnTo>
                  <a:lnTo>
                    <a:pt x="432054" y="615220"/>
                  </a:lnTo>
                  <a:lnTo>
                    <a:pt x="432054" y="411004"/>
                  </a:lnTo>
                  <a:lnTo>
                    <a:pt x="463677" y="411004"/>
                  </a:lnTo>
                  <a:close/>
                  <a:moveTo>
                    <a:pt x="703326" y="615220"/>
                  </a:moveTo>
                  <a:lnTo>
                    <a:pt x="703326" y="582835"/>
                  </a:lnTo>
                  <a:lnTo>
                    <a:pt x="702564" y="582835"/>
                  </a:lnTo>
                  <a:cubicBezTo>
                    <a:pt x="695420" y="595503"/>
                    <a:pt x="686372" y="604742"/>
                    <a:pt x="675322" y="610648"/>
                  </a:cubicBezTo>
                  <a:cubicBezTo>
                    <a:pt x="664273" y="616553"/>
                    <a:pt x="651224" y="619506"/>
                    <a:pt x="636270" y="619506"/>
                  </a:cubicBezTo>
                  <a:cubicBezTo>
                    <a:pt x="622840" y="619506"/>
                    <a:pt x="611696" y="617696"/>
                    <a:pt x="602742" y="614172"/>
                  </a:cubicBezTo>
                  <a:cubicBezTo>
                    <a:pt x="593788" y="610648"/>
                    <a:pt x="586550" y="605504"/>
                    <a:pt x="581025" y="598932"/>
                  </a:cubicBezTo>
                  <a:cubicBezTo>
                    <a:pt x="575501" y="592360"/>
                    <a:pt x="571595" y="584549"/>
                    <a:pt x="569405" y="575405"/>
                  </a:cubicBezTo>
                  <a:cubicBezTo>
                    <a:pt x="567119" y="566357"/>
                    <a:pt x="566071" y="556260"/>
                    <a:pt x="566071" y="545211"/>
                  </a:cubicBezTo>
                  <a:lnTo>
                    <a:pt x="566071" y="410909"/>
                  </a:lnTo>
                  <a:lnTo>
                    <a:pt x="599599" y="410909"/>
                  </a:lnTo>
                  <a:lnTo>
                    <a:pt x="599599" y="549116"/>
                  </a:lnTo>
                  <a:cubicBezTo>
                    <a:pt x="599599" y="561785"/>
                    <a:pt x="603313" y="571786"/>
                    <a:pt x="610648" y="579120"/>
                  </a:cubicBezTo>
                  <a:cubicBezTo>
                    <a:pt x="617982" y="586550"/>
                    <a:pt x="628174" y="590169"/>
                    <a:pt x="641032" y="590169"/>
                  </a:cubicBezTo>
                  <a:cubicBezTo>
                    <a:pt x="651320" y="590169"/>
                    <a:pt x="660178" y="588550"/>
                    <a:pt x="667703" y="585407"/>
                  </a:cubicBezTo>
                  <a:cubicBezTo>
                    <a:pt x="675227" y="582263"/>
                    <a:pt x="681419" y="577787"/>
                    <a:pt x="686467" y="571976"/>
                  </a:cubicBezTo>
                  <a:cubicBezTo>
                    <a:pt x="691420" y="566166"/>
                    <a:pt x="695230" y="559403"/>
                    <a:pt x="697706" y="551593"/>
                  </a:cubicBezTo>
                  <a:cubicBezTo>
                    <a:pt x="700183" y="543782"/>
                    <a:pt x="701421" y="535305"/>
                    <a:pt x="701421" y="526161"/>
                  </a:cubicBezTo>
                  <a:lnTo>
                    <a:pt x="701421" y="410813"/>
                  </a:lnTo>
                  <a:lnTo>
                    <a:pt x="734949" y="410813"/>
                  </a:lnTo>
                  <a:lnTo>
                    <a:pt x="734949" y="615029"/>
                  </a:lnTo>
                  <a:lnTo>
                    <a:pt x="703326" y="615029"/>
                  </a:lnTo>
                  <a:close/>
                  <a:moveTo>
                    <a:pt x="803053" y="333280"/>
                  </a:moveTo>
                  <a:lnTo>
                    <a:pt x="803053" y="615220"/>
                  </a:lnTo>
                  <a:lnTo>
                    <a:pt x="769525" y="615220"/>
                  </a:lnTo>
                  <a:lnTo>
                    <a:pt x="769525" y="333280"/>
                  </a:lnTo>
                  <a:lnTo>
                    <a:pt x="803053" y="333280"/>
                  </a:lnTo>
                  <a:close/>
                  <a:moveTo>
                    <a:pt x="1024223" y="614458"/>
                  </a:moveTo>
                  <a:cubicBezTo>
                    <a:pt x="1018413" y="617887"/>
                    <a:pt x="1010412" y="619601"/>
                    <a:pt x="1000125" y="619601"/>
                  </a:cubicBezTo>
                  <a:cubicBezTo>
                    <a:pt x="991457" y="619601"/>
                    <a:pt x="984504" y="617125"/>
                    <a:pt x="979361" y="612267"/>
                  </a:cubicBezTo>
                  <a:cubicBezTo>
                    <a:pt x="974217" y="607409"/>
                    <a:pt x="971645" y="599408"/>
                    <a:pt x="971645" y="588359"/>
                  </a:cubicBezTo>
                  <a:cubicBezTo>
                    <a:pt x="962406" y="599408"/>
                    <a:pt x="951738" y="607409"/>
                    <a:pt x="939451" y="612267"/>
                  </a:cubicBezTo>
                  <a:cubicBezTo>
                    <a:pt x="927163" y="617125"/>
                    <a:pt x="914019" y="619601"/>
                    <a:pt x="899731" y="619601"/>
                  </a:cubicBezTo>
                  <a:cubicBezTo>
                    <a:pt x="890492" y="619601"/>
                    <a:pt x="881729" y="618554"/>
                    <a:pt x="873443" y="616458"/>
                  </a:cubicBezTo>
                  <a:cubicBezTo>
                    <a:pt x="865156" y="614363"/>
                    <a:pt x="858012" y="611029"/>
                    <a:pt x="851916" y="606552"/>
                  </a:cubicBezTo>
                  <a:cubicBezTo>
                    <a:pt x="845820" y="602075"/>
                    <a:pt x="841057" y="596265"/>
                    <a:pt x="837533" y="588931"/>
                  </a:cubicBezTo>
                  <a:cubicBezTo>
                    <a:pt x="834009" y="581692"/>
                    <a:pt x="832199" y="572929"/>
                    <a:pt x="832199" y="562642"/>
                  </a:cubicBezTo>
                  <a:cubicBezTo>
                    <a:pt x="832199" y="551021"/>
                    <a:pt x="834200" y="541592"/>
                    <a:pt x="838105" y="534162"/>
                  </a:cubicBezTo>
                  <a:cubicBezTo>
                    <a:pt x="842010" y="526828"/>
                    <a:pt x="847249" y="520827"/>
                    <a:pt x="853726" y="516160"/>
                  </a:cubicBezTo>
                  <a:cubicBezTo>
                    <a:pt x="860203" y="511588"/>
                    <a:pt x="867537" y="508064"/>
                    <a:pt x="875824" y="505682"/>
                  </a:cubicBezTo>
                  <a:cubicBezTo>
                    <a:pt x="884111" y="503301"/>
                    <a:pt x="892588" y="501301"/>
                    <a:pt x="901255" y="499777"/>
                  </a:cubicBezTo>
                  <a:cubicBezTo>
                    <a:pt x="910495" y="497967"/>
                    <a:pt x="919258" y="496538"/>
                    <a:pt x="927545" y="495586"/>
                  </a:cubicBezTo>
                  <a:cubicBezTo>
                    <a:pt x="935831" y="494633"/>
                    <a:pt x="943165" y="493395"/>
                    <a:pt x="949452" y="491681"/>
                  </a:cubicBezTo>
                  <a:cubicBezTo>
                    <a:pt x="955738" y="489966"/>
                    <a:pt x="960787" y="487490"/>
                    <a:pt x="964502" y="484156"/>
                  </a:cubicBezTo>
                  <a:cubicBezTo>
                    <a:pt x="968216" y="480822"/>
                    <a:pt x="970026" y="476060"/>
                    <a:pt x="970026" y="469773"/>
                  </a:cubicBezTo>
                  <a:cubicBezTo>
                    <a:pt x="970026" y="462439"/>
                    <a:pt x="968693" y="456438"/>
                    <a:pt x="965930" y="451961"/>
                  </a:cubicBezTo>
                  <a:cubicBezTo>
                    <a:pt x="963168" y="447485"/>
                    <a:pt x="959644" y="444056"/>
                    <a:pt x="955262" y="441674"/>
                  </a:cubicBezTo>
                  <a:cubicBezTo>
                    <a:pt x="950881" y="439293"/>
                    <a:pt x="946023" y="437674"/>
                    <a:pt x="940689" y="436912"/>
                  </a:cubicBezTo>
                  <a:cubicBezTo>
                    <a:pt x="935355" y="436150"/>
                    <a:pt x="929926" y="435769"/>
                    <a:pt x="924687" y="435769"/>
                  </a:cubicBezTo>
                  <a:cubicBezTo>
                    <a:pt x="910495" y="435769"/>
                    <a:pt x="898588" y="438436"/>
                    <a:pt x="889159" y="443865"/>
                  </a:cubicBezTo>
                  <a:cubicBezTo>
                    <a:pt x="879729" y="449294"/>
                    <a:pt x="874586" y="459486"/>
                    <a:pt x="873728" y="474440"/>
                  </a:cubicBezTo>
                  <a:lnTo>
                    <a:pt x="840200" y="474440"/>
                  </a:lnTo>
                  <a:cubicBezTo>
                    <a:pt x="840677" y="461772"/>
                    <a:pt x="843344" y="451104"/>
                    <a:pt x="848106" y="442436"/>
                  </a:cubicBezTo>
                  <a:cubicBezTo>
                    <a:pt x="852869" y="433769"/>
                    <a:pt x="859155" y="426720"/>
                    <a:pt x="867061" y="421291"/>
                  </a:cubicBezTo>
                  <a:cubicBezTo>
                    <a:pt x="874967" y="415862"/>
                    <a:pt x="884015" y="411956"/>
                    <a:pt x="894112" y="409670"/>
                  </a:cubicBezTo>
                  <a:cubicBezTo>
                    <a:pt x="904208" y="407289"/>
                    <a:pt x="915067" y="406146"/>
                    <a:pt x="926687" y="406146"/>
                  </a:cubicBezTo>
                  <a:cubicBezTo>
                    <a:pt x="935927" y="406146"/>
                    <a:pt x="945071" y="406813"/>
                    <a:pt x="954119" y="408146"/>
                  </a:cubicBezTo>
                  <a:cubicBezTo>
                    <a:pt x="963168" y="409480"/>
                    <a:pt x="971455" y="412147"/>
                    <a:pt x="978789" y="416242"/>
                  </a:cubicBezTo>
                  <a:cubicBezTo>
                    <a:pt x="986123" y="420338"/>
                    <a:pt x="992124" y="426053"/>
                    <a:pt x="996601" y="433388"/>
                  </a:cubicBezTo>
                  <a:cubicBezTo>
                    <a:pt x="1001078" y="440722"/>
                    <a:pt x="1003268" y="450342"/>
                    <a:pt x="1003268" y="462153"/>
                  </a:cubicBezTo>
                  <a:lnTo>
                    <a:pt x="1003268" y="567023"/>
                  </a:lnTo>
                  <a:cubicBezTo>
                    <a:pt x="1003268" y="574929"/>
                    <a:pt x="1003745" y="580644"/>
                    <a:pt x="1004697" y="584359"/>
                  </a:cubicBezTo>
                  <a:cubicBezTo>
                    <a:pt x="1005650" y="588074"/>
                    <a:pt x="1008697" y="589883"/>
                    <a:pt x="1013936" y="589883"/>
                  </a:cubicBezTo>
                  <a:cubicBezTo>
                    <a:pt x="1016794" y="589883"/>
                    <a:pt x="1020223" y="589312"/>
                    <a:pt x="1024223" y="588264"/>
                  </a:cubicBezTo>
                  <a:lnTo>
                    <a:pt x="1024223" y="614363"/>
                  </a:lnTo>
                  <a:close/>
                  <a:moveTo>
                    <a:pt x="969740" y="509778"/>
                  </a:moveTo>
                  <a:cubicBezTo>
                    <a:pt x="965549" y="512921"/>
                    <a:pt x="960025" y="515207"/>
                    <a:pt x="953167" y="516636"/>
                  </a:cubicBezTo>
                  <a:cubicBezTo>
                    <a:pt x="946309" y="518065"/>
                    <a:pt x="939165" y="519303"/>
                    <a:pt x="931640" y="520160"/>
                  </a:cubicBezTo>
                  <a:cubicBezTo>
                    <a:pt x="924115" y="521017"/>
                    <a:pt x="916591" y="522161"/>
                    <a:pt x="908971" y="523304"/>
                  </a:cubicBezTo>
                  <a:cubicBezTo>
                    <a:pt x="901351" y="524447"/>
                    <a:pt x="894493" y="526352"/>
                    <a:pt x="888492" y="529019"/>
                  </a:cubicBezTo>
                  <a:cubicBezTo>
                    <a:pt x="882396" y="531590"/>
                    <a:pt x="877443" y="535400"/>
                    <a:pt x="873633" y="540258"/>
                  </a:cubicBezTo>
                  <a:cubicBezTo>
                    <a:pt x="869823" y="545116"/>
                    <a:pt x="867918" y="551688"/>
                    <a:pt x="867918" y="560070"/>
                  </a:cubicBezTo>
                  <a:cubicBezTo>
                    <a:pt x="867918" y="565595"/>
                    <a:pt x="869061" y="570262"/>
                    <a:pt x="871252" y="573977"/>
                  </a:cubicBezTo>
                  <a:cubicBezTo>
                    <a:pt x="873443" y="577787"/>
                    <a:pt x="876395" y="580835"/>
                    <a:pt x="879920" y="583216"/>
                  </a:cubicBezTo>
                  <a:cubicBezTo>
                    <a:pt x="883444" y="585597"/>
                    <a:pt x="887635" y="587312"/>
                    <a:pt x="892397" y="588359"/>
                  </a:cubicBezTo>
                  <a:cubicBezTo>
                    <a:pt x="897160" y="589407"/>
                    <a:pt x="902113" y="589979"/>
                    <a:pt x="907447" y="589979"/>
                  </a:cubicBezTo>
                  <a:cubicBezTo>
                    <a:pt x="918496" y="589979"/>
                    <a:pt x="927926" y="588455"/>
                    <a:pt x="935831" y="585502"/>
                  </a:cubicBezTo>
                  <a:cubicBezTo>
                    <a:pt x="943737" y="582454"/>
                    <a:pt x="950214" y="578644"/>
                    <a:pt x="955167" y="574072"/>
                  </a:cubicBezTo>
                  <a:cubicBezTo>
                    <a:pt x="960120" y="569500"/>
                    <a:pt x="963835" y="564547"/>
                    <a:pt x="966216" y="559118"/>
                  </a:cubicBezTo>
                  <a:cubicBezTo>
                    <a:pt x="968597" y="553784"/>
                    <a:pt x="969740" y="548735"/>
                    <a:pt x="969740" y="543973"/>
                  </a:cubicBezTo>
                  <a:lnTo>
                    <a:pt x="969740" y="509778"/>
                  </a:lnTo>
                  <a:close/>
                  <a:moveTo>
                    <a:pt x="1075182" y="411004"/>
                  </a:moveTo>
                  <a:lnTo>
                    <a:pt x="1075182" y="441008"/>
                  </a:lnTo>
                  <a:lnTo>
                    <a:pt x="1075944" y="441008"/>
                  </a:lnTo>
                  <a:cubicBezTo>
                    <a:pt x="1091184" y="417862"/>
                    <a:pt x="1113187" y="406241"/>
                    <a:pt x="1141857" y="406241"/>
                  </a:cubicBezTo>
                  <a:cubicBezTo>
                    <a:pt x="1154525" y="406241"/>
                    <a:pt x="1165955" y="408908"/>
                    <a:pt x="1176242" y="414147"/>
                  </a:cubicBezTo>
                  <a:cubicBezTo>
                    <a:pt x="1186529" y="419386"/>
                    <a:pt x="1193768" y="428339"/>
                    <a:pt x="1197959" y="441008"/>
                  </a:cubicBezTo>
                  <a:cubicBezTo>
                    <a:pt x="1204817" y="429959"/>
                    <a:pt x="1213866" y="421386"/>
                    <a:pt x="1225010" y="415290"/>
                  </a:cubicBezTo>
                  <a:cubicBezTo>
                    <a:pt x="1236155" y="409194"/>
                    <a:pt x="1248537" y="406241"/>
                    <a:pt x="1261967" y="406241"/>
                  </a:cubicBezTo>
                  <a:cubicBezTo>
                    <a:pt x="1272254" y="406241"/>
                    <a:pt x="1281494" y="407384"/>
                    <a:pt x="1289780" y="409575"/>
                  </a:cubicBezTo>
                  <a:cubicBezTo>
                    <a:pt x="1298067" y="411861"/>
                    <a:pt x="1305211" y="415290"/>
                    <a:pt x="1311116" y="420053"/>
                  </a:cubicBezTo>
                  <a:cubicBezTo>
                    <a:pt x="1317022" y="424815"/>
                    <a:pt x="1321594" y="430911"/>
                    <a:pt x="1324928" y="438436"/>
                  </a:cubicBezTo>
                  <a:cubicBezTo>
                    <a:pt x="1328261" y="445961"/>
                    <a:pt x="1329881" y="455009"/>
                    <a:pt x="1329881" y="465487"/>
                  </a:cubicBezTo>
                  <a:lnTo>
                    <a:pt x="1329881" y="615125"/>
                  </a:lnTo>
                  <a:lnTo>
                    <a:pt x="1296353" y="615125"/>
                  </a:lnTo>
                  <a:lnTo>
                    <a:pt x="1296353" y="481203"/>
                  </a:lnTo>
                  <a:cubicBezTo>
                    <a:pt x="1296353" y="474917"/>
                    <a:pt x="1295876" y="468916"/>
                    <a:pt x="1294829" y="463391"/>
                  </a:cubicBezTo>
                  <a:cubicBezTo>
                    <a:pt x="1293781" y="457867"/>
                    <a:pt x="1291781" y="453009"/>
                    <a:pt x="1288923" y="449009"/>
                  </a:cubicBezTo>
                  <a:cubicBezTo>
                    <a:pt x="1285970" y="444913"/>
                    <a:pt x="1281970" y="441674"/>
                    <a:pt x="1276826" y="439293"/>
                  </a:cubicBezTo>
                  <a:cubicBezTo>
                    <a:pt x="1271683" y="436912"/>
                    <a:pt x="1265015" y="435769"/>
                    <a:pt x="1256919" y="435769"/>
                  </a:cubicBezTo>
                  <a:cubicBezTo>
                    <a:pt x="1240346" y="435769"/>
                    <a:pt x="1227296" y="440531"/>
                    <a:pt x="1217867" y="449961"/>
                  </a:cubicBezTo>
                  <a:cubicBezTo>
                    <a:pt x="1208342" y="459486"/>
                    <a:pt x="1203674" y="472059"/>
                    <a:pt x="1203674" y="487871"/>
                  </a:cubicBezTo>
                  <a:lnTo>
                    <a:pt x="1203674" y="615029"/>
                  </a:lnTo>
                  <a:lnTo>
                    <a:pt x="1170146" y="615029"/>
                  </a:lnTo>
                  <a:lnTo>
                    <a:pt x="1170146" y="481108"/>
                  </a:lnTo>
                  <a:cubicBezTo>
                    <a:pt x="1170146" y="474536"/>
                    <a:pt x="1169575" y="468440"/>
                    <a:pt x="1168337" y="462915"/>
                  </a:cubicBezTo>
                  <a:cubicBezTo>
                    <a:pt x="1167194" y="457390"/>
                    <a:pt x="1165098" y="452628"/>
                    <a:pt x="1162240" y="448532"/>
                  </a:cubicBezTo>
                  <a:cubicBezTo>
                    <a:pt x="1159383" y="444437"/>
                    <a:pt x="1155478" y="441293"/>
                    <a:pt x="1150620" y="439007"/>
                  </a:cubicBezTo>
                  <a:cubicBezTo>
                    <a:pt x="1145762" y="436817"/>
                    <a:pt x="1139476" y="435673"/>
                    <a:pt x="1131856" y="435673"/>
                  </a:cubicBezTo>
                  <a:cubicBezTo>
                    <a:pt x="1122140" y="435673"/>
                    <a:pt x="1113758" y="437674"/>
                    <a:pt x="1106805" y="441579"/>
                  </a:cubicBezTo>
                  <a:cubicBezTo>
                    <a:pt x="1099852" y="445484"/>
                    <a:pt x="1094137" y="450247"/>
                    <a:pt x="1089851" y="455771"/>
                  </a:cubicBezTo>
                  <a:cubicBezTo>
                    <a:pt x="1085469" y="461296"/>
                    <a:pt x="1082326" y="467011"/>
                    <a:pt x="1080421" y="472916"/>
                  </a:cubicBezTo>
                  <a:cubicBezTo>
                    <a:pt x="1078421" y="478822"/>
                    <a:pt x="1077468" y="483775"/>
                    <a:pt x="1077468" y="487775"/>
                  </a:cubicBezTo>
                  <a:lnTo>
                    <a:pt x="1077468" y="614934"/>
                  </a:lnTo>
                  <a:lnTo>
                    <a:pt x="1043940" y="614934"/>
                  </a:lnTo>
                  <a:lnTo>
                    <a:pt x="1043940" y="410718"/>
                  </a:lnTo>
                  <a:lnTo>
                    <a:pt x="1075563" y="410718"/>
                  </a:lnTo>
                  <a:close/>
                  <a:moveTo>
                    <a:pt x="133064" y="666464"/>
                  </a:moveTo>
                  <a:cubicBezTo>
                    <a:pt x="139160" y="666464"/>
                    <a:pt x="145637" y="666464"/>
                    <a:pt x="152591" y="666655"/>
                  </a:cubicBezTo>
                  <a:cubicBezTo>
                    <a:pt x="159544" y="666845"/>
                    <a:pt x="166497" y="667226"/>
                    <a:pt x="173355" y="667798"/>
                  </a:cubicBezTo>
                  <a:cubicBezTo>
                    <a:pt x="180213" y="668465"/>
                    <a:pt x="186595" y="669417"/>
                    <a:pt x="192500" y="670751"/>
                  </a:cubicBezTo>
                  <a:cubicBezTo>
                    <a:pt x="198406" y="672084"/>
                    <a:pt x="203454" y="674084"/>
                    <a:pt x="207740" y="676656"/>
                  </a:cubicBezTo>
                  <a:cubicBezTo>
                    <a:pt x="216979" y="682181"/>
                    <a:pt x="224790" y="689801"/>
                    <a:pt x="231267" y="699611"/>
                  </a:cubicBezTo>
                  <a:cubicBezTo>
                    <a:pt x="237744" y="709327"/>
                    <a:pt x="240983" y="721328"/>
                    <a:pt x="240983" y="735521"/>
                  </a:cubicBezTo>
                  <a:cubicBezTo>
                    <a:pt x="240983" y="750570"/>
                    <a:pt x="237363" y="763524"/>
                    <a:pt x="230124" y="774383"/>
                  </a:cubicBezTo>
                  <a:cubicBezTo>
                    <a:pt x="222885" y="785241"/>
                    <a:pt x="212598" y="793433"/>
                    <a:pt x="199168" y="798671"/>
                  </a:cubicBezTo>
                  <a:lnTo>
                    <a:pt x="199168" y="799433"/>
                  </a:lnTo>
                  <a:cubicBezTo>
                    <a:pt x="216503" y="803148"/>
                    <a:pt x="229838" y="811054"/>
                    <a:pt x="239078" y="823151"/>
                  </a:cubicBezTo>
                  <a:cubicBezTo>
                    <a:pt x="248317" y="835247"/>
                    <a:pt x="252889" y="850011"/>
                    <a:pt x="252889" y="867347"/>
                  </a:cubicBezTo>
                  <a:cubicBezTo>
                    <a:pt x="252889" y="877634"/>
                    <a:pt x="251079" y="887635"/>
                    <a:pt x="247364" y="897350"/>
                  </a:cubicBezTo>
                  <a:cubicBezTo>
                    <a:pt x="243650" y="907066"/>
                    <a:pt x="238220" y="915734"/>
                    <a:pt x="230981" y="923258"/>
                  </a:cubicBezTo>
                  <a:cubicBezTo>
                    <a:pt x="223742" y="930783"/>
                    <a:pt x="214789" y="936784"/>
                    <a:pt x="204121" y="941451"/>
                  </a:cubicBezTo>
                  <a:cubicBezTo>
                    <a:pt x="193453" y="946023"/>
                    <a:pt x="181166" y="948404"/>
                    <a:pt x="167164" y="948404"/>
                  </a:cubicBezTo>
                  <a:lnTo>
                    <a:pt x="30956" y="948404"/>
                  </a:lnTo>
                  <a:lnTo>
                    <a:pt x="30956" y="666464"/>
                  </a:lnTo>
                  <a:lnTo>
                    <a:pt x="133255" y="666464"/>
                  </a:lnTo>
                  <a:close/>
                  <a:moveTo>
                    <a:pt x="143351" y="787718"/>
                  </a:moveTo>
                  <a:cubicBezTo>
                    <a:pt x="164687" y="787718"/>
                    <a:pt x="180023" y="784003"/>
                    <a:pt x="189357" y="776478"/>
                  </a:cubicBezTo>
                  <a:cubicBezTo>
                    <a:pt x="198692" y="768953"/>
                    <a:pt x="203359" y="757714"/>
                    <a:pt x="203359" y="742664"/>
                  </a:cubicBezTo>
                  <a:cubicBezTo>
                    <a:pt x="203359" y="732663"/>
                    <a:pt x="201740" y="724757"/>
                    <a:pt x="198596" y="718947"/>
                  </a:cubicBezTo>
                  <a:cubicBezTo>
                    <a:pt x="195453" y="713137"/>
                    <a:pt x="191071" y="708660"/>
                    <a:pt x="185547" y="705517"/>
                  </a:cubicBezTo>
                  <a:cubicBezTo>
                    <a:pt x="180023" y="702374"/>
                    <a:pt x="173641" y="700278"/>
                    <a:pt x="166402" y="699421"/>
                  </a:cubicBezTo>
                  <a:cubicBezTo>
                    <a:pt x="159163" y="698564"/>
                    <a:pt x="151448" y="697992"/>
                    <a:pt x="143256" y="697992"/>
                  </a:cubicBezTo>
                  <a:lnTo>
                    <a:pt x="68199" y="697992"/>
                  </a:lnTo>
                  <a:lnTo>
                    <a:pt x="68199" y="787622"/>
                  </a:lnTo>
                  <a:lnTo>
                    <a:pt x="143256" y="787622"/>
                  </a:lnTo>
                  <a:close/>
                  <a:moveTo>
                    <a:pt x="162306" y="916781"/>
                  </a:moveTo>
                  <a:cubicBezTo>
                    <a:pt x="178879" y="916781"/>
                    <a:pt x="191834" y="912305"/>
                    <a:pt x="201168" y="903351"/>
                  </a:cubicBezTo>
                  <a:cubicBezTo>
                    <a:pt x="210503" y="894398"/>
                    <a:pt x="215170" y="882015"/>
                    <a:pt x="215170" y="866204"/>
                  </a:cubicBezTo>
                  <a:cubicBezTo>
                    <a:pt x="215170" y="856964"/>
                    <a:pt x="213455" y="849344"/>
                    <a:pt x="210026" y="843344"/>
                  </a:cubicBezTo>
                  <a:cubicBezTo>
                    <a:pt x="206597" y="837343"/>
                    <a:pt x="202025" y="832485"/>
                    <a:pt x="196405" y="828961"/>
                  </a:cubicBezTo>
                  <a:cubicBezTo>
                    <a:pt x="190786" y="825437"/>
                    <a:pt x="184213" y="822865"/>
                    <a:pt x="176879" y="821436"/>
                  </a:cubicBezTo>
                  <a:cubicBezTo>
                    <a:pt x="169545" y="820007"/>
                    <a:pt x="161830" y="819245"/>
                    <a:pt x="154019" y="819245"/>
                  </a:cubicBezTo>
                  <a:lnTo>
                    <a:pt x="68294" y="819245"/>
                  </a:lnTo>
                  <a:lnTo>
                    <a:pt x="68294" y="916781"/>
                  </a:lnTo>
                  <a:lnTo>
                    <a:pt x="162306" y="916781"/>
                  </a:lnTo>
                  <a:close/>
                  <a:moveTo>
                    <a:pt x="412623" y="948404"/>
                  </a:moveTo>
                  <a:lnTo>
                    <a:pt x="412623" y="916019"/>
                  </a:lnTo>
                  <a:lnTo>
                    <a:pt x="411861" y="916019"/>
                  </a:lnTo>
                  <a:cubicBezTo>
                    <a:pt x="404717" y="928688"/>
                    <a:pt x="395669" y="937927"/>
                    <a:pt x="384620" y="943832"/>
                  </a:cubicBezTo>
                  <a:cubicBezTo>
                    <a:pt x="373571" y="949738"/>
                    <a:pt x="360521" y="952690"/>
                    <a:pt x="345567" y="952690"/>
                  </a:cubicBezTo>
                  <a:cubicBezTo>
                    <a:pt x="332137" y="952690"/>
                    <a:pt x="320992" y="950881"/>
                    <a:pt x="312039" y="947357"/>
                  </a:cubicBezTo>
                  <a:cubicBezTo>
                    <a:pt x="303086" y="943832"/>
                    <a:pt x="295846" y="938689"/>
                    <a:pt x="290322" y="932117"/>
                  </a:cubicBezTo>
                  <a:cubicBezTo>
                    <a:pt x="284798" y="925544"/>
                    <a:pt x="280892" y="917734"/>
                    <a:pt x="278702" y="908590"/>
                  </a:cubicBezTo>
                  <a:cubicBezTo>
                    <a:pt x="276416" y="899541"/>
                    <a:pt x="275368" y="889445"/>
                    <a:pt x="275368" y="878396"/>
                  </a:cubicBezTo>
                  <a:lnTo>
                    <a:pt x="275368" y="744093"/>
                  </a:lnTo>
                  <a:lnTo>
                    <a:pt x="308896" y="744093"/>
                  </a:lnTo>
                  <a:lnTo>
                    <a:pt x="308896" y="882301"/>
                  </a:lnTo>
                  <a:cubicBezTo>
                    <a:pt x="308896" y="894969"/>
                    <a:pt x="312611" y="904970"/>
                    <a:pt x="319945" y="912305"/>
                  </a:cubicBezTo>
                  <a:cubicBezTo>
                    <a:pt x="327279" y="919734"/>
                    <a:pt x="337471" y="923354"/>
                    <a:pt x="350330" y="923354"/>
                  </a:cubicBezTo>
                  <a:cubicBezTo>
                    <a:pt x="360617" y="923354"/>
                    <a:pt x="369475" y="921734"/>
                    <a:pt x="377000" y="918591"/>
                  </a:cubicBezTo>
                  <a:cubicBezTo>
                    <a:pt x="384524" y="915448"/>
                    <a:pt x="390716" y="910971"/>
                    <a:pt x="395764" y="905161"/>
                  </a:cubicBezTo>
                  <a:cubicBezTo>
                    <a:pt x="400717" y="899351"/>
                    <a:pt x="404527" y="892588"/>
                    <a:pt x="407003" y="884777"/>
                  </a:cubicBezTo>
                  <a:cubicBezTo>
                    <a:pt x="409480" y="876967"/>
                    <a:pt x="410718" y="868490"/>
                    <a:pt x="410718" y="859346"/>
                  </a:cubicBezTo>
                  <a:lnTo>
                    <a:pt x="410718" y="743998"/>
                  </a:lnTo>
                  <a:lnTo>
                    <a:pt x="444246" y="743998"/>
                  </a:lnTo>
                  <a:lnTo>
                    <a:pt x="444246" y="948214"/>
                  </a:lnTo>
                  <a:lnTo>
                    <a:pt x="412623" y="948214"/>
                  </a:lnTo>
                  <a:close/>
                  <a:moveTo>
                    <a:pt x="478822" y="707517"/>
                  </a:moveTo>
                  <a:lnTo>
                    <a:pt x="478822" y="666464"/>
                  </a:lnTo>
                  <a:lnTo>
                    <a:pt x="512350" y="666464"/>
                  </a:lnTo>
                  <a:lnTo>
                    <a:pt x="512350" y="707517"/>
                  </a:lnTo>
                  <a:lnTo>
                    <a:pt x="478822" y="707517"/>
                  </a:lnTo>
                  <a:close/>
                  <a:moveTo>
                    <a:pt x="512350" y="744284"/>
                  </a:moveTo>
                  <a:lnTo>
                    <a:pt x="512350" y="948500"/>
                  </a:lnTo>
                  <a:lnTo>
                    <a:pt x="478822" y="948500"/>
                  </a:lnTo>
                  <a:lnTo>
                    <a:pt x="478822" y="744284"/>
                  </a:lnTo>
                  <a:lnTo>
                    <a:pt x="512350" y="744284"/>
                  </a:lnTo>
                  <a:close/>
                  <a:moveTo>
                    <a:pt x="580454" y="666464"/>
                  </a:moveTo>
                  <a:lnTo>
                    <a:pt x="580454" y="948404"/>
                  </a:lnTo>
                  <a:lnTo>
                    <a:pt x="546926" y="948404"/>
                  </a:lnTo>
                  <a:lnTo>
                    <a:pt x="546926" y="666464"/>
                  </a:lnTo>
                  <a:lnTo>
                    <a:pt x="580454" y="666464"/>
                  </a:lnTo>
                  <a:close/>
                  <a:moveTo>
                    <a:pt x="769620" y="948404"/>
                  </a:moveTo>
                  <a:lnTo>
                    <a:pt x="769620" y="920782"/>
                  </a:lnTo>
                  <a:lnTo>
                    <a:pt x="768858" y="920782"/>
                  </a:lnTo>
                  <a:cubicBezTo>
                    <a:pt x="763334" y="932117"/>
                    <a:pt x="754666" y="940308"/>
                    <a:pt x="742760" y="945261"/>
                  </a:cubicBezTo>
                  <a:cubicBezTo>
                    <a:pt x="730948" y="950309"/>
                    <a:pt x="717899" y="952786"/>
                    <a:pt x="703612" y="952786"/>
                  </a:cubicBezTo>
                  <a:cubicBezTo>
                    <a:pt x="687800" y="952786"/>
                    <a:pt x="674084" y="949928"/>
                    <a:pt x="662369" y="944118"/>
                  </a:cubicBezTo>
                  <a:cubicBezTo>
                    <a:pt x="650653" y="938308"/>
                    <a:pt x="640937" y="930593"/>
                    <a:pt x="633127" y="920782"/>
                  </a:cubicBezTo>
                  <a:cubicBezTo>
                    <a:pt x="625316" y="911066"/>
                    <a:pt x="619506" y="899732"/>
                    <a:pt x="615505" y="886778"/>
                  </a:cubicBezTo>
                  <a:cubicBezTo>
                    <a:pt x="611505" y="873824"/>
                    <a:pt x="609600" y="860203"/>
                    <a:pt x="609600" y="845725"/>
                  </a:cubicBezTo>
                  <a:cubicBezTo>
                    <a:pt x="609600" y="831247"/>
                    <a:pt x="611505" y="817531"/>
                    <a:pt x="615315" y="804672"/>
                  </a:cubicBezTo>
                  <a:cubicBezTo>
                    <a:pt x="619125" y="791813"/>
                    <a:pt x="624935" y="780479"/>
                    <a:pt x="632651" y="770858"/>
                  </a:cubicBezTo>
                  <a:cubicBezTo>
                    <a:pt x="640366" y="761238"/>
                    <a:pt x="650177" y="753618"/>
                    <a:pt x="661892" y="747998"/>
                  </a:cubicBezTo>
                  <a:cubicBezTo>
                    <a:pt x="673608" y="742379"/>
                    <a:pt x="687229" y="739521"/>
                    <a:pt x="702755" y="739521"/>
                  </a:cubicBezTo>
                  <a:cubicBezTo>
                    <a:pt x="707993" y="739521"/>
                    <a:pt x="713708" y="740093"/>
                    <a:pt x="719709" y="741140"/>
                  </a:cubicBezTo>
                  <a:cubicBezTo>
                    <a:pt x="725805" y="742188"/>
                    <a:pt x="731806" y="743998"/>
                    <a:pt x="737902" y="746474"/>
                  </a:cubicBezTo>
                  <a:cubicBezTo>
                    <a:pt x="743903" y="748951"/>
                    <a:pt x="749713" y="752285"/>
                    <a:pt x="755047" y="756380"/>
                  </a:cubicBezTo>
                  <a:cubicBezTo>
                    <a:pt x="760476" y="760476"/>
                    <a:pt x="764953" y="765524"/>
                    <a:pt x="768668" y="771620"/>
                  </a:cubicBezTo>
                  <a:lnTo>
                    <a:pt x="769430" y="771620"/>
                  </a:lnTo>
                  <a:lnTo>
                    <a:pt x="769430" y="666560"/>
                  </a:lnTo>
                  <a:lnTo>
                    <a:pt x="802957" y="666560"/>
                  </a:lnTo>
                  <a:lnTo>
                    <a:pt x="802957" y="948500"/>
                  </a:lnTo>
                  <a:lnTo>
                    <a:pt x="769430" y="948500"/>
                  </a:lnTo>
                  <a:close/>
                  <a:moveTo>
                    <a:pt x="649034" y="875919"/>
                  </a:moveTo>
                  <a:cubicBezTo>
                    <a:pt x="651510" y="884968"/>
                    <a:pt x="655320" y="893064"/>
                    <a:pt x="660463" y="900208"/>
                  </a:cubicBezTo>
                  <a:cubicBezTo>
                    <a:pt x="665607" y="907352"/>
                    <a:pt x="672179" y="912971"/>
                    <a:pt x="680180" y="917162"/>
                  </a:cubicBezTo>
                  <a:cubicBezTo>
                    <a:pt x="688181" y="921353"/>
                    <a:pt x="697611" y="923449"/>
                    <a:pt x="708374" y="923449"/>
                  </a:cubicBezTo>
                  <a:cubicBezTo>
                    <a:pt x="719138" y="923449"/>
                    <a:pt x="729329" y="921258"/>
                    <a:pt x="737235" y="916781"/>
                  </a:cubicBezTo>
                  <a:cubicBezTo>
                    <a:pt x="745141" y="912305"/>
                    <a:pt x="751618" y="906399"/>
                    <a:pt x="756571" y="899160"/>
                  </a:cubicBezTo>
                  <a:cubicBezTo>
                    <a:pt x="761524" y="891921"/>
                    <a:pt x="765143" y="883730"/>
                    <a:pt x="767429" y="874490"/>
                  </a:cubicBezTo>
                  <a:cubicBezTo>
                    <a:pt x="769620" y="865251"/>
                    <a:pt x="770763" y="855917"/>
                    <a:pt x="770763" y="846487"/>
                  </a:cubicBezTo>
                  <a:cubicBezTo>
                    <a:pt x="770763" y="836486"/>
                    <a:pt x="769620" y="826770"/>
                    <a:pt x="767239" y="817436"/>
                  </a:cubicBezTo>
                  <a:cubicBezTo>
                    <a:pt x="764857" y="808101"/>
                    <a:pt x="761143" y="799814"/>
                    <a:pt x="755999" y="792766"/>
                  </a:cubicBezTo>
                  <a:cubicBezTo>
                    <a:pt x="750856" y="785622"/>
                    <a:pt x="744188" y="779907"/>
                    <a:pt x="736092" y="775621"/>
                  </a:cubicBezTo>
                  <a:cubicBezTo>
                    <a:pt x="727996" y="771335"/>
                    <a:pt x="718090" y="769144"/>
                    <a:pt x="706469" y="769144"/>
                  </a:cubicBezTo>
                  <a:cubicBezTo>
                    <a:pt x="694849" y="769144"/>
                    <a:pt x="685514" y="771430"/>
                    <a:pt x="677609" y="775907"/>
                  </a:cubicBezTo>
                  <a:cubicBezTo>
                    <a:pt x="669703" y="780383"/>
                    <a:pt x="663416" y="786289"/>
                    <a:pt x="658654" y="793718"/>
                  </a:cubicBezTo>
                  <a:cubicBezTo>
                    <a:pt x="653891" y="801053"/>
                    <a:pt x="650462" y="809530"/>
                    <a:pt x="648367" y="818960"/>
                  </a:cubicBezTo>
                  <a:cubicBezTo>
                    <a:pt x="646271" y="828485"/>
                    <a:pt x="645223" y="838200"/>
                    <a:pt x="645223" y="848201"/>
                  </a:cubicBezTo>
                  <a:cubicBezTo>
                    <a:pt x="645223" y="857726"/>
                    <a:pt x="646462" y="866965"/>
                    <a:pt x="648938" y="876014"/>
                  </a:cubicBezTo>
                  <a:close/>
                  <a:moveTo>
                    <a:pt x="837724" y="707517"/>
                  </a:moveTo>
                  <a:lnTo>
                    <a:pt x="837724" y="666464"/>
                  </a:lnTo>
                  <a:lnTo>
                    <a:pt x="871252" y="666464"/>
                  </a:lnTo>
                  <a:lnTo>
                    <a:pt x="871252" y="707517"/>
                  </a:lnTo>
                  <a:lnTo>
                    <a:pt x="837724" y="707517"/>
                  </a:lnTo>
                  <a:close/>
                  <a:moveTo>
                    <a:pt x="871347" y="744284"/>
                  </a:moveTo>
                  <a:lnTo>
                    <a:pt x="871347" y="948500"/>
                  </a:lnTo>
                  <a:lnTo>
                    <a:pt x="837819" y="948500"/>
                  </a:lnTo>
                  <a:lnTo>
                    <a:pt x="837819" y="744284"/>
                  </a:lnTo>
                  <a:lnTo>
                    <a:pt x="871347" y="744284"/>
                  </a:lnTo>
                  <a:close/>
                  <a:moveTo>
                    <a:pt x="937451" y="744284"/>
                  </a:moveTo>
                  <a:lnTo>
                    <a:pt x="937451" y="776669"/>
                  </a:lnTo>
                  <a:lnTo>
                    <a:pt x="938213" y="776669"/>
                  </a:lnTo>
                  <a:cubicBezTo>
                    <a:pt x="952214" y="751904"/>
                    <a:pt x="974312" y="739521"/>
                    <a:pt x="1004602" y="739521"/>
                  </a:cubicBezTo>
                  <a:cubicBezTo>
                    <a:pt x="1018032" y="739521"/>
                    <a:pt x="1029176" y="741331"/>
                    <a:pt x="1038130" y="745046"/>
                  </a:cubicBezTo>
                  <a:cubicBezTo>
                    <a:pt x="1047083" y="748760"/>
                    <a:pt x="1054322" y="753904"/>
                    <a:pt x="1059847" y="760476"/>
                  </a:cubicBezTo>
                  <a:cubicBezTo>
                    <a:pt x="1065371" y="767048"/>
                    <a:pt x="1069277" y="774859"/>
                    <a:pt x="1071467" y="784003"/>
                  </a:cubicBezTo>
                  <a:cubicBezTo>
                    <a:pt x="1073658" y="793052"/>
                    <a:pt x="1074801" y="803148"/>
                    <a:pt x="1074801" y="814197"/>
                  </a:cubicBezTo>
                  <a:lnTo>
                    <a:pt x="1074801" y="948500"/>
                  </a:lnTo>
                  <a:lnTo>
                    <a:pt x="1041273" y="948500"/>
                  </a:lnTo>
                  <a:lnTo>
                    <a:pt x="1041273" y="810292"/>
                  </a:lnTo>
                  <a:cubicBezTo>
                    <a:pt x="1041273" y="797624"/>
                    <a:pt x="1037558" y="787622"/>
                    <a:pt x="1030224" y="780288"/>
                  </a:cubicBezTo>
                  <a:cubicBezTo>
                    <a:pt x="1022890" y="772954"/>
                    <a:pt x="1012698" y="769239"/>
                    <a:pt x="999839" y="769239"/>
                  </a:cubicBezTo>
                  <a:cubicBezTo>
                    <a:pt x="989552" y="769239"/>
                    <a:pt x="980694" y="770858"/>
                    <a:pt x="973169" y="774002"/>
                  </a:cubicBezTo>
                  <a:cubicBezTo>
                    <a:pt x="965645" y="777145"/>
                    <a:pt x="959358" y="781622"/>
                    <a:pt x="954405" y="787432"/>
                  </a:cubicBezTo>
                  <a:cubicBezTo>
                    <a:pt x="949357" y="793242"/>
                    <a:pt x="945642" y="800005"/>
                    <a:pt x="943165" y="807815"/>
                  </a:cubicBezTo>
                  <a:cubicBezTo>
                    <a:pt x="940689" y="815626"/>
                    <a:pt x="939451" y="824103"/>
                    <a:pt x="939451" y="833247"/>
                  </a:cubicBezTo>
                  <a:lnTo>
                    <a:pt x="939451" y="948595"/>
                  </a:lnTo>
                  <a:lnTo>
                    <a:pt x="905923" y="948595"/>
                  </a:lnTo>
                  <a:lnTo>
                    <a:pt x="905923" y="744379"/>
                  </a:lnTo>
                  <a:lnTo>
                    <a:pt x="937546" y="744379"/>
                  </a:lnTo>
                  <a:close/>
                  <a:moveTo>
                    <a:pt x="1265492" y="1006031"/>
                  </a:moveTo>
                  <a:cubicBezTo>
                    <a:pt x="1250252" y="1022604"/>
                    <a:pt x="1226248" y="1030891"/>
                    <a:pt x="1193673" y="1030891"/>
                  </a:cubicBezTo>
                  <a:cubicBezTo>
                    <a:pt x="1184148" y="1030891"/>
                    <a:pt x="1174528" y="1029843"/>
                    <a:pt x="1164622" y="1027748"/>
                  </a:cubicBezTo>
                  <a:cubicBezTo>
                    <a:pt x="1154716" y="1025652"/>
                    <a:pt x="1145762" y="1022223"/>
                    <a:pt x="1137761" y="1017461"/>
                  </a:cubicBezTo>
                  <a:cubicBezTo>
                    <a:pt x="1129760" y="1012698"/>
                    <a:pt x="1123093" y="1006507"/>
                    <a:pt x="1117854" y="998887"/>
                  </a:cubicBezTo>
                  <a:cubicBezTo>
                    <a:pt x="1112615" y="991267"/>
                    <a:pt x="1109663" y="981932"/>
                    <a:pt x="1109186" y="970883"/>
                  </a:cubicBezTo>
                  <a:lnTo>
                    <a:pt x="1142714" y="970883"/>
                  </a:lnTo>
                  <a:cubicBezTo>
                    <a:pt x="1143000" y="976979"/>
                    <a:pt x="1144905" y="982028"/>
                    <a:pt x="1148429" y="986314"/>
                  </a:cubicBezTo>
                  <a:cubicBezTo>
                    <a:pt x="1151954" y="990505"/>
                    <a:pt x="1156335" y="993934"/>
                    <a:pt x="1161479" y="996601"/>
                  </a:cubicBezTo>
                  <a:cubicBezTo>
                    <a:pt x="1166622" y="999268"/>
                    <a:pt x="1172242" y="1001173"/>
                    <a:pt x="1178243" y="1002316"/>
                  </a:cubicBezTo>
                  <a:cubicBezTo>
                    <a:pt x="1184339" y="1003459"/>
                    <a:pt x="1190054" y="1004126"/>
                    <a:pt x="1195578" y="1004126"/>
                  </a:cubicBezTo>
                  <a:cubicBezTo>
                    <a:pt x="1206627" y="1004126"/>
                    <a:pt x="1215962" y="1002221"/>
                    <a:pt x="1223581" y="998411"/>
                  </a:cubicBezTo>
                  <a:cubicBezTo>
                    <a:pt x="1231202" y="994601"/>
                    <a:pt x="1237488" y="989362"/>
                    <a:pt x="1242536" y="982599"/>
                  </a:cubicBezTo>
                  <a:cubicBezTo>
                    <a:pt x="1247489" y="975836"/>
                    <a:pt x="1251109" y="967740"/>
                    <a:pt x="1253395" y="958310"/>
                  </a:cubicBezTo>
                  <a:cubicBezTo>
                    <a:pt x="1255586" y="948785"/>
                    <a:pt x="1256729" y="938403"/>
                    <a:pt x="1256729" y="927068"/>
                  </a:cubicBezTo>
                  <a:lnTo>
                    <a:pt x="1256729" y="913638"/>
                  </a:lnTo>
                  <a:lnTo>
                    <a:pt x="1255967" y="913638"/>
                  </a:lnTo>
                  <a:cubicBezTo>
                    <a:pt x="1250156" y="926306"/>
                    <a:pt x="1241393" y="935546"/>
                    <a:pt x="1229678" y="941451"/>
                  </a:cubicBezTo>
                  <a:cubicBezTo>
                    <a:pt x="1217962" y="947357"/>
                    <a:pt x="1205484" y="950309"/>
                    <a:pt x="1192339" y="950309"/>
                  </a:cubicBezTo>
                  <a:cubicBezTo>
                    <a:pt x="1177100" y="950309"/>
                    <a:pt x="1163764" y="947547"/>
                    <a:pt x="1152430" y="942023"/>
                  </a:cubicBezTo>
                  <a:cubicBezTo>
                    <a:pt x="1141095" y="936498"/>
                    <a:pt x="1131665" y="929069"/>
                    <a:pt x="1123950" y="919734"/>
                  </a:cubicBezTo>
                  <a:cubicBezTo>
                    <a:pt x="1116330" y="910400"/>
                    <a:pt x="1110615" y="899446"/>
                    <a:pt x="1106805" y="886968"/>
                  </a:cubicBezTo>
                  <a:cubicBezTo>
                    <a:pt x="1102995" y="874490"/>
                    <a:pt x="1101090" y="861251"/>
                    <a:pt x="1101090" y="847249"/>
                  </a:cubicBezTo>
                  <a:cubicBezTo>
                    <a:pt x="1101090" y="835152"/>
                    <a:pt x="1102709" y="822674"/>
                    <a:pt x="1105853" y="809911"/>
                  </a:cubicBezTo>
                  <a:cubicBezTo>
                    <a:pt x="1108996" y="797147"/>
                    <a:pt x="1114235" y="785527"/>
                    <a:pt x="1121664" y="775145"/>
                  </a:cubicBezTo>
                  <a:cubicBezTo>
                    <a:pt x="1128998" y="764762"/>
                    <a:pt x="1138809" y="756190"/>
                    <a:pt x="1150906" y="749522"/>
                  </a:cubicBezTo>
                  <a:cubicBezTo>
                    <a:pt x="1163003" y="742760"/>
                    <a:pt x="1177862" y="739426"/>
                    <a:pt x="1195483" y="739426"/>
                  </a:cubicBezTo>
                  <a:cubicBezTo>
                    <a:pt x="1208342" y="739426"/>
                    <a:pt x="1220248" y="742283"/>
                    <a:pt x="1231011" y="747903"/>
                  </a:cubicBezTo>
                  <a:cubicBezTo>
                    <a:pt x="1241774" y="753618"/>
                    <a:pt x="1250252" y="762095"/>
                    <a:pt x="1256252" y="773335"/>
                  </a:cubicBezTo>
                  <a:lnTo>
                    <a:pt x="1256633" y="773335"/>
                  </a:lnTo>
                  <a:lnTo>
                    <a:pt x="1256633" y="744093"/>
                  </a:lnTo>
                  <a:lnTo>
                    <a:pt x="1288256" y="744093"/>
                  </a:lnTo>
                  <a:lnTo>
                    <a:pt x="1288256" y="930878"/>
                  </a:lnTo>
                  <a:cubicBezTo>
                    <a:pt x="1288256" y="964311"/>
                    <a:pt x="1280636" y="989362"/>
                    <a:pt x="1265396" y="1005935"/>
                  </a:cubicBezTo>
                  <a:close/>
                  <a:moveTo>
                    <a:pt x="1222629" y="914210"/>
                  </a:moveTo>
                  <a:cubicBezTo>
                    <a:pt x="1230344" y="909638"/>
                    <a:pt x="1236631" y="903542"/>
                    <a:pt x="1241393" y="896017"/>
                  </a:cubicBezTo>
                  <a:cubicBezTo>
                    <a:pt x="1246156" y="888492"/>
                    <a:pt x="1249585" y="880015"/>
                    <a:pt x="1251871" y="870585"/>
                  </a:cubicBezTo>
                  <a:cubicBezTo>
                    <a:pt x="1254062" y="861060"/>
                    <a:pt x="1255205" y="851630"/>
                    <a:pt x="1255205" y="842105"/>
                  </a:cubicBezTo>
                  <a:cubicBezTo>
                    <a:pt x="1255205" y="833152"/>
                    <a:pt x="1254157" y="824294"/>
                    <a:pt x="1252061" y="815626"/>
                  </a:cubicBezTo>
                  <a:cubicBezTo>
                    <a:pt x="1249966" y="806958"/>
                    <a:pt x="1246632" y="799148"/>
                    <a:pt x="1241965" y="792099"/>
                  </a:cubicBezTo>
                  <a:cubicBezTo>
                    <a:pt x="1237393" y="785146"/>
                    <a:pt x="1231392" y="779526"/>
                    <a:pt x="1223963" y="775335"/>
                  </a:cubicBezTo>
                  <a:cubicBezTo>
                    <a:pt x="1216628" y="771144"/>
                    <a:pt x="1207675" y="769049"/>
                    <a:pt x="1197102" y="769049"/>
                  </a:cubicBezTo>
                  <a:cubicBezTo>
                    <a:pt x="1186529" y="769049"/>
                    <a:pt x="1177100" y="771049"/>
                    <a:pt x="1169480" y="775145"/>
                  </a:cubicBezTo>
                  <a:cubicBezTo>
                    <a:pt x="1161860" y="779240"/>
                    <a:pt x="1155573" y="784670"/>
                    <a:pt x="1150715" y="791528"/>
                  </a:cubicBezTo>
                  <a:cubicBezTo>
                    <a:pt x="1145857" y="798386"/>
                    <a:pt x="1142238" y="806291"/>
                    <a:pt x="1140047" y="815245"/>
                  </a:cubicBezTo>
                  <a:cubicBezTo>
                    <a:pt x="1137761" y="824198"/>
                    <a:pt x="1136714" y="833533"/>
                    <a:pt x="1136714" y="843248"/>
                  </a:cubicBezTo>
                  <a:cubicBezTo>
                    <a:pt x="1136714" y="852488"/>
                    <a:pt x="1137666" y="861632"/>
                    <a:pt x="1139476" y="870871"/>
                  </a:cubicBezTo>
                  <a:cubicBezTo>
                    <a:pt x="1141286" y="880110"/>
                    <a:pt x="1144429" y="888397"/>
                    <a:pt x="1148906" y="895922"/>
                  </a:cubicBezTo>
                  <a:cubicBezTo>
                    <a:pt x="1153382" y="903446"/>
                    <a:pt x="1159288" y="909447"/>
                    <a:pt x="1166717" y="914114"/>
                  </a:cubicBezTo>
                  <a:cubicBezTo>
                    <a:pt x="1174052" y="918686"/>
                    <a:pt x="1183291" y="921068"/>
                    <a:pt x="1194340" y="921068"/>
                  </a:cubicBezTo>
                  <a:cubicBezTo>
                    <a:pt x="1205389" y="921068"/>
                    <a:pt x="1214819" y="918782"/>
                    <a:pt x="1222534" y="914114"/>
                  </a:cubicBezTo>
                  <a:close/>
                  <a:moveTo>
                    <a:pt x="1348359" y="902780"/>
                  </a:moveTo>
                  <a:cubicBezTo>
                    <a:pt x="1351502" y="907923"/>
                    <a:pt x="1355693" y="912019"/>
                    <a:pt x="1360837" y="915067"/>
                  </a:cubicBezTo>
                  <a:cubicBezTo>
                    <a:pt x="1365980" y="918115"/>
                    <a:pt x="1371790" y="920306"/>
                    <a:pt x="1378172" y="921544"/>
                  </a:cubicBezTo>
                  <a:cubicBezTo>
                    <a:pt x="1384649" y="922877"/>
                    <a:pt x="1391222" y="923544"/>
                    <a:pt x="1398080" y="923544"/>
                  </a:cubicBezTo>
                  <a:cubicBezTo>
                    <a:pt x="1403318" y="923544"/>
                    <a:pt x="1408843" y="923163"/>
                    <a:pt x="1414653" y="922401"/>
                  </a:cubicBezTo>
                  <a:cubicBezTo>
                    <a:pt x="1420463" y="921639"/>
                    <a:pt x="1425797" y="920115"/>
                    <a:pt x="1430655" y="918020"/>
                  </a:cubicBezTo>
                  <a:cubicBezTo>
                    <a:pt x="1435513" y="915924"/>
                    <a:pt x="1439513" y="912781"/>
                    <a:pt x="1442656" y="908780"/>
                  </a:cubicBezTo>
                  <a:cubicBezTo>
                    <a:pt x="1445800" y="904685"/>
                    <a:pt x="1447419" y="899446"/>
                    <a:pt x="1447419" y="893159"/>
                  </a:cubicBezTo>
                  <a:cubicBezTo>
                    <a:pt x="1447419" y="884492"/>
                    <a:pt x="1444085" y="877919"/>
                    <a:pt x="1437513" y="873443"/>
                  </a:cubicBezTo>
                  <a:cubicBezTo>
                    <a:pt x="1430941" y="868966"/>
                    <a:pt x="1422749" y="865346"/>
                    <a:pt x="1412843" y="862584"/>
                  </a:cubicBezTo>
                  <a:cubicBezTo>
                    <a:pt x="1402937" y="859822"/>
                    <a:pt x="1392269" y="857345"/>
                    <a:pt x="1380649" y="855059"/>
                  </a:cubicBezTo>
                  <a:cubicBezTo>
                    <a:pt x="1369028" y="852773"/>
                    <a:pt x="1358360" y="849630"/>
                    <a:pt x="1348454" y="845534"/>
                  </a:cubicBezTo>
                  <a:cubicBezTo>
                    <a:pt x="1338548" y="841439"/>
                    <a:pt x="1330357" y="835724"/>
                    <a:pt x="1323785" y="828389"/>
                  </a:cubicBezTo>
                  <a:cubicBezTo>
                    <a:pt x="1317212" y="821055"/>
                    <a:pt x="1313879" y="810768"/>
                    <a:pt x="1313879" y="797624"/>
                  </a:cubicBezTo>
                  <a:cubicBezTo>
                    <a:pt x="1313879" y="787337"/>
                    <a:pt x="1316164" y="778574"/>
                    <a:pt x="1320737" y="771144"/>
                  </a:cubicBezTo>
                  <a:cubicBezTo>
                    <a:pt x="1325309" y="763810"/>
                    <a:pt x="1331309" y="757809"/>
                    <a:pt x="1338548" y="753142"/>
                  </a:cubicBezTo>
                  <a:cubicBezTo>
                    <a:pt x="1345787" y="748570"/>
                    <a:pt x="1353979" y="745141"/>
                    <a:pt x="1363028" y="742855"/>
                  </a:cubicBezTo>
                  <a:cubicBezTo>
                    <a:pt x="1372076" y="740664"/>
                    <a:pt x="1381125" y="739521"/>
                    <a:pt x="1390079" y="739521"/>
                  </a:cubicBezTo>
                  <a:cubicBezTo>
                    <a:pt x="1401699" y="739521"/>
                    <a:pt x="1412367" y="740474"/>
                    <a:pt x="1422082" y="742474"/>
                  </a:cubicBezTo>
                  <a:cubicBezTo>
                    <a:pt x="1431798" y="744474"/>
                    <a:pt x="1440466" y="747903"/>
                    <a:pt x="1447990" y="752761"/>
                  </a:cubicBezTo>
                  <a:cubicBezTo>
                    <a:pt x="1455515" y="757619"/>
                    <a:pt x="1461516" y="764191"/>
                    <a:pt x="1465993" y="772478"/>
                  </a:cubicBezTo>
                  <a:cubicBezTo>
                    <a:pt x="1470470" y="780764"/>
                    <a:pt x="1473137" y="791147"/>
                    <a:pt x="1473898" y="803529"/>
                  </a:cubicBezTo>
                  <a:lnTo>
                    <a:pt x="1440371" y="803529"/>
                  </a:lnTo>
                  <a:cubicBezTo>
                    <a:pt x="1439799" y="796957"/>
                    <a:pt x="1438085" y="791432"/>
                    <a:pt x="1435227" y="787146"/>
                  </a:cubicBezTo>
                  <a:cubicBezTo>
                    <a:pt x="1432370" y="782860"/>
                    <a:pt x="1428655" y="779336"/>
                    <a:pt x="1424178" y="776669"/>
                  </a:cubicBezTo>
                  <a:cubicBezTo>
                    <a:pt x="1419701" y="774002"/>
                    <a:pt x="1414748" y="772097"/>
                    <a:pt x="1409319" y="770954"/>
                  </a:cubicBezTo>
                  <a:cubicBezTo>
                    <a:pt x="1403890" y="769811"/>
                    <a:pt x="1398461" y="769144"/>
                    <a:pt x="1392936" y="769144"/>
                  </a:cubicBezTo>
                  <a:cubicBezTo>
                    <a:pt x="1387888" y="769144"/>
                    <a:pt x="1382839" y="769525"/>
                    <a:pt x="1377696" y="770287"/>
                  </a:cubicBezTo>
                  <a:cubicBezTo>
                    <a:pt x="1372553" y="771049"/>
                    <a:pt x="1367885" y="772478"/>
                    <a:pt x="1363694" y="774478"/>
                  </a:cubicBezTo>
                  <a:cubicBezTo>
                    <a:pt x="1359503" y="776478"/>
                    <a:pt x="1356074" y="779050"/>
                    <a:pt x="1353407" y="782384"/>
                  </a:cubicBezTo>
                  <a:cubicBezTo>
                    <a:pt x="1350740" y="785717"/>
                    <a:pt x="1349502" y="789908"/>
                    <a:pt x="1349502" y="795242"/>
                  </a:cubicBezTo>
                  <a:cubicBezTo>
                    <a:pt x="1349502" y="801053"/>
                    <a:pt x="1351502" y="805815"/>
                    <a:pt x="1355598" y="809625"/>
                  </a:cubicBezTo>
                  <a:cubicBezTo>
                    <a:pt x="1359694" y="813435"/>
                    <a:pt x="1364837" y="816578"/>
                    <a:pt x="1371219" y="819150"/>
                  </a:cubicBezTo>
                  <a:cubicBezTo>
                    <a:pt x="1377506" y="821627"/>
                    <a:pt x="1384649" y="823722"/>
                    <a:pt x="1392555" y="825437"/>
                  </a:cubicBezTo>
                  <a:cubicBezTo>
                    <a:pt x="1400461" y="827151"/>
                    <a:pt x="1408367" y="828961"/>
                    <a:pt x="1416272" y="830771"/>
                  </a:cubicBezTo>
                  <a:cubicBezTo>
                    <a:pt x="1424654" y="832580"/>
                    <a:pt x="1432941" y="834866"/>
                    <a:pt x="1440942" y="837533"/>
                  </a:cubicBezTo>
                  <a:cubicBezTo>
                    <a:pt x="1448943" y="840200"/>
                    <a:pt x="1456087" y="843629"/>
                    <a:pt x="1462278" y="848011"/>
                  </a:cubicBezTo>
                  <a:cubicBezTo>
                    <a:pt x="1468469" y="852392"/>
                    <a:pt x="1473422" y="857822"/>
                    <a:pt x="1477328" y="864394"/>
                  </a:cubicBezTo>
                  <a:cubicBezTo>
                    <a:pt x="1481138" y="870966"/>
                    <a:pt x="1483043" y="879158"/>
                    <a:pt x="1483043" y="888873"/>
                  </a:cubicBezTo>
                  <a:cubicBezTo>
                    <a:pt x="1483043" y="901256"/>
                    <a:pt x="1480471" y="911543"/>
                    <a:pt x="1475327" y="919639"/>
                  </a:cubicBezTo>
                  <a:cubicBezTo>
                    <a:pt x="1470184" y="927830"/>
                    <a:pt x="1463516" y="934403"/>
                    <a:pt x="1455230" y="939356"/>
                  </a:cubicBezTo>
                  <a:cubicBezTo>
                    <a:pt x="1446943" y="944309"/>
                    <a:pt x="1437608" y="947833"/>
                    <a:pt x="1427226" y="949833"/>
                  </a:cubicBezTo>
                  <a:cubicBezTo>
                    <a:pt x="1416844" y="951833"/>
                    <a:pt x="1406462" y="952786"/>
                    <a:pt x="1396270" y="952786"/>
                  </a:cubicBezTo>
                  <a:cubicBezTo>
                    <a:pt x="1384935" y="952786"/>
                    <a:pt x="1374172" y="951643"/>
                    <a:pt x="1363885" y="949262"/>
                  </a:cubicBezTo>
                  <a:cubicBezTo>
                    <a:pt x="1353598" y="946880"/>
                    <a:pt x="1344549" y="942975"/>
                    <a:pt x="1336643" y="937641"/>
                  </a:cubicBezTo>
                  <a:cubicBezTo>
                    <a:pt x="1328738" y="932212"/>
                    <a:pt x="1322451" y="925163"/>
                    <a:pt x="1317689" y="916305"/>
                  </a:cubicBezTo>
                  <a:cubicBezTo>
                    <a:pt x="1312926" y="907447"/>
                    <a:pt x="1310354" y="896779"/>
                    <a:pt x="1309783" y="884111"/>
                  </a:cubicBezTo>
                  <a:lnTo>
                    <a:pt x="1343311" y="884111"/>
                  </a:lnTo>
                  <a:cubicBezTo>
                    <a:pt x="1343597" y="891445"/>
                    <a:pt x="1345311" y="897731"/>
                    <a:pt x="1348454" y="902875"/>
                  </a:cubicBezTo>
                  <a:close/>
                  <a:moveTo>
                    <a:pt x="133064" y="999649"/>
                  </a:moveTo>
                  <a:cubicBezTo>
                    <a:pt x="139160" y="999649"/>
                    <a:pt x="145637" y="999649"/>
                    <a:pt x="152591" y="999839"/>
                  </a:cubicBezTo>
                  <a:cubicBezTo>
                    <a:pt x="159544" y="1000030"/>
                    <a:pt x="166497" y="1000411"/>
                    <a:pt x="173355" y="1000982"/>
                  </a:cubicBezTo>
                  <a:cubicBezTo>
                    <a:pt x="180213" y="1001649"/>
                    <a:pt x="186595" y="1002602"/>
                    <a:pt x="192500" y="1003935"/>
                  </a:cubicBezTo>
                  <a:cubicBezTo>
                    <a:pt x="198406" y="1005269"/>
                    <a:pt x="203454" y="1007269"/>
                    <a:pt x="207740" y="1009840"/>
                  </a:cubicBezTo>
                  <a:cubicBezTo>
                    <a:pt x="216979" y="1015365"/>
                    <a:pt x="224790" y="1022985"/>
                    <a:pt x="231267" y="1032796"/>
                  </a:cubicBezTo>
                  <a:cubicBezTo>
                    <a:pt x="237744" y="1042511"/>
                    <a:pt x="240983" y="1054513"/>
                    <a:pt x="240983" y="1068705"/>
                  </a:cubicBezTo>
                  <a:cubicBezTo>
                    <a:pt x="240983" y="1083755"/>
                    <a:pt x="237363" y="1096709"/>
                    <a:pt x="230124" y="1107567"/>
                  </a:cubicBezTo>
                  <a:cubicBezTo>
                    <a:pt x="222885" y="1118521"/>
                    <a:pt x="212598" y="1126617"/>
                    <a:pt x="199168" y="1131856"/>
                  </a:cubicBezTo>
                  <a:lnTo>
                    <a:pt x="199168" y="1132618"/>
                  </a:lnTo>
                  <a:cubicBezTo>
                    <a:pt x="216503" y="1136333"/>
                    <a:pt x="229838" y="1144238"/>
                    <a:pt x="239078" y="1156335"/>
                  </a:cubicBezTo>
                  <a:cubicBezTo>
                    <a:pt x="248317" y="1168432"/>
                    <a:pt x="252889" y="1183196"/>
                    <a:pt x="252889" y="1200531"/>
                  </a:cubicBezTo>
                  <a:cubicBezTo>
                    <a:pt x="252889" y="1210818"/>
                    <a:pt x="251079" y="1220819"/>
                    <a:pt x="247364" y="1230535"/>
                  </a:cubicBezTo>
                  <a:cubicBezTo>
                    <a:pt x="243650" y="1240250"/>
                    <a:pt x="238220" y="1248918"/>
                    <a:pt x="230981" y="1256443"/>
                  </a:cubicBezTo>
                  <a:cubicBezTo>
                    <a:pt x="223742" y="1263968"/>
                    <a:pt x="214789" y="1269968"/>
                    <a:pt x="204121" y="1274636"/>
                  </a:cubicBezTo>
                  <a:cubicBezTo>
                    <a:pt x="193453" y="1279208"/>
                    <a:pt x="181166" y="1281494"/>
                    <a:pt x="167164" y="1281494"/>
                  </a:cubicBezTo>
                  <a:lnTo>
                    <a:pt x="30956" y="1281494"/>
                  </a:lnTo>
                  <a:lnTo>
                    <a:pt x="30956" y="999554"/>
                  </a:lnTo>
                  <a:lnTo>
                    <a:pt x="133255" y="999554"/>
                  </a:lnTo>
                  <a:close/>
                  <a:moveTo>
                    <a:pt x="143351" y="1120902"/>
                  </a:moveTo>
                  <a:cubicBezTo>
                    <a:pt x="164687" y="1120902"/>
                    <a:pt x="180023" y="1117187"/>
                    <a:pt x="189357" y="1109663"/>
                  </a:cubicBezTo>
                  <a:cubicBezTo>
                    <a:pt x="198692" y="1102138"/>
                    <a:pt x="203359" y="1090898"/>
                    <a:pt x="203359" y="1075849"/>
                  </a:cubicBezTo>
                  <a:cubicBezTo>
                    <a:pt x="203359" y="1065848"/>
                    <a:pt x="201740" y="1057942"/>
                    <a:pt x="198596" y="1052132"/>
                  </a:cubicBezTo>
                  <a:cubicBezTo>
                    <a:pt x="195453" y="1046321"/>
                    <a:pt x="191071" y="1041845"/>
                    <a:pt x="185547" y="1038701"/>
                  </a:cubicBezTo>
                  <a:cubicBezTo>
                    <a:pt x="180023" y="1035558"/>
                    <a:pt x="173641" y="1033463"/>
                    <a:pt x="166402" y="1032605"/>
                  </a:cubicBezTo>
                  <a:cubicBezTo>
                    <a:pt x="159163" y="1031748"/>
                    <a:pt x="151448" y="1031177"/>
                    <a:pt x="143256" y="1031177"/>
                  </a:cubicBezTo>
                  <a:lnTo>
                    <a:pt x="68199" y="1031177"/>
                  </a:lnTo>
                  <a:lnTo>
                    <a:pt x="68199" y="1120807"/>
                  </a:lnTo>
                  <a:lnTo>
                    <a:pt x="143256" y="1120807"/>
                  </a:lnTo>
                  <a:close/>
                  <a:moveTo>
                    <a:pt x="162306" y="1250061"/>
                  </a:moveTo>
                  <a:cubicBezTo>
                    <a:pt x="178879" y="1250061"/>
                    <a:pt x="191834" y="1245584"/>
                    <a:pt x="201168" y="1236631"/>
                  </a:cubicBezTo>
                  <a:cubicBezTo>
                    <a:pt x="210503" y="1227677"/>
                    <a:pt x="215170" y="1215295"/>
                    <a:pt x="215170" y="1199483"/>
                  </a:cubicBezTo>
                  <a:cubicBezTo>
                    <a:pt x="215170" y="1190244"/>
                    <a:pt x="213455" y="1182624"/>
                    <a:pt x="210026" y="1176623"/>
                  </a:cubicBezTo>
                  <a:cubicBezTo>
                    <a:pt x="206597" y="1170623"/>
                    <a:pt x="202025" y="1165765"/>
                    <a:pt x="196405" y="1162241"/>
                  </a:cubicBezTo>
                  <a:cubicBezTo>
                    <a:pt x="190786" y="1158716"/>
                    <a:pt x="184213" y="1156145"/>
                    <a:pt x="176879" y="1154716"/>
                  </a:cubicBezTo>
                  <a:cubicBezTo>
                    <a:pt x="169545" y="1153287"/>
                    <a:pt x="161830" y="1152525"/>
                    <a:pt x="154019" y="1152525"/>
                  </a:cubicBezTo>
                  <a:lnTo>
                    <a:pt x="68294" y="1152525"/>
                  </a:lnTo>
                  <a:lnTo>
                    <a:pt x="68294" y="1250061"/>
                  </a:lnTo>
                  <a:lnTo>
                    <a:pt x="162306" y="1250061"/>
                  </a:lnTo>
                  <a:close/>
                  <a:moveTo>
                    <a:pt x="464820" y="1280827"/>
                  </a:moveTo>
                  <a:cubicBezTo>
                    <a:pt x="459010" y="1284256"/>
                    <a:pt x="451009" y="1285970"/>
                    <a:pt x="440722" y="1285970"/>
                  </a:cubicBezTo>
                  <a:cubicBezTo>
                    <a:pt x="432054" y="1285970"/>
                    <a:pt x="425101" y="1283494"/>
                    <a:pt x="419957" y="1278636"/>
                  </a:cubicBezTo>
                  <a:cubicBezTo>
                    <a:pt x="414814" y="1273778"/>
                    <a:pt x="412242" y="1265777"/>
                    <a:pt x="412242" y="1254728"/>
                  </a:cubicBezTo>
                  <a:cubicBezTo>
                    <a:pt x="403003" y="1265777"/>
                    <a:pt x="392335" y="1273778"/>
                    <a:pt x="380048" y="1278636"/>
                  </a:cubicBezTo>
                  <a:cubicBezTo>
                    <a:pt x="367760" y="1283494"/>
                    <a:pt x="354616" y="1285970"/>
                    <a:pt x="340328" y="1285970"/>
                  </a:cubicBezTo>
                  <a:cubicBezTo>
                    <a:pt x="331089" y="1285970"/>
                    <a:pt x="322326" y="1284923"/>
                    <a:pt x="314039" y="1282827"/>
                  </a:cubicBezTo>
                  <a:cubicBezTo>
                    <a:pt x="305753" y="1280732"/>
                    <a:pt x="298609" y="1277398"/>
                    <a:pt x="292513" y="1272921"/>
                  </a:cubicBezTo>
                  <a:cubicBezTo>
                    <a:pt x="286417" y="1268444"/>
                    <a:pt x="281654" y="1262634"/>
                    <a:pt x="278130" y="1255395"/>
                  </a:cubicBezTo>
                  <a:cubicBezTo>
                    <a:pt x="274606" y="1248156"/>
                    <a:pt x="272796" y="1239393"/>
                    <a:pt x="272796" y="1229106"/>
                  </a:cubicBezTo>
                  <a:cubicBezTo>
                    <a:pt x="272796" y="1217486"/>
                    <a:pt x="274796" y="1208056"/>
                    <a:pt x="278702" y="1200722"/>
                  </a:cubicBezTo>
                  <a:cubicBezTo>
                    <a:pt x="282607" y="1193387"/>
                    <a:pt x="287846" y="1187387"/>
                    <a:pt x="294323" y="1182719"/>
                  </a:cubicBezTo>
                  <a:cubicBezTo>
                    <a:pt x="300800" y="1178147"/>
                    <a:pt x="308134" y="1174623"/>
                    <a:pt x="316421" y="1172242"/>
                  </a:cubicBezTo>
                  <a:cubicBezTo>
                    <a:pt x="324707" y="1169861"/>
                    <a:pt x="333184" y="1167860"/>
                    <a:pt x="341852" y="1166336"/>
                  </a:cubicBezTo>
                  <a:cubicBezTo>
                    <a:pt x="351092" y="1164527"/>
                    <a:pt x="359855" y="1163098"/>
                    <a:pt x="368141" y="1162145"/>
                  </a:cubicBezTo>
                  <a:cubicBezTo>
                    <a:pt x="376428" y="1161193"/>
                    <a:pt x="383762" y="1159955"/>
                    <a:pt x="390049" y="1158240"/>
                  </a:cubicBezTo>
                  <a:cubicBezTo>
                    <a:pt x="396335" y="1156526"/>
                    <a:pt x="401384" y="1154049"/>
                    <a:pt x="405098" y="1150715"/>
                  </a:cubicBezTo>
                  <a:cubicBezTo>
                    <a:pt x="408813" y="1147382"/>
                    <a:pt x="410623" y="1142619"/>
                    <a:pt x="410623" y="1136333"/>
                  </a:cubicBezTo>
                  <a:cubicBezTo>
                    <a:pt x="410623" y="1128998"/>
                    <a:pt x="409289" y="1123093"/>
                    <a:pt x="406527" y="1118616"/>
                  </a:cubicBezTo>
                  <a:cubicBezTo>
                    <a:pt x="403765" y="1114139"/>
                    <a:pt x="400241" y="1110710"/>
                    <a:pt x="395859" y="1108329"/>
                  </a:cubicBezTo>
                  <a:cubicBezTo>
                    <a:pt x="391478" y="1105948"/>
                    <a:pt x="386620" y="1104329"/>
                    <a:pt x="381286" y="1103566"/>
                  </a:cubicBezTo>
                  <a:cubicBezTo>
                    <a:pt x="375952" y="1102805"/>
                    <a:pt x="370523" y="1102424"/>
                    <a:pt x="365284" y="1102424"/>
                  </a:cubicBezTo>
                  <a:cubicBezTo>
                    <a:pt x="351092" y="1102424"/>
                    <a:pt x="339185" y="1105091"/>
                    <a:pt x="329755" y="1110520"/>
                  </a:cubicBezTo>
                  <a:cubicBezTo>
                    <a:pt x="320326" y="1115949"/>
                    <a:pt x="315182" y="1126141"/>
                    <a:pt x="314325" y="1141095"/>
                  </a:cubicBezTo>
                  <a:lnTo>
                    <a:pt x="280797" y="1141095"/>
                  </a:lnTo>
                  <a:cubicBezTo>
                    <a:pt x="281273" y="1128427"/>
                    <a:pt x="283940" y="1117759"/>
                    <a:pt x="288703" y="1109091"/>
                  </a:cubicBezTo>
                  <a:cubicBezTo>
                    <a:pt x="293465" y="1100423"/>
                    <a:pt x="299752" y="1093375"/>
                    <a:pt x="307658" y="1087946"/>
                  </a:cubicBezTo>
                  <a:cubicBezTo>
                    <a:pt x="315563" y="1082516"/>
                    <a:pt x="324612" y="1078611"/>
                    <a:pt x="334709" y="1076325"/>
                  </a:cubicBezTo>
                  <a:cubicBezTo>
                    <a:pt x="344805" y="1073944"/>
                    <a:pt x="355663" y="1072801"/>
                    <a:pt x="367284" y="1072801"/>
                  </a:cubicBezTo>
                  <a:cubicBezTo>
                    <a:pt x="376523" y="1072801"/>
                    <a:pt x="385667" y="1073468"/>
                    <a:pt x="394716" y="1074801"/>
                  </a:cubicBezTo>
                  <a:cubicBezTo>
                    <a:pt x="403765" y="1076135"/>
                    <a:pt x="412052" y="1078802"/>
                    <a:pt x="419386" y="1082897"/>
                  </a:cubicBezTo>
                  <a:cubicBezTo>
                    <a:pt x="426720" y="1086993"/>
                    <a:pt x="432721" y="1092708"/>
                    <a:pt x="437198" y="1100042"/>
                  </a:cubicBezTo>
                  <a:cubicBezTo>
                    <a:pt x="441674" y="1107377"/>
                    <a:pt x="443865" y="1116997"/>
                    <a:pt x="443865" y="1128808"/>
                  </a:cubicBezTo>
                  <a:lnTo>
                    <a:pt x="443865" y="1233678"/>
                  </a:lnTo>
                  <a:cubicBezTo>
                    <a:pt x="443865" y="1241584"/>
                    <a:pt x="444341" y="1247299"/>
                    <a:pt x="445294" y="1251014"/>
                  </a:cubicBezTo>
                  <a:cubicBezTo>
                    <a:pt x="446246" y="1254728"/>
                    <a:pt x="449294" y="1256538"/>
                    <a:pt x="454533" y="1256538"/>
                  </a:cubicBezTo>
                  <a:cubicBezTo>
                    <a:pt x="457391" y="1256538"/>
                    <a:pt x="460820" y="1255966"/>
                    <a:pt x="464820" y="1254919"/>
                  </a:cubicBezTo>
                  <a:lnTo>
                    <a:pt x="464820" y="1281017"/>
                  </a:lnTo>
                  <a:close/>
                  <a:moveTo>
                    <a:pt x="410337" y="1176147"/>
                  </a:moveTo>
                  <a:cubicBezTo>
                    <a:pt x="406146" y="1179290"/>
                    <a:pt x="400621" y="1181576"/>
                    <a:pt x="393763" y="1183005"/>
                  </a:cubicBezTo>
                  <a:cubicBezTo>
                    <a:pt x="386905" y="1184434"/>
                    <a:pt x="379762" y="1185672"/>
                    <a:pt x="372237" y="1186529"/>
                  </a:cubicBezTo>
                  <a:cubicBezTo>
                    <a:pt x="364712" y="1187387"/>
                    <a:pt x="357188" y="1188530"/>
                    <a:pt x="349567" y="1189673"/>
                  </a:cubicBezTo>
                  <a:cubicBezTo>
                    <a:pt x="341948" y="1190816"/>
                    <a:pt x="335090" y="1192721"/>
                    <a:pt x="329089" y="1195388"/>
                  </a:cubicBezTo>
                  <a:cubicBezTo>
                    <a:pt x="322993" y="1197959"/>
                    <a:pt x="318040" y="1201769"/>
                    <a:pt x="314230" y="1206532"/>
                  </a:cubicBezTo>
                  <a:cubicBezTo>
                    <a:pt x="310420" y="1211390"/>
                    <a:pt x="308515" y="1217962"/>
                    <a:pt x="308515" y="1226344"/>
                  </a:cubicBezTo>
                  <a:cubicBezTo>
                    <a:pt x="308515" y="1231868"/>
                    <a:pt x="309658" y="1236536"/>
                    <a:pt x="311849" y="1240250"/>
                  </a:cubicBezTo>
                  <a:cubicBezTo>
                    <a:pt x="314039" y="1244060"/>
                    <a:pt x="316992" y="1247108"/>
                    <a:pt x="320516" y="1249490"/>
                  </a:cubicBezTo>
                  <a:cubicBezTo>
                    <a:pt x="324041" y="1251871"/>
                    <a:pt x="328232" y="1253585"/>
                    <a:pt x="332994" y="1254633"/>
                  </a:cubicBezTo>
                  <a:cubicBezTo>
                    <a:pt x="337757" y="1255681"/>
                    <a:pt x="342709" y="1256252"/>
                    <a:pt x="348044" y="1256252"/>
                  </a:cubicBezTo>
                  <a:cubicBezTo>
                    <a:pt x="359092" y="1256252"/>
                    <a:pt x="368522" y="1254728"/>
                    <a:pt x="376428" y="1251776"/>
                  </a:cubicBezTo>
                  <a:cubicBezTo>
                    <a:pt x="384334" y="1248728"/>
                    <a:pt x="390811" y="1244918"/>
                    <a:pt x="395764" y="1240346"/>
                  </a:cubicBezTo>
                  <a:cubicBezTo>
                    <a:pt x="400717" y="1235774"/>
                    <a:pt x="404432" y="1230821"/>
                    <a:pt x="406813" y="1225391"/>
                  </a:cubicBezTo>
                  <a:cubicBezTo>
                    <a:pt x="409194" y="1220057"/>
                    <a:pt x="410337" y="1215009"/>
                    <a:pt x="410337" y="1210247"/>
                  </a:cubicBezTo>
                  <a:lnTo>
                    <a:pt x="410337" y="1176052"/>
                  </a:lnTo>
                  <a:close/>
                  <a:moveTo>
                    <a:pt x="514541" y="1077468"/>
                  </a:moveTo>
                  <a:lnTo>
                    <a:pt x="514541" y="1120521"/>
                  </a:lnTo>
                  <a:lnTo>
                    <a:pt x="515303" y="1120521"/>
                  </a:lnTo>
                  <a:cubicBezTo>
                    <a:pt x="523494" y="1103948"/>
                    <a:pt x="533495" y="1091660"/>
                    <a:pt x="545306" y="1083755"/>
                  </a:cubicBezTo>
                  <a:cubicBezTo>
                    <a:pt x="557117" y="1075849"/>
                    <a:pt x="572167" y="1072134"/>
                    <a:pt x="590360" y="1072706"/>
                  </a:cubicBezTo>
                  <a:lnTo>
                    <a:pt x="590360" y="1108234"/>
                  </a:lnTo>
                  <a:cubicBezTo>
                    <a:pt x="576929" y="1108234"/>
                    <a:pt x="565499" y="1110044"/>
                    <a:pt x="555974" y="1113758"/>
                  </a:cubicBezTo>
                  <a:cubicBezTo>
                    <a:pt x="546545" y="1117473"/>
                    <a:pt x="538829" y="1122807"/>
                    <a:pt x="533114" y="1129951"/>
                  </a:cubicBezTo>
                  <a:cubicBezTo>
                    <a:pt x="527399" y="1137095"/>
                    <a:pt x="523113" y="1145667"/>
                    <a:pt x="520446" y="1155764"/>
                  </a:cubicBezTo>
                  <a:cubicBezTo>
                    <a:pt x="517779" y="1165860"/>
                    <a:pt x="516446" y="1177576"/>
                    <a:pt x="516446" y="1190720"/>
                  </a:cubicBezTo>
                  <a:lnTo>
                    <a:pt x="516446" y="1281589"/>
                  </a:lnTo>
                  <a:lnTo>
                    <a:pt x="482917" y="1281589"/>
                  </a:lnTo>
                  <a:lnTo>
                    <a:pt x="482917" y="1077468"/>
                  </a:lnTo>
                  <a:lnTo>
                    <a:pt x="514541" y="1077468"/>
                  </a:lnTo>
                  <a:close/>
                  <a:moveTo>
                    <a:pt x="641128" y="1077468"/>
                  </a:moveTo>
                  <a:lnTo>
                    <a:pt x="641128" y="1120521"/>
                  </a:lnTo>
                  <a:lnTo>
                    <a:pt x="641890" y="1120521"/>
                  </a:lnTo>
                  <a:cubicBezTo>
                    <a:pt x="650081" y="1103948"/>
                    <a:pt x="660082" y="1091660"/>
                    <a:pt x="671894" y="1083755"/>
                  </a:cubicBezTo>
                  <a:cubicBezTo>
                    <a:pt x="683705" y="1075849"/>
                    <a:pt x="698754" y="1072134"/>
                    <a:pt x="716947" y="1072706"/>
                  </a:cubicBezTo>
                  <a:lnTo>
                    <a:pt x="716947" y="1108234"/>
                  </a:lnTo>
                  <a:cubicBezTo>
                    <a:pt x="703517" y="1108234"/>
                    <a:pt x="692087" y="1110044"/>
                    <a:pt x="682562" y="1113758"/>
                  </a:cubicBezTo>
                  <a:cubicBezTo>
                    <a:pt x="673132" y="1117473"/>
                    <a:pt x="665417" y="1122807"/>
                    <a:pt x="659702" y="1129951"/>
                  </a:cubicBezTo>
                  <a:cubicBezTo>
                    <a:pt x="653987" y="1137095"/>
                    <a:pt x="649700" y="1145667"/>
                    <a:pt x="647033" y="1155764"/>
                  </a:cubicBezTo>
                  <a:cubicBezTo>
                    <a:pt x="644366" y="1165860"/>
                    <a:pt x="643033" y="1177576"/>
                    <a:pt x="643033" y="1190720"/>
                  </a:cubicBezTo>
                  <a:lnTo>
                    <a:pt x="643033" y="1281589"/>
                  </a:lnTo>
                  <a:lnTo>
                    <a:pt x="609505" y="1281589"/>
                  </a:lnTo>
                  <a:lnTo>
                    <a:pt x="609505" y="1077468"/>
                  </a:lnTo>
                  <a:lnTo>
                    <a:pt x="641128" y="1077468"/>
                  </a:lnTo>
                  <a:close/>
                  <a:moveTo>
                    <a:pt x="732377" y="1040702"/>
                  </a:moveTo>
                  <a:lnTo>
                    <a:pt x="732377" y="999649"/>
                  </a:lnTo>
                  <a:lnTo>
                    <a:pt x="765905" y="999649"/>
                  </a:lnTo>
                  <a:lnTo>
                    <a:pt x="765905" y="1040702"/>
                  </a:lnTo>
                  <a:lnTo>
                    <a:pt x="732377" y="1040702"/>
                  </a:lnTo>
                  <a:close/>
                  <a:moveTo>
                    <a:pt x="765905" y="1077468"/>
                  </a:moveTo>
                  <a:lnTo>
                    <a:pt x="765905" y="1281589"/>
                  </a:lnTo>
                  <a:lnTo>
                    <a:pt x="732377" y="1281589"/>
                  </a:lnTo>
                  <a:lnTo>
                    <a:pt x="732377" y="1077468"/>
                  </a:lnTo>
                  <a:lnTo>
                    <a:pt x="765905" y="1077468"/>
                  </a:lnTo>
                  <a:close/>
                  <a:moveTo>
                    <a:pt x="831913" y="1235964"/>
                  </a:moveTo>
                  <a:cubicBezTo>
                    <a:pt x="835057" y="1241108"/>
                    <a:pt x="839248" y="1245203"/>
                    <a:pt x="844391" y="1248251"/>
                  </a:cubicBezTo>
                  <a:cubicBezTo>
                    <a:pt x="849535" y="1251299"/>
                    <a:pt x="855345" y="1253490"/>
                    <a:pt x="861727" y="1254728"/>
                  </a:cubicBezTo>
                  <a:cubicBezTo>
                    <a:pt x="868204" y="1256062"/>
                    <a:pt x="874776" y="1256729"/>
                    <a:pt x="881634" y="1256729"/>
                  </a:cubicBezTo>
                  <a:cubicBezTo>
                    <a:pt x="886873" y="1256729"/>
                    <a:pt x="892397" y="1256348"/>
                    <a:pt x="898207" y="1255586"/>
                  </a:cubicBezTo>
                  <a:cubicBezTo>
                    <a:pt x="904018" y="1254824"/>
                    <a:pt x="909352" y="1253395"/>
                    <a:pt x="914210" y="1251204"/>
                  </a:cubicBezTo>
                  <a:cubicBezTo>
                    <a:pt x="919067" y="1249109"/>
                    <a:pt x="923068" y="1245965"/>
                    <a:pt x="926211" y="1241965"/>
                  </a:cubicBezTo>
                  <a:cubicBezTo>
                    <a:pt x="929354" y="1237964"/>
                    <a:pt x="930973" y="1232726"/>
                    <a:pt x="930973" y="1226344"/>
                  </a:cubicBezTo>
                  <a:cubicBezTo>
                    <a:pt x="930973" y="1217676"/>
                    <a:pt x="927640" y="1211104"/>
                    <a:pt x="921068" y="1206627"/>
                  </a:cubicBezTo>
                  <a:cubicBezTo>
                    <a:pt x="914495" y="1202150"/>
                    <a:pt x="906304" y="1198531"/>
                    <a:pt x="896398" y="1195769"/>
                  </a:cubicBezTo>
                  <a:cubicBezTo>
                    <a:pt x="886492" y="1193006"/>
                    <a:pt x="875824" y="1190530"/>
                    <a:pt x="864203" y="1188244"/>
                  </a:cubicBezTo>
                  <a:cubicBezTo>
                    <a:pt x="852583" y="1186053"/>
                    <a:pt x="841915" y="1182815"/>
                    <a:pt x="832009" y="1178814"/>
                  </a:cubicBezTo>
                  <a:cubicBezTo>
                    <a:pt x="822103" y="1174718"/>
                    <a:pt x="813911" y="1169003"/>
                    <a:pt x="807339" y="1161669"/>
                  </a:cubicBezTo>
                  <a:cubicBezTo>
                    <a:pt x="800767" y="1154335"/>
                    <a:pt x="797433" y="1144048"/>
                    <a:pt x="797433" y="1130903"/>
                  </a:cubicBezTo>
                  <a:cubicBezTo>
                    <a:pt x="797433" y="1120616"/>
                    <a:pt x="799719" y="1111853"/>
                    <a:pt x="804291" y="1104424"/>
                  </a:cubicBezTo>
                  <a:cubicBezTo>
                    <a:pt x="808863" y="1097090"/>
                    <a:pt x="814864" y="1091089"/>
                    <a:pt x="822103" y="1086422"/>
                  </a:cubicBezTo>
                  <a:cubicBezTo>
                    <a:pt x="829342" y="1081850"/>
                    <a:pt x="837533" y="1078421"/>
                    <a:pt x="846582" y="1076135"/>
                  </a:cubicBezTo>
                  <a:cubicBezTo>
                    <a:pt x="855631" y="1073944"/>
                    <a:pt x="864680" y="1072801"/>
                    <a:pt x="873633" y="1072801"/>
                  </a:cubicBezTo>
                  <a:cubicBezTo>
                    <a:pt x="885254" y="1072801"/>
                    <a:pt x="895922" y="1073753"/>
                    <a:pt x="905637" y="1075754"/>
                  </a:cubicBezTo>
                  <a:cubicBezTo>
                    <a:pt x="915353" y="1077754"/>
                    <a:pt x="924020" y="1081183"/>
                    <a:pt x="931545" y="1086041"/>
                  </a:cubicBezTo>
                  <a:cubicBezTo>
                    <a:pt x="939070" y="1090898"/>
                    <a:pt x="945071" y="1097471"/>
                    <a:pt x="949547" y="1105757"/>
                  </a:cubicBezTo>
                  <a:cubicBezTo>
                    <a:pt x="954024" y="1114044"/>
                    <a:pt x="956691" y="1124426"/>
                    <a:pt x="957453" y="1136714"/>
                  </a:cubicBezTo>
                  <a:lnTo>
                    <a:pt x="923925" y="1136714"/>
                  </a:lnTo>
                  <a:cubicBezTo>
                    <a:pt x="923354" y="1130141"/>
                    <a:pt x="921639" y="1124712"/>
                    <a:pt x="918781" y="1120331"/>
                  </a:cubicBezTo>
                  <a:cubicBezTo>
                    <a:pt x="915924" y="1115949"/>
                    <a:pt x="912209" y="1112520"/>
                    <a:pt x="907732" y="1109853"/>
                  </a:cubicBezTo>
                  <a:cubicBezTo>
                    <a:pt x="903256" y="1107186"/>
                    <a:pt x="898303" y="1105281"/>
                    <a:pt x="892873" y="1104138"/>
                  </a:cubicBezTo>
                  <a:cubicBezTo>
                    <a:pt x="887444" y="1102995"/>
                    <a:pt x="882015" y="1102328"/>
                    <a:pt x="876490" y="1102328"/>
                  </a:cubicBezTo>
                  <a:cubicBezTo>
                    <a:pt x="871442" y="1102328"/>
                    <a:pt x="866394" y="1102709"/>
                    <a:pt x="861251" y="1103471"/>
                  </a:cubicBezTo>
                  <a:cubicBezTo>
                    <a:pt x="856107" y="1104233"/>
                    <a:pt x="851440" y="1105662"/>
                    <a:pt x="847249" y="1107662"/>
                  </a:cubicBezTo>
                  <a:cubicBezTo>
                    <a:pt x="843058" y="1109663"/>
                    <a:pt x="839629" y="1112234"/>
                    <a:pt x="836962" y="1115568"/>
                  </a:cubicBezTo>
                  <a:cubicBezTo>
                    <a:pt x="834295" y="1118902"/>
                    <a:pt x="833056" y="1123093"/>
                    <a:pt x="833056" y="1128427"/>
                  </a:cubicBezTo>
                  <a:cubicBezTo>
                    <a:pt x="833056" y="1134237"/>
                    <a:pt x="835057" y="1139000"/>
                    <a:pt x="839153" y="1142810"/>
                  </a:cubicBezTo>
                  <a:cubicBezTo>
                    <a:pt x="843248" y="1146620"/>
                    <a:pt x="848392" y="1149763"/>
                    <a:pt x="854773" y="1152335"/>
                  </a:cubicBezTo>
                  <a:cubicBezTo>
                    <a:pt x="861155" y="1154906"/>
                    <a:pt x="868204" y="1156907"/>
                    <a:pt x="876110" y="1158621"/>
                  </a:cubicBezTo>
                  <a:cubicBezTo>
                    <a:pt x="884015" y="1160336"/>
                    <a:pt x="891921" y="1162145"/>
                    <a:pt x="899827" y="1163955"/>
                  </a:cubicBezTo>
                  <a:cubicBezTo>
                    <a:pt x="908209" y="1165765"/>
                    <a:pt x="916496" y="1168051"/>
                    <a:pt x="924497" y="1170718"/>
                  </a:cubicBezTo>
                  <a:cubicBezTo>
                    <a:pt x="932497" y="1173385"/>
                    <a:pt x="939641" y="1176814"/>
                    <a:pt x="945832" y="1181195"/>
                  </a:cubicBezTo>
                  <a:cubicBezTo>
                    <a:pt x="952024" y="1185577"/>
                    <a:pt x="956977" y="1191006"/>
                    <a:pt x="960882" y="1197578"/>
                  </a:cubicBezTo>
                  <a:cubicBezTo>
                    <a:pt x="964692" y="1204151"/>
                    <a:pt x="966597" y="1212342"/>
                    <a:pt x="966597" y="1222058"/>
                  </a:cubicBezTo>
                  <a:cubicBezTo>
                    <a:pt x="966597" y="1234440"/>
                    <a:pt x="964025" y="1244727"/>
                    <a:pt x="958882" y="1252823"/>
                  </a:cubicBezTo>
                  <a:cubicBezTo>
                    <a:pt x="953738" y="1261015"/>
                    <a:pt x="947071" y="1267587"/>
                    <a:pt x="938784" y="1272540"/>
                  </a:cubicBezTo>
                  <a:cubicBezTo>
                    <a:pt x="930497" y="1277493"/>
                    <a:pt x="921163" y="1281017"/>
                    <a:pt x="910780" y="1283018"/>
                  </a:cubicBezTo>
                  <a:cubicBezTo>
                    <a:pt x="900398" y="1285018"/>
                    <a:pt x="890016" y="1285970"/>
                    <a:pt x="879824" y="1285970"/>
                  </a:cubicBezTo>
                  <a:cubicBezTo>
                    <a:pt x="868489" y="1285970"/>
                    <a:pt x="857726" y="1284827"/>
                    <a:pt x="847439" y="1282446"/>
                  </a:cubicBezTo>
                  <a:cubicBezTo>
                    <a:pt x="837152" y="1280065"/>
                    <a:pt x="828104" y="1276160"/>
                    <a:pt x="820198" y="1270826"/>
                  </a:cubicBezTo>
                  <a:cubicBezTo>
                    <a:pt x="812292" y="1265396"/>
                    <a:pt x="806005" y="1258348"/>
                    <a:pt x="801243" y="1249490"/>
                  </a:cubicBezTo>
                  <a:cubicBezTo>
                    <a:pt x="796480" y="1240631"/>
                    <a:pt x="793909" y="1229963"/>
                    <a:pt x="793337" y="1217295"/>
                  </a:cubicBezTo>
                  <a:lnTo>
                    <a:pt x="826865" y="1217295"/>
                  </a:lnTo>
                  <a:cubicBezTo>
                    <a:pt x="827151" y="1224629"/>
                    <a:pt x="828865" y="1230916"/>
                    <a:pt x="832009" y="1236059"/>
                  </a:cubicBezTo>
                  <a:close/>
                  <a:moveTo>
                    <a:pt x="1079087" y="1077468"/>
                  </a:moveTo>
                  <a:lnTo>
                    <a:pt x="1079087" y="1107091"/>
                  </a:lnTo>
                  <a:lnTo>
                    <a:pt x="1038415" y="1107091"/>
                  </a:lnTo>
                  <a:lnTo>
                    <a:pt x="1038415" y="1233869"/>
                  </a:lnTo>
                  <a:cubicBezTo>
                    <a:pt x="1038415" y="1237774"/>
                    <a:pt x="1038797" y="1241012"/>
                    <a:pt x="1039368" y="1243394"/>
                  </a:cubicBezTo>
                  <a:cubicBezTo>
                    <a:pt x="1040035" y="1245775"/>
                    <a:pt x="1041273" y="1247585"/>
                    <a:pt x="1043083" y="1248918"/>
                  </a:cubicBezTo>
                  <a:cubicBezTo>
                    <a:pt x="1044893" y="1250252"/>
                    <a:pt x="1047464" y="1251109"/>
                    <a:pt x="1050798" y="1251490"/>
                  </a:cubicBezTo>
                  <a:cubicBezTo>
                    <a:pt x="1054132" y="1251871"/>
                    <a:pt x="1058323" y="1252061"/>
                    <a:pt x="1063657" y="1252061"/>
                  </a:cubicBezTo>
                  <a:lnTo>
                    <a:pt x="1079087" y="1252061"/>
                  </a:lnTo>
                  <a:lnTo>
                    <a:pt x="1079087" y="1281684"/>
                  </a:lnTo>
                  <a:lnTo>
                    <a:pt x="1053465" y="1281684"/>
                  </a:lnTo>
                  <a:cubicBezTo>
                    <a:pt x="1044797" y="1281684"/>
                    <a:pt x="1037368" y="1281113"/>
                    <a:pt x="1031177" y="1279874"/>
                  </a:cubicBezTo>
                  <a:cubicBezTo>
                    <a:pt x="1024985" y="1278636"/>
                    <a:pt x="1020032" y="1276541"/>
                    <a:pt x="1016127" y="1273397"/>
                  </a:cubicBezTo>
                  <a:cubicBezTo>
                    <a:pt x="1012317" y="1270254"/>
                    <a:pt x="1009460" y="1265777"/>
                    <a:pt x="1007650" y="1259967"/>
                  </a:cubicBezTo>
                  <a:cubicBezTo>
                    <a:pt x="1005840" y="1254157"/>
                    <a:pt x="1004888" y="1246537"/>
                    <a:pt x="1004888" y="1237107"/>
                  </a:cubicBezTo>
                  <a:lnTo>
                    <a:pt x="1004888" y="1107186"/>
                  </a:lnTo>
                  <a:lnTo>
                    <a:pt x="970121" y="1107186"/>
                  </a:lnTo>
                  <a:lnTo>
                    <a:pt x="970121" y="1077563"/>
                  </a:lnTo>
                  <a:lnTo>
                    <a:pt x="1004888" y="1077563"/>
                  </a:lnTo>
                  <a:lnTo>
                    <a:pt x="1004888" y="1016318"/>
                  </a:lnTo>
                  <a:lnTo>
                    <a:pt x="1038415" y="1016318"/>
                  </a:lnTo>
                  <a:lnTo>
                    <a:pt x="1038415" y="1077563"/>
                  </a:lnTo>
                  <a:lnTo>
                    <a:pt x="1079087" y="1077563"/>
                  </a:lnTo>
                  <a:close/>
                  <a:moveTo>
                    <a:pt x="1248918" y="1268540"/>
                  </a:moveTo>
                  <a:cubicBezTo>
                    <a:pt x="1233678" y="1280160"/>
                    <a:pt x="1214438" y="1285875"/>
                    <a:pt x="1191292" y="1285875"/>
                  </a:cubicBezTo>
                  <a:cubicBezTo>
                    <a:pt x="1175004" y="1285875"/>
                    <a:pt x="1160812" y="1283208"/>
                    <a:pt x="1148810" y="1277969"/>
                  </a:cubicBezTo>
                  <a:cubicBezTo>
                    <a:pt x="1136809" y="1272731"/>
                    <a:pt x="1126807" y="1265301"/>
                    <a:pt x="1118616" y="1255871"/>
                  </a:cubicBezTo>
                  <a:cubicBezTo>
                    <a:pt x="1110425" y="1246346"/>
                    <a:pt x="1104329" y="1235107"/>
                    <a:pt x="1100233" y="1221867"/>
                  </a:cubicBezTo>
                  <a:cubicBezTo>
                    <a:pt x="1096137" y="1208627"/>
                    <a:pt x="1093851" y="1194340"/>
                    <a:pt x="1093280" y="1178814"/>
                  </a:cubicBezTo>
                  <a:cubicBezTo>
                    <a:pt x="1093280" y="1163288"/>
                    <a:pt x="1095661" y="1149096"/>
                    <a:pt x="1100423" y="1136142"/>
                  </a:cubicBezTo>
                  <a:cubicBezTo>
                    <a:pt x="1105186" y="1123283"/>
                    <a:pt x="1111853" y="1112044"/>
                    <a:pt x="1120331" y="1102614"/>
                  </a:cubicBezTo>
                  <a:cubicBezTo>
                    <a:pt x="1128808" y="1093184"/>
                    <a:pt x="1139000" y="1085755"/>
                    <a:pt x="1150715" y="1080516"/>
                  </a:cubicBezTo>
                  <a:cubicBezTo>
                    <a:pt x="1162431" y="1075277"/>
                    <a:pt x="1175290" y="1072610"/>
                    <a:pt x="1189196" y="1072610"/>
                  </a:cubicBezTo>
                  <a:cubicBezTo>
                    <a:pt x="1207389" y="1072610"/>
                    <a:pt x="1222439" y="1076325"/>
                    <a:pt x="1234440" y="1083850"/>
                  </a:cubicBezTo>
                  <a:cubicBezTo>
                    <a:pt x="1246442" y="1091375"/>
                    <a:pt x="1256062" y="1100900"/>
                    <a:pt x="1263301" y="1112520"/>
                  </a:cubicBezTo>
                  <a:cubicBezTo>
                    <a:pt x="1270540" y="1124141"/>
                    <a:pt x="1275493" y="1136714"/>
                    <a:pt x="1278255" y="1150430"/>
                  </a:cubicBezTo>
                  <a:cubicBezTo>
                    <a:pt x="1281017" y="1164146"/>
                    <a:pt x="1282160" y="1177100"/>
                    <a:pt x="1281589" y="1189482"/>
                  </a:cubicBezTo>
                  <a:lnTo>
                    <a:pt x="1128808" y="1189482"/>
                  </a:lnTo>
                  <a:cubicBezTo>
                    <a:pt x="1128522" y="1198436"/>
                    <a:pt x="1129570" y="1206913"/>
                    <a:pt x="1131951" y="1214914"/>
                  </a:cubicBezTo>
                  <a:cubicBezTo>
                    <a:pt x="1134332" y="1222915"/>
                    <a:pt x="1138142" y="1230059"/>
                    <a:pt x="1143381" y="1236250"/>
                  </a:cubicBezTo>
                  <a:cubicBezTo>
                    <a:pt x="1148620" y="1242441"/>
                    <a:pt x="1155382" y="1247394"/>
                    <a:pt x="1163479" y="1251014"/>
                  </a:cubicBezTo>
                  <a:cubicBezTo>
                    <a:pt x="1171670" y="1254728"/>
                    <a:pt x="1181290" y="1256538"/>
                    <a:pt x="1192339" y="1256538"/>
                  </a:cubicBezTo>
                  <a:cubicBezTo>
                    <a:pt x="1206532" y="1256538"/>
                    <a:pt x="1218248" y="1253300"/>
                    <a:pt x="1227296" y="1246632"/>
                  </a:cubicBezTo>
                  <a:cubicBezTo>
                    <a:pt x="1236345" y="1240060"/>
                    <a:pt x="1242346" y="1230059"/>
                    <a:pt x="1245298" y="1216628"/>
                  </a:cubicBezTo>
                  <a:lnTo>
                    <a:pt x="1278446" y="1216628"/>
                  </a:lnTo>
                  <a:cubicBezTo>
                    <a:pt x="1273969" y="1239488"/>
                    <a:pt x="1264063" y="1256729"/>
                    <a:pt x="1248823" y="1268349"/>
                  </a:cubicBezTo>
                  <a:close/>
                  <a:moveTo>
                    <a:pt x="1240822" y="1137476"/>
                  </a:moveTo>
                  <a:cubicBezTo>
                    <a:pt x="1237774" y="1130332"/>
                    <a:pt x="1233678" y="1124236"/>
                    <a:pt x="1228630" y="1119092"/>
                  </a:cubicBezTo>
                  <a:cubicBezTo>
                    <a:pt x="1223486" y="1113949"/>
                    <a:pt x="1217390" y="1109853"/>
                    <a:pt x="1210437" y="1106805"/>
                  </a:cubicBezTo>
                  <a:cubicBezTo>
                    <a:pt x="1203484" y="1103757"/>
                    <a:pt x="1195769" y="1102233"/>
                    <a:pt x="1187291" y="1102233"/>
                  </a:cubicBezTo>
                  <a:cubicBezTo>
                    <a:pt x="1178814" y="1102233"/>
                    <a:pt x="1170813" y="1103757"/>
                    <a:pt x="1163764" y="1106805"/>
                  </a:cubicBezTo>
                  <a:cubicBezTo>
                    <a:pt x="1156716" y="1109853"/>
                    <a:pt x="1150811" y="1113949"/>
                    <a:pt x="1145762" y="1119283"/>
                  </a:cubicBezTo>
                  <a:cubicBezTo>
                    <a:pt x="1140714" y="1124522"/>
                    <a:pt x="1136809" y="1130713"/>
                    <a:pt x="1133951" y="1137666"/>
                  </a:cubicBezTo>
                  <a:cubicBezTo>
                    <a:pt x="1131094" y="1144619"/>
                    <a:pt x="1129379" y="1152049"/>
                    <a:pt x="1128808" y="1159955"/>
                  </a:cubicBezTo>
                  <a:lnTo>
                    <a:pt x="1246061" y="1159955"/>
                  </a:lnTo>
                  <a:cubicBezTo>
                    <a:pt x="1245489" y="1152049"/>
                    <a:pt x="1243775" y="1144524"/>
                    <a:pt x="1240727" y="1137476"/>
                  </a:cubicBezTo>
                  <a:close/>
                  <a:moveTo>
                    <a:pt x="1335024" y="1077468"/>
                  </a:moveTo>
                  <a:lnTo>
                    <a:pt x="1335024" y="1120521"/>
                  </a:lnTo>
                  <a:lnTo>
                    <a:pt x="1335786" y="1120521"/>
                  </a:lnTo>
                  <a:cubicBezTo>
                    <a:pt x="1343978" y="1103948"/>
                    <a:pt x="1353979" y="1091660"/>
                    <a:pt x="1365790" y="1083755"/>
                  </a:cubicBezTo>
                  <a:cubicBezTo>
                    <a:pt x="1377601" y="1075849"/>
                    <a:pt x="1392650" y="1072134"/>
                    <a:pt x="1410843" y="1072706"/>
                  </a:cubicBezTo>
                  <a:lnTo>
                    <a:pt x="1410843" y="1108234"/>
                  </a:lnTo>
                  <a:cubicBezTo>
                    <a:pt x="1397413" y="1108234"/>
                    <a:pt x="1385983" y="1110044"/>
                    <a:pt x="1376458" y="1113758"/>
                  </a:cubicBezTo>
                  <a:cubicBezTo>
                    <a:pt x="1367028" y="1117473"/>
                    <a:pt x="1359313" y="1122807"/>
                    <a:pt x="1353598" y="1129951"/>
                  </a:cubicBezTo>
                  <a:cubicBezTo>
                    <a:pt x="1347883" y="1137095"/>
                    <a:pt x="1343597" y="1145667"/>
                    <a:pt x="1340930" y="1155764"/>
                  </a:cubicBezTo>
                  <a:cubicBezTo>
                    <a:pt x="1338263" y="1165860"/>
                    <a:pt x="1336929" y="1177576"/>
                    <a:pt x="1336929" y="1190720"/>
                  </a:cubicBezTo>
                  <a:lnTo>
                    <a:pt x="1336929" y="1281589"/>
                  </a:lnTo>
                  <a:lnTo>
                    <a:pt x="1303401" y="1281589"/>
                  </a:lnTo>
                  <a:lnTo>
                    <a:pt x="1303401" y="1077468"/>
                  </a:lnTo>
                  <a:lnTo>
                    <a:pt x="1335024" y="1077468"/>
                  </a:lnTo>
                  <a:close/>
                  <a:moveTo>
                    <a:pt x="1456849" y="1235964"/>
                  </a:moveTo>
                  <a:cubicBezTo>
                    <a:pt x="1459992" y="1241108"/>
                    <a:pt x="1464183" y="1245203"/>
                    <a:pt x="1469327" y="1248251"/>
                  </a:cubicBezTo>
                  <a:cubicBezTo>
                    <a:pt x="1474470" y="1251299"/>
                    <a:pt x="1480280" y="1253490"/>
                    <a:pt x="1486662" y="1254728"/>
                  </a:cubicBezTo>
                  <a:cubicBezTo>
                    <a:pt x="1493139" y="1256062"/>
                    <a:pt x="1499711" y="1256729"/>
                    <a:pt x="1506569" y="1256729"/>
                  </a:cubicBezTo>
                  <a:cubicBezTo>
                    <a:pt x="1511808" y="1256729"/>
                    <a:pt x="1517332" y="1256348"/>
                    <a:pt x="1523143" y="1255586"/>
                  </a:cubicBezTo>
                  <a:cubicBezTo>
                    <a:pt x="1528953" y="1254824"/>
                    <a:pt x="1534287" y="1253395"/>
                    <a:pt x="1539145" y="1251204"/>
                  </a:cubicBezTo>
                  <a:cubicBezTo>
                    <a:pt x="1544003" y="1249109"/>
                    <a:pt x="1548003" y="1245965"/>
                    <a:pt x="1551146" y="1241965"/>
                  </a:cubicBezTo>
                  <a:cubicBezTo>
                    <a:pt x="1554289" y="1237964"/>
                    <a:pt x="1555909" y="1232726"/>
                    <a:pt x="1555909" y="1226344"/>
                  </a:cubicBezTo>
                  <a:cubicBezTo>
                    <a:pt x="1555909" y="1217676"/>
                    <a:pt x="1552575" y="1211104"/>
                    <a:pt x="1546003" y="1206627"/>
                  </a:cubicBezTo>
                  <a:cubicBezTo>
                    <a:pt x="1539431" y="1202150"/>
                    <a:pt x="1531239" y="1198531"/>
                    <a:pt x="1521333" y="1195769"/>
                  </a:cubicBezTo>
                  <a:cubicBezTo>
                    <a:pt x="1511427" y="1193006"/>
                    <a:pt x="1500759" y="1190530"/>
                    <a:pt x="1489139" y="1188244"/>
                  </a:cubicBezTo>
                  <a:cubicBezTo>
                    <a:pt x="1477518" y="1186053"/>
                    <a:pt x="1466850" y="1182815"/>
                    <a:pt x="1456944" y="1178814"/>
                  </a:cubicBezTo>
                  <a:cubicBezTo>
                    <a:pt x="1447038" y="1174718"/>
                    <a:pt x="1438847" y="1169003"/>
                    <a:pt x="1432274" y="1161669"/>
                  </a:cubicBezTo>
                  <a:cubicBezTo>
                    <a:pt x="1425702" y="1154335"/>
                    <a:pt x="1422368" y="1144048"/>
                    <a:pt x="1422368" y="1130903"/>
                  </a:cubicBezTo>
                  <a:cubicBezTo>
                    <a:pt x="1422368" y="1120616"/>
                    <a:pt x="1424654" y="1111853"/>
                    <a:pt x="1429226" y="1104424"/>
                  </a:cubicBezTo>
                  <a:cubicBezTo>
                    <a:pt x="1433798" y="1097090"/>
                    <a:pt x="1439799" y="1091089"/>
                    <a:pt x="1447038" y="1086422"/>
                  </a:cubicBezTo>
                  <a:cubicBezTo>
                    <a:pt x="1454277" y="1081850"/>
                    <a:pt x="1462469" y="1078421"/>
                    <a:pt x="1471517" y="1076135"/>
                  </a:cubicBezTo>
                  <a:cubicBezTo>
                    <a:pt x="1480566" y="1073944"/>
                    <a:pt x="1489615" y="1072801"/>
                    <a:pt x="1498568" y="1072801"/>
                  </a:cubicBezTo>
                  <a:cubicBezTo>
                    <a:pt x="1510189" y="1072801"/>
                    <a:pt x="1520857" y="1073753"/>
                    <a:pt x="1530572" y="1075754"/>
                  </a:cubicBezTo>
                  <a:cubicBezTo>
                    <a:pt x="1540288" y="1077754"/>
                    <a:pt x="1548956" y="1081183"/>
                    <a:pt x="1556480" y="1086041"/>
                  </a:cubicBezTo>
                  <a:cubicBezTo>
                    <a:pt x="1564005" y="1090898"/>
                    <a:pt x="1570006" y="1097471"/>
                    <a:pt x="1574482" y="1105757"/>
                  </a:cubicBezTo>
                  <a:cubicBezTo>
                    <a:pt x="1578959" y="1114044"/>
                    <a:pt x="1581626" y="1124426"/>
                    <a:pt x="1582388" y="1136714"/>
                  </a:cubicBezTo>
                  <a:lnTo>
                    <a:pt x="1548860" y="1136714"/>
                  </a:lnTo>
                  <a:cubicBezTo>
                    <a:pt x="1548289" y="1130141"/>
                    <a:pt x="1546574" y="1124712"/>
                    <a:pt x="1543717" y="1120331"/>
                  </a:cubicBezTo>
                  <a:cubicBezTo>
                    <a:pt x="1540859" y="1115949"/>
                    <a:pt x="1537145" y="1112520"/>
                    <a:pt x="1532668" y="1109853"/>
                  </a:cubicBezTo>
                  <a:cubicBezTo>
                    <a:pt x="1528191" y="1107186"/>
                    <a:pt x="1523238" y="1105281"/>
                    <a:pt x="1517809" y="1104138"/>
                  </a:cubicBezTo>
                  <a:cubicBezTo>
                    <a:pt x="1512380" y="1102995"/>
                    <a:pt x="1506950" y="1102328"/>
                    <a:pt x="1501426" y="1102328"/>
                  </a:cubicBezTo>
                  <a:cubicBezTo>
                    <a:pt x="1496378" y="1102328"/>
                    <a:pt x="1491329" y="1102709"/>
                    <a:pt x="1486186" y="1103471"/>
                  </a:cubicBezTo>
                  <a:cubicBezTo>
                    <a:pt x="1481042" y="1104233"/>
                    <a:pt x="1476375" y="1105662"/>
                    <a:pt x="1472184" y="1107662"/>
                  </a:cubicBezTo>
                  <a:cubicBezTo>
                    <a:pt x="1467993" y="1109663"/>
                    <a:pt x="1464564" y="1112234"/>
                    <a:pt x="1461897" y="1115568"/>
                  </a:cubicBezTo>
                  <a:cubicBezTo>
                    <a:pt x="1459230" y="1118902"/>
                    <a:pt x="1457992" y="1123093"/>
                    <a:pt x="1457992" y="1128427"/>
                  </a:cubicBezTo>
                  <a:cubicBezTo>
                    <a:pt x="1457992" y="1134237"/>
                    <a:pt x="1459992" y="1139000"/>
                    <a:pt x="1464088" y="1142810"/>
                  </a:cubicBezTo>
                  <a:cubicBezTo>
                    <a:pt x="1468184" y="1146620"/>
                    <a:pt x="1473327" y="1149763"/>
                    <a:pt x="1479709" y="1152335"/>
                  </a:cubicBezTo>
                  <a:cubicBezTo>
                    <a:pt x="1486090" y="1154906"/>
                    <a:pt x="1493139" y="1156907"/>
                    <a:pt x="1501045" y="1158621"/>
                  </a:cubicBezTo>
                  <a:cubicBezTo>
                    <a:pt x="1508951" y="1160336"/>
                    <a:pt x="1516856" y="1162145"/>
                    <a:pt x="1524762" y="1163955"/>
                  </a:cubicBezTo>
                  <a:cubicBezTo>
                    <a:pt x="1533144" y="1165765"/>
                    <a:pt x="1541431" y="1168051"/>
                    <a:pt x="1549432" y="1170718"/>
                  </a:cubicBezTo>
                  <a:cubicBezTo>
                    <a:pt x="1557433" y="1173385"/>
                    <a:pt x="1564577" y="1176814"/>
                    <a:pt x="1570768" y="1181195"/>
                  </a:cubicBezTo>
                  <a:cubicBezTo>
                    <a:pt x="1576959" y="1185577"/>
                    <a:pt x="1581912" y="1191006"/>
                    <a:pt x="1585817" y="1197578"/>
                  </a:cubicBezTo>
                  <a:cubicBezTo>
                    <a:pt x="1589627" y="1204151"/>
                    <a:pt x="1591532" y="1212342"/>
                    <a:pt x="1591532" y="1222058"/>
                  </a:cubicBezTo>
                  <a:cubicBezTo>
                    <a:pt x="1591532" y="1234440"/>
                    <a:pt x="1588961" y="1244727"/>
                    <a:pt x="1583817" y="1252823"/>
                  </a:cubicBezTo>
                  <a:cubicBezTo>
                    <a:pt x="1578673" y="1261015"/>
                    <a:pt x="1572006" y="1267587"/>
                    <a:pt x="1563719" y="1272540"/>
                  </a:cubicBezTo>
                  <a:cubicBezTo>
                    <a:pt x="1555432" y="1277493"/>
                    <a:pt x="1546098" y="1281017"/>
                    <a:pt x="1535716" y="1283018"/>
                  </a:cubicBezTo>
                  <a:cubicBezTo>
                    <a:pt x="1525334" y="1285018"/>
                    <a:pt x="1514951" y="1285970"/>
                    <a:pt x="1504760" y="1285970"/>
                  </a:cubicBezTo>
                  <a:cubicBezTo>
                    <a:pt x="1493425" y="1285970"/>
                    <a:pt x="1482662" y="1284827"/>
                    <a:pt x="1472375" y="1282446"/>
                  </a:cubicBezTo>
                  <a:cubicBezTo>
                    <a:pt x="1462088" y="1280065"/>
                    <a:pt x="1453039" y="1276160"/>
                    <a:pt x="1445133" y="1270826"/>
                  </a:cubicBezTo>
                  <a:cubicBezTo>
                    <a:pt x="1437227" y="1265396"/>
                    <a:pt x="1430941" y="1258348"/>
                    <a:pt x="1426178" y="1249490"/>
                  </a:cubicBezTo>
                  <a:cubicBezTo>
                    <a:pt x="1421416" y="1240631"/>
                    <a:pt x="1418844" y="1229963"/>
                    <a:pt x="1418273" y="1217295"/>
                  </a:cubicBezTo>
                  <a:lnTo>
                    <a:pt x="1451801" y="1217295"/>
                  </a:lnTo>
                  <a:cubicBezTo>
                    <a:pt x="1452086" y="1224629"/>
                    <a:pt x="1453801" y="1230916"/>
                    <a:pt x="1456944" y="1236059"/>
                  </a:cubicBezTo>
                  <a:close/>
                </a:path>
              </a:pathLst>
            </a:custGeom>
            <a:grpFill/>
            <a:ln w="9525" cap="flat">
              <a:noFill/>
              <a:prstDash val="solid"/>
              <a:miter/>
            </a:ln>
          </p:spPr>
          <p:txBody>
            <a:bodyPr rtlCol="0" anchor="ctr"/>
            <a:lstStyle/>
            <a:p>
              <a:endParaRPr lang="en-GB"/>
            </a:p>
          </p:txBody>
        </p:sp>
        <p:sp>
          <p:nvSpPr>
            <p:cNvPr id="5" name="Circle">
              <a:extLst>
                <a:ext uri="{FF2B5EF4-FFF2-40B4-BE49-F238E27FC236}">
                  <a16:creationId xmlns:a16="http://schemas.microsoft.com/office/drawing/2014/main" id="{035EF52E-31A7-C05F-E053-41F6ED3A430A}"/>
                </a:ext>
              </a:extLst>
            </p:cNvPr>
            <p:cNvSpPr/>
            <p:nvPr/>
          </p:nvSpPr>
          <p:spPr>
            <a:xfrm>
              <a:off x="2493279" y="-970730"/>
              <a:ext cx="1698688" cy="1698688"/>
            </a:xfrm>
            <a:custGeom>
              <a:avLst/>
              <a:gdLst>
                <a:gd name="connsiteX0" fmla="*/ 849344 w 1698688"/>
                <a:gd name="connsiteY0" fmla="*/ 0 h 1698688"/>
                <a:gd name="connsiteX1" fmla="*/ 0 w 1698688"/>
                <a:gd name="connsiteY1" fmla="*/ 849344 h 1698688"/>
                <a:gd name="connsiteX2" fmla="*/ 849344 w 1698688"/>
                <a:gd name="connsiteY2" fmla="*/ 1698689 h 1698688"/>
                <a:gd name="connsiteX3" fmla="*/ 1698689 w 1698688"/>
                <a:gd name="connsiteY3" fmla="*/ 849344 h 1698688"/>
                <a:gd name="connsiteX4" fmla="*/ 849344 w 1698688"/>
                <a:gd name="connsiteY4" fmla="*/ 0 h 1698688"/>
                <a:gd name="connsiteX5" fmla="*/ 377476 w 1698688"/>
                <a:gd name="connsiteY5" fmla="*/ 1162717 h 1698688"/>
                <a:gd name="connsiteX6" fmla="*/ 287084 w 1698688"/>
                <a:gd name="connsiteY6" fmla="*/ 1148620 h 1698688"/>
                <a:gd name="connsiteX7" fmla="*/ 218408 w 1698688"/>
                <a:gd name="connsiteY7" fmla="*/ 1107091 h 1698688"/>
                <a:gd name="connsiteX8" fmla="*/ 176308 w 1698688"/>
                <a:gd name="connsiteY8" fmla="*/ 1039940 h 1698688"/>
                <a:gd name="connsiteX9" fmla="*/ 165164 w 1698688"/>
                <a:gd name="connsiteY9" fmla="*/ 949166 h 1698688"/>
                <a:gd name="connsiteX10" fmla="*/ 165544 w 1698688"/>
                <a:gd name="connsiteY10" fmla="*/ 942689 h 1698688"/>
                <a:gd name="connsiteX11" fmla="*/ 211836 w 1698688"/>
                <a:gd name="connsiteY11" fmla="*/ 942689 h 1698688"/>
                <a:gd name="connsiteX12" fmla="*/ 211550 w 1698688"/>
                <a:gd name="connsiteY12" fmla="*/ 949833 h 1698688"/>
                <a:gd name="connsiteX13" fmla="*/ 221075 w 1698688"/>
                <a:gd name="connsiteY13" fmla="*/ 1021652 h 1698688"/>
                <a:gd name="connsiteX14" fmla="*/ 253460 w 1698688"/>
                <a:gd name="connsiteY14" fmla="*/ 1074992 h 1698688"/>
                <a:gd name="connsiteX15" fmla="*/ 306038 w 1698688"/>
                <a:gd name="connsiteY15" fmla="*/ 1108615 h 1698688"/>
                <a:gd name="connsiteX16" fmla="*/ 377476 w 1698688"/>
                <a:gd name="connsiteY16" fmla="*/ 1120616 h 1698688"/>
                <a:gd name="connsiteX17" fmla="*/ 439103 w 1698688"/>
                <a:gd name="connsiteY17" fmla="*/ 1111472 h 1698688"/>
                <a:gd name="connsiteX18" fmla="*/ 491490 w 1698688"/>
                <a:gd name="connsiteY18" fmla="*/ 1084707 h 1698688"/>
                <a:gd name="connsiteX19" fmla="*/ 527495 w 1698688"/>
                <a:gd name="connsiteY19" fmla="*/ 1040987 h 1698688"/>
                <a:gd name="connsiteX20" fmla="*/ 540925 w 1698688"/>
                <a:gd name="connsiteY20" fmla="*/ 981361 h 1698688"/>
                <a:gd name="connsiteX21" fmla="*/ 524732 w 1698688"/>
                <a:gd name="connsiteY21" fmla="*/ 914876 h 1698688"/>
                <a:gd name="connsiteX22" fmla="*/ 481679 w 1698688"/>
                <a:gd name="connsiteY22" fmla="*/ 873919 h 1698688"/>
                <a:gd name="connsiteX23" fmla="*/ 419957 w 1698688"/>
                <a:gd name="connsiteY23" fmla="*/ 854012 h 1698688"/>
                <a:gd name="connsiteX24" fmla="*/ 348806 w 1698688"/>
                <a:gd name="connsiteY24" fmla="*/ 851535 h 1698688"/>
                <a:gd name="connsiteX25" fmla="*/ 341471 w 1698688"/>
                <a:gd name="connsiteY25" fmla="*/ 852011 h 1698688"/>
                <a:gd name="connsiteX26" fmla="*/ 341471 w 1698688"/>
                <a:gd name="connsiteY26" fmla="*/ 809054 h 1698688"/>
                <a:gd name="connsiteX27" fmla="*/ 348710 w 1698688"/>
                <a:gd name="connsiteY27" fmla="*/ 809435 h 1698688"/>
                <a:gd name="connsiteX28" fmla="*/ 413099 w 1698688"/>
                <a:gd name="connsiteY28" fmla="*/ 806482 h 1698688"/>
                <a:gd name="connsiteX29" fmla="*/ 470630 w 1698688"/>
                <a:gd name="connsiteY29" fmla="*/ 788289 h 1698688"/>
                <a:gd name="connsiteX30" fmla="*/ 511588 w 1698688"/>
                <a:gd name="connsiteY30" fmla="*/ 751427 h 1698688"/>
                <a:gd name="connsiteX31" fmla="*/ 527209 w 1698688"/>
                <a:gd name="connsiteY31" fmla="*/ 691610 h 1698688"/>
                <a:gd name="connsiteX32" fmla="*/ 514064 w 1698688"/>
                <a:gd name="connsiteY32" fmla="*/ 641033 h 1698688"/>
                <a:gd name="connsiteX33" fmla="*/ 479298 w 1698688"/>
                <a:gd name="connsiteY33" fmla="*/ 605409 h 1698688"/>
                <a:gd name="connsiteX34" fmla="*/ 430530 w 1698688"/>
                <a:gd name="connsiteY34" fmla="*/ 584359 h 1698688"/>
                <a:gd name="connsiteX35" fmla="*/ 377666 w 1698688"/>
                <a:gd name="connsiteY35" fmla="*/ 577310 h 1698688"/>
                <a:gd name="connsiteX36" fmla="*/ 312515 w 1698688"/>
                <a:gd name="connsiteY36" fmla="*/ 589598 h 1698688"/>
                <a:gd name="connsiteX37" fmla="*/ 266319 w 1698688"/>
                <a:gd name="connsiteY37" fmla="*/ 623030 h 1698688"/>
                <a:gd name="connsiteX38" fmla="*/ 237935 w 1698688"/>
                <a:gd name="connsiteY38" fmla="*/ 673989 h 1698688"/>
                <a:gd name="connsiteX39" fmla="*/ 226219 w 1698688"/>
                <a:gd name="connsiteY39" fmla="*/ 740093 h 1698688"/>
                <a:gd name="connsiteX40" fmla="*/ 225933 w 1698688"/>
                <a:gd name="connsiteY40" fmla="*/ 746665 h 1698688"/>
                <a:gd name="connsiteX41" fmla="*/ 179832 w 1698688"/>
                <a:gd name="connsiteY41" fmla="*/ 746665 h 1698688"/>
                <a:gd name="connsiteX42" fmla="*/ 179832 w 1698688"/>
                <a:gd name="connsiteY42" fmla="*/ 739807 h 1698688"/>
                <a:gd name="connsiteX43" fmla="*/ 193548 w 1698688"/>
                <a:gd name="connsiteY43" fmla="*/ 657035 h 1698688"/>
                <a:gd name="connsiteX44" fmla="*/ 233363 w 1698688"/>
                <a:gd name="connsiteY44" fmla="*/ 592265 h 1698688"/>
                <a:gd name="connsiteX45" fmla="*/ 295847 w 1698688"/>
                <a:gd name="connsiteY45" fmla="*/ 550259 h 1698688"/>
                <a:gd name="connsiteX46" fmla="*/ 377571 w 1698688"/>
                <a:gd name="connsiteY46" fmla="*/ 535115 h 1698688"/>
                <a:gd name="connsiteX47" fmla="*/ 449294 w 1698688"/>
                <a:gd name="connsiteY47" fmla="*/ 543878 h 1698688"/>
                <a:gd name="connsiteX48" fmla="*/ 511683 w 1698688"/>
                <a:gd name="connsiteY48" fmla="*/ 571500 h 1698688"/>
                <a:gd name="connsiteX49" fmla="*/ 556260 w 1698688"/>
                <a:gd name="connsiteY49" fmla="*/ 620173 h 1698688"/>
                <a:gd name="connsiteX50" fmla="*/ 573500 w 1698688"/>
                <a:gd name="connsiteY50" fmla="*/ 691515 h 1698688"/>
                <a:gd name="connsiteX51" fmla="*/ 564928 w 1698688"/>
                <a:gd name="connsiteY51" fmla="*/ 743617 h 1698688"/>
                <a:gd name="connsiteX52" fmla="*/ 540068 w 1698688"/>
                <a:gd name="connsiteY52" fmla="*/ 787051 h 1698688"/>
                <a:gd name="connsiteX53" fmla="*/ 501110 w 1698688"/>
                <a:gd name="connsiteY53" fmla="*/ 818293 h 1698688"/>
                <a:gd name="connsiteX54" fmla="*/ 479298 w 1698688"/>
                <a:gd name="connsiteY54" fmla="*/ 827723 h 1698688"/>
                <a:gd name="connsiteX55" fmla="*/ 507968 w 1698688"/>
                <a:gd name="connsiteY55" fmla="*/ 839343 h 1698688"/>
                <a:gd name="connsiteX56" fmla="*/ 550831 w 1698688"/>
                <a:gd name="connsiteY56" fmla="*/ 874109 h 1698688"/>
                <a:gd name="connsiteX57" fmla="*/ 577787 w 1698688"/>
                <a:gd name="connsiteY57" fmla="*/ 922687 h 1698688"/>
                <a:gd name="connsiteX58" fmla="*/ 587216 w 1698688"/>
                <a:gd name="connsiteY58" fmla="*/ 981265 h 1698688"/>
                <a:gd name="connsiteX59" fmla="*/ 570167 w 1698688"/>
                <a:gd name="connsiteY59" fmla="*/ 1060799 h 1698688"/>
                <a:gd name="connsiteX60" fmla="*/ 524447 w 1698688"/>
                <a:gd name="connsiteY60" fmla="*/ 1117664 h 1698688"/>
                <a:gd name="connsiteX61" fmla="*/ 457581 w 1698688"/>
                <a:gd name="connsiteY61" fmla="*/ 1151573 h 1698688"/>
                <a:gd name="connsiteX62" fmla="*/ 377476 w 1698688"/>
                <a:gd name="connsiteY62" fmla="*/ 1162622 h 1698688"/>
                <a:gd name="connsiteX63" fmla="*/ 874395 w 1698688"/>
                <a:gd name="connsiteY63" fmla="*/ 1156240 h 1698688"/>
                <a:gd name="connsiteX64" fmla="*/ 821912 w 1698688"/>
                <a:gd name="connsiteY64" fmla="*/ 1156240 h 1698688"/>
                <a:gd name="connsiteX65" fmla="*/ 592646 w 1698688"/>
                <a:gd name="connsiteY65" fmla="*/ 540734 h 1698688"/>
                <a:gd name="connsiteX66" fmla="*/ 646081 w 1698688"/>
                <a:gd name="connsiteY66" fmla="*/ 540734 h 1698688"/>
                <a:gd name="connsiteX67" fmla="*/ 848678 w 1698688"/>
                <a:gd name="connsiteY67" fmla="*/ 1099661 h 1698688"/>
                <a:gd name="connsiteX68" fmla="*/ 1052894 w 1698688"/>
                <a:gd name="connsiteY68" fmla="*/ 540734 h 1698688"/>
                <a:gd name="connsiteX69" fmla="*/ 1104710 w 1698688"/>
                <a:gd name="connsiteY69" fmla="*/ 540734 h 1698688"/>
                <a:gd name="connsiteX70" fmla="*/ 874490 w 1698688"/>
                <a:gd name="connsiteY70" fmla="*/ 1156240 h 1698688"/>
                <a:gd name="connsiteX71" fmla="*/ 1344168 w 1698688"/>
                <a:gd name="connsiteY71" fmla="*/ 1156240 h 1698688"/>
                <a:gd name="connsiteX72" fmla="*/ 1154525 w 1698688"/>
                <a:gd name="connsiteY72" fmla="*/ 1156240 h 1698688"/>
                <a:gd name="connsiteX73" fmla="*/ 1154525 w 1698688"/>
                <a:gd name="connsiteY73" fmla="*/ 540734 h 1698688"/>
                <a:gd name="connsiteX74" fmla="*/ 1344168 w 1698688"/>
                <a:gd name="connsiteY74" fmla="*/ 540734 h 1698688"/>
                <a:gd name="connsiteX75" fmla="*/ 1436751 w 1698688"/>
                <a:gd name="connsiteY75" fmla="*/ 554641 h 1698688"/>
                <a:gd name="connsiteX76" fmla="*/ 1497330 w 1698688"/>
                <a:gd name="connsiteY76" fmla="*/ 591598 h 1698688"/>
                <a:gd name="connsiteX77" fmla="*/ 1530572 w 1698688"/>
                <a:gd name="connsiteY77" fmla="*/ 644366 h 1698688"/>
                <a:gd name="connsiteX78" fmla="*/ 1540669 w 1698688"/>
                <a:gd name="connsiteY78" fmla="*/ 703517 h 1698688"/>
                <a:gd name="connsiteX79" fmla="*/ 1531811 w 1698688"/>
                <a:gd name="connsiteY79" fmla="*/ 752285 h 1698688"/>
                <a:gd name="connsiteX80" fmla="*/ 1506379 w 1698688"/>
                <a:gd name="connsiteY80" fmla="*/ 793242 h 1698688"/>
                <a:gd name="connsiteX81" fmla="*/ 1467517 w 1698688"/>
                <a:gd name="connsiteY81" fmla="*/ 822865 h 1698688"/>
                <a:gd name="connsiteX82" fmla="*/ 1447419 w 1698688"/>
                <a:gd name="connsiteY82" fmla="*/ 831533 h 1698688"/>
                <a:gd name="connsiteX83" fmla="*/ 1447991 w 1698688"/>
                <a:gd name="connsiteY83" fmla="*/ 831723 h 1698688"/>
                <a:gd name="connsiteX84" fmla="*/ 1495997 w 1698688"/>
                <a:gd name="connsiteY84" fmla="*/ 855059 h 1698688"/>
                <a:gd name="connsiteX85" fmla="*/ 1540859 w 1698688"/>
                <a:gd name="connsiteY85" fmla="*/ 902494 h 1698688"/>
                <a:gd name="connsiteX86" fmla="*/ 1560957 w 1698688"/>
                <a:gd name="connsiteY86" fmla="*/ 980789 h 1698688"/>
                <a:gd name="connsiteX87" fmla="*/ 1545050 w 1698688"/>
                <a:gd name="connsiteY87" fmla="*/ 1056227 h 1698688"/>
                <a:gd name="connsiteX88" fmla="*/ 1500568 w 1698688"/>
                <a:gd name="connsiteY88" fmla="*/ 1111282 h 1698688"/>
                <a:gd name="connsiteX89" fmla="*/ 1431989 w 1698688"/>
                <a:gd name="connsiteY89" fmla="*/ 1144905 h 1698688"/>
                <a:gd name="connsiteX90" fmla="*/ 1344168 w 1698688"/>
                <a:gd name="connsiteY90" fmla="*/ 1156145 h 1698688"/>
                <a:gd name="connsiteX91" fmla="*/ 1205389 w 1698688"/>
                <a:gd name="connsiteY91" fmla="*/ 1110520 h 1698688"/>
                <a:gd name="connsiteX92" fmla="*/ 1344168 w 1698688"/>
                <a:gd name="connsiteY92" fmla="*/ 1110520 h 1698688"/>
                <a:gd name="connsiteX93" fmla="*/ 1466945 w 1698688"/>
                <a:gd name="connsiteY93" fmla="*/ 1077754 h 1698688"/>
                <a:gd name="connsiteX94" fmla="*/ 1510093 w 1698688"/>
                <a:gd name="connsiteY94" fmla="*/ 980885 h 1698688"/>
                <a:gd name="connsiteX95" fmla="*/ 1495139 w 1698688"/>
                <a:gd name="connsiteY95" fmla="*/ 920972 h 1698688"/>
                <a:gd name="connsiteX96" fmla="*/ 1456563 w 1698688"/>
                <a:gd name="connsiteY96" fmla="*/ 884015 h 1698688"/>
                <a:gd name="connsiteX97" fmla="*/ 1403128 w 1698688"/>
                <a:gd name="connsiteY97" fmla="*/ 865061 h 1698688"/>
                <a:gd name="connsiteX98" fmla="*/ 1344073 w 1698688"/>
                <a:gd name="connsiteY98" fmla="*/ 859727 h 1698688"/>
                <a:gd name="connsiteX99" fmla="*/ 1205294 w 1698688"/>
                <a:gd name="connsiteY99" fmla="*/ 859727 h 1698688"/>
                <a:gd name="connsiteX100" fmla="*/ 1205294 w 1698688"/>
                <a:gd name="connsiteY100" fmla="*/ 1110710 h 1698688"/>
                <a:gd name="connsiteX101" fmla="*/ 1205389 w 1698688"/>
                <a:gd name="connsiteY101" fmla="*/ 813816 h 1698688"/>
                <a:gd name="connsiteX102" fmla="*/ 1344168 w 1698688"/>
                <a:gd name="connsiteY102" fmla="*/ 813816 h 1698688"/>
                <a:gd name="connsiteX103" fmla="*/ 1454182 w 1698688"/>
                <a:gd name="connsiteY103" fmla="*/ 781431 h 1698688"/>
                <a:gd name="connsiteX104" fmla="*/ 1489805 w 1698688"/>
                <a:gd name="connsiteY104" fmla="*/ 696754 h 1698688"/>
                <a:gd name="connsiteX105" fmla="*/ 1478089 w 1698688"/>
                <a:gd name="connsiteY105" fmla="*/ 644938 h 1698688"/>
                <a:gd name="connsiteX106" fmla="*/ 1446562 w 1698688"/>
                <a:gd name="connsiteY106" fmla="*/ 611029 h 1698688"/>
                <a:gd name="connsiteX107" fmla="*/ 1400461 w 1698688"/>
                <a:gd name="connsiteY107" fmla="*/ 592169 h 1698688"/>
                <a:gd name="connsiteX108" fmla="*/ 1344168 w 1698688"/>
                <a:gd name="connsiteY108" fmla="*/ 586454 h 1698688"/>
                <a:gd name="connsiteX109" fmla="*/ 1205389 w 1698688"/>
                <a:gd name="connsiteY109" fmla="*/ 586454 h 1698688"/>
                <a:gd name="connsiteX110" fmla="*/ 1205389 w 1698688"/>
                <a:gd name="connsiteY110" fmla="*/ 813816 h 169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98688" h="1698688">
                  <a:moveTo>
                    <a:pt x="849344" y="0"/>
                  </a:moveTo>
                  <a:cubicBezTo>
                    <a:pt x="380238" y="0"/>
                    <a:pt x="0" y="380238"/>
                    <a:pt x="0" y="849344"/>
                  </a:cubicBezTo>
                  <a:cubicBezTo>
                    <a:pt x="0" y="1318451"/>
                    <a:pt x="380238" y="1698689"/>
                    <a:pt x="849344" y="1698689"/>
                  </a:cubicBezTo>
                  <a:cubicBezTo>
                    <a:pt x="1318451" y="1698689"/>
                    <a:pt x="1698689" y="1318451"/>
                    <a:pt x="1698689" y="849344"/>
                  </a:cubicBezTo>
                  <a:cubicBezTo>
                    <a:pt x="1698689" y="380238"/>
                    <a:pt x="1318355" y="0"/>
                    <a:pt x="849344" y="0"/>
                  </a:cubicBezTo>
                  <a:close/>
                  <a:moveTo>
                    <a:pt x="377476" y="1162717"/>
                  </a:moveTo>
                  <a:cubicBezTo>
                    <a:pt x="344234" y="1162717"/>
                    <a:pt x="313754" y="1157954"/>
                    <a:pt x="287084" y="1148620"/>
                  </a:cubicBezTo>
                  <a:cubicBezTo>
                    <a:pt x="260223" y="1139190"/>
                    <a:pt x="237077" y="1125188"/>
                    <a:pt x="218408" y="1107091"/>
                  </a:cubicBezTo>
                  <a:cubicBezTo>
                    <a:pt x="199644" y="1088898"/>
                    <a:pt x="185452" y="1066324"/>
                    <a:pt x="176308" y="1039940"/>
                  </a:cubicBezTo>
                  <a:cubicBezTo>
                    <a:pt x="167164" y="1013746"/>
                    <a:pt x="163449" y="983171"/>
                    <a:pt x="165164" y="949166"/>
                  </a:cubicBezTo>
                  <a:lnTo>
                    <a:pt x="165544" y="942689"/>
                  </a:lnTo>
                  <a:lnTo>
                    <a:pt x="211836" y="942689"/>
                  </a:lnTo>
                  <a:lnTo>
                    <a:pt x="211550" y="949833"/>
                  </a:lnTo>
                  <a:cubicBezTo>
                    <a:pt x="210407" y="976313"/>
                    <a:pt x="213646" y="1000506"/>
                    <a:pt x="221075" y="1021652"/>
                  </a:cubicBezTo>
                  <a:cubicBezTo>
                    <a:pt x="228410" y="1042702"/>
                    <a:pt x="239363" y="1060609"/>
                    <a:pt x="253460" y="1074992"/>
                  </a:cubicBezTo>
                  <a:cubicBezTo>
                    <a:pt x="267557" y="1089374"/>
                    <a:pt x="285274" y="1100709"/>
                    <a:pt x="306038" y="1108615"/>
                  </a:cubicBezTo>
                  <a:cubicBezTo>
                    <a:pt x="326898" y="1116616"/>
                    <a:pt x="350996" y="1120616"/>
                    <a:pt x="377476" y="1120616"/>
                  </a:cubicBezTo>
                  <a:cubicBezTo>
                    <a:pt x="398526" y="1120616"/>
                    <a:pt x="419291" y="1117568"/>
                    <a:pt x="439103" y="1111472"/>
                  </a:cubicBezTo>
                  <a:cubicBezTo>
                    <a:pt x="458819" y="1105472"/>
                    <a:pt x="476441" y="1096423"/>
                    <a:pt x="491490" y="1084707"/>
                  </a:cubicBezTo>
                  <a:cubicBezTo>
                    <a:pt x="506444" y="1073087"/>
                    <a:pt x="518541" y="1058323"/>
                    <a:pt x="527495" y="1040987"/>
                  </a:cubicBezTo>
                  <a:cubicBezTo>
                    <a:pt x="536448" y="1023747"/>
                    <a:pt x="540925" y="1003649"/>
                    <a:pt x="540925" y="981361"/>
                  </a:cubicBezTo>
                  <a:cubicBezTo>
                    <a:pt x="540925" y="954691"/>
                    <a:pt x="535496" y="932307"/>
                    <a:pt x="524732" y="914876"/>
                  </a:cubicBezTo>
                  <a:cubicBezTo>
                    <a:pt x="513969" y="897350"/>
                    <a:pt x="499491" y="883539"/>
                    <a:pt x="481679" y="873919"/>
                  </a:cubicBezTo>
                  <a:cubicBezTo>
                    <a:pt x="463582" y="864013"/>
                    <a:pt x="442817" y="857345"/>
                    <a:pt x="419957" y="854012"/>
                  </a:cubicBezTo>
                  <a:cubicBezTo>
                    <a:pt x="396716" y="850678"/>
                    <a:pt x="372809" y="849821"/>
                    <a:pt x="348806" y="851535"/>
                  </a:cubicBezTo>
                  <a:lnTo>
                    <a:pt x="341471" y="852011"/>
                  </a:lnTo>
                  <a:lnTo>
                    <a:pt x="341471" y="809054"/>
                  </a:lnTo>
                  <a:lnTo>
                    <a:pt x="348710" y="809435"/>
                  </a:lnTo>
                  <a:cubicBezTo>
                    <a:pt x="369951" y="810578"/>
                    <a:pt x="391573" y="809530"/>
                    <a:pt x="413099" y="806482"/>
                  </a:cubicBezTo>
                  <a:cubicBezTo>
                    <a:pt x="434245" y="803434"/>
                    <a:pt x="453581" y="797338"/>
                    <a:pt x="470630" y="788289"/>
                  </a:cubicBezTo>
                  <a:cubicBezTo>
                    <a:pt x="487299" y="779431"/>
                    <a:pt x="501110" y="766953"/>
                    <a:pt x="511588" y="751427"/>
                  </a:cubicBezTo>
                  <a:cubicBezTo>
                    <a:pt x="521970" y="735997"/>
                    <a:pt x="527209" y="715899"/>
                    <a:pt x="527209" y="691610"/>
                  </a:cubicBezTo>
                  <a:cubicBezTo>
                    <a:pt x="527209" y="672370"/>
                    <a:pt x="522732" y="655320"/>
                    <a:pt x="514064" y="641033"/>
                  </a:cubicBezTo>
                  <a:cubicBezTo>
                    <a:pt x="505206" y="626555"/>
                    <a:pt x="493490" y="614553"/>
                    <a:pt x="479298" y="605409"/>
                  </a:cubicBezTo>
                  <a:cubicBezTo>
                    <a:pt x="464820" y="596075"/>
                    <a:pt x="448437" y="589026"/>
                    <a:pt x="430530" y="584359"/>
                  </a:cubicBezTo>
                  <a:cubicBezTo>
                    <a:pt x="412528" y="579692"/>
                    <a:pt x="394716" y="577310"/>
                    <a:pt x="377666" y="577310"/>
                  </a:cubicBezTo>
                  <a:cubicBezTo>
                    <a:pt x="352997" y="577310"/>
                    <a:pt x="330994" y="581406"/>
                    <a:pt x="312515" y="589598"/>
                  </a:cubicBezTo>
                  <a:cubicBezTo>
                    <a:pt x="294037" y="597694"/>
                    <a:pt x="278511" y="609029"/>
                    <a:pt x="266319" y="623030"/>
                  </a:cubicBezTo>
                  <a:cubicBezTo>
                    <a:pt x="254032" y="637223"/>
                    <a:pt x="244507" y="654368"/>
                    <a:pt x="237935" y="673989"/>
                  </a:cubicBezTo>
                  <a:cubicBezTo>
                    <a:pt x="231267" y="693896"/>
                    <a:pt x="227362" y="716185"/>
                    <a:pt x="226219" y="740093"/>
                  </a:cubicBezTo>
                  <a:lnTo>
                    <a:pt x="225933" y="746665"/>
                  </a:lnTo>
                  <a:lnTo>
                    <a:pt x="179832" y="746665"/>
                  </a:lnTo>
                  <a:lnTo>
                    <a:pt x="179832" y="739807"/>
                  </a:lnTo>
                  <a:cubicBezTo>
                    <a:pt x="179832" y="709898"/>
                    <a:pt x="184499" y="682085"/>
                    <a:pt x="193548" y="657035"/>
                  </a:cubicBezTo>
                  <a:cubicBezTo>
                    <a:pt x="202692" y="631888"/>
                    <a:pt x="216122" y="610076"/>
                    <a:pt x="233363" y="592265"/>
                  </a:cubicBezTo>
                  <a:cubicBezTo>
                    <a:pt x="250508" y="574453"/>
                    <a:pt x="271558" y="560356"/>
                    <a:pt x="295847" y="550259"/>
                  </a:cubicBezTo>
                  <a:cubicBezTo>
                    <a:pt x="320040" y="540258"/>
                    <a:pt x="347567" y="535115"/>
                    <a:pt x="377571" y="535115"/>
                  </a:cubicBezTo>
                  <a:cubicBezTo>
                    <a:pt x="402050" y="535115"/>
                    <a:pt x="426244" y="538067"/>
                    <a:pt x="449294" y="543878"/>
                  </a:cubicBezTo>
                  <a:cubicBezTo>
                    <a:pt x="472631" y="549783"/>
                    <a:pt x="493586" y="559118"/>
                    <a:pt x="511683" y="571500"/>
                  </a:cubicBezTo>
                  <a:cubicBezTo>
                    <a:pt x="529971" y="584073"/>
                    <a:pt x="544925" y="600456"/>
                    <a:pt x="556260" y="620173"/>
                  </a:cubicBezTo>
                  <a:cubicBezTo>
                    <a:pt x="567690" y="640080"/>
                    <a:pt x="573500" y="664083"/>
                    <a:pt x="573500" y="691515"/>
                  </a:cubicBezTo>
                  <a:cubicBezTo>
                    <a:pt x="573500" y="709994"/>
                    <a:pt x="570643" y="727520"/>
                    <a:pt x="564928" y="743617"/>
                  </a:cubicBezTo>
                  <a:cubicBezTo>
                    <a:pt x="559213" y="759809"/>
                    <a:pt x="550831" y="774478"/>
                    <a:pt x="540068" y="787051"/>
                  </a:cubicBezTo>
                  <a:cubicBezTo>
                    <a:pt x="529209" y="799719"/>
                    <a:pt x="516160" y="810197"/>
                    <a:pt x="501110" y="818293"/>
                  </a:cubicBezTo>
                  <a:cubicBezTo>
                    <a:pt x="494157" y="822008"/>
                    <a:pt x="486918" y="825151"/>
                    <a:pt x="479298" y="827723"/>
                  </a:cubicBezTo>
                  <a:cubicBezTo>
                    <a:pt x="489490" y="830675"/>
                    <a:pt x="499015" y="834485"/>
                    <a:pt x="507968" y="839343"/>
                  </a:cubicBezTo>
                  <a:cubicBezTo>
                    <a:pt x="524732" y="848297"/>
                    <a:pt x="539115" y="860012"/>
                    <a:pt x="550831" y="874109"/>
                  </a:cubicBezTo>
                  <a:cubicBezTo>
                    <a:pt x="562451" y="888111"/>
                    <a:pt x="571595" y="904494"/>
                    <a:pt x="577787" y="922687"/>
                  </a:cubicBezTo>
                  <a:cubicBezTo>
                    <a:pt x="584073" y="940880"/>
                    <a:pt x="587216" y="960501"/>
                    <a:pt x="587216" y="981265"/>
                  </a:cubicBezTo>
                  <a:cubicBezTo>
                    <a:pt x="587216" y="1011365"/>
                    <a:pt x="581501" y="1038225"/>
                    <a:pt x="570167" y="1060799"/>
                  </a:cubicBezTo>
                  <a:cubicBezTo>
                    <a:pt x="558927" y="1083374"/>
                    <a:pt x="543497" y="1102519"/>
                    <a:pt x="524447" y="1117664"/>
                  </a:cubicBezTo>
                  <a:cubicBezTo>
                    <a:pt x="505492" y="1132808"/>
                    <a:pt x="483013" y="1144238"/>
                    <a:pt x="457581" y="1151573"/>
                  </a:cubicBezTo>
                  <a:cubicBezTo>
                    <a:pt x="432435" y="1158907"/>
                    <a:pt x="405479" y="1162622"/>
                    <a:pt x="377476" y="1162622"/>
                  </a:cubicBezTo>
                  <a:close/>
                  <a:moveTo>
                    <a:pt x="874395" y="1156240"/>
                  </a:moveTo>
                  <a:lnTo>
                    <a:pt x="821912" y="1156240"/>
                  </a:lnTo>
                  <a:lnTo>
                    <a:pt x="592646" y="540734"/>
                  </a:lnTo>
                  <a:lnTo>
                    <a:pt x="646081" y="540734"/>
                  </a:lnTo>
                  <a:lnTo>
                    <a:pt x="848678" y="1099661"/>
                  </a:lnTo>
                  <a:lnTo>
                    <a:pt x="1052894" y="540734"/>
                  </a:lnTo>
                  <a:lnTo>
                    <a:pt x="1104710" y="540734"/>
                  </a:lnTo>
                  <a:lnTo>
                    <a:pt x="874490" y="1156240"/>
                  </a:lnTo>
                  <a:close/>
                  <a:moveTo>
                    <a:pt x="1344168" y="1156240"/>
                  </a:moveTo>
                  <a:lnTo>
                    <a:pt x="1154525" y="1156240"/>
                  </a:lnTo>
                  <a:lnTo>
                    <a:pt x="1154525" y="540734"/>
                  </a:lnTo>
                  <a:lnTo>
                    <a:pt x="1344168" y="540734"/>
                  </a:lnTo>
                  <a:cubicBezTo>
                    <a:pt x="1380744" y="540734"/>
                    <a:pt x="1411891" y="545402"/>
                    <a:pt x="1436751" y="554641"/>
                  </a:cubicBezTo>
                  <a:cubicBezTo>
                    <a:pt x="1461707" y="563975"/>
                    <a:pt x="1482090" y="576358"/>
                    <a:pt x="1497330" y="591598"/>
                  </a:cubicBezTo>
                  <a:cubicBezTo>
                    <a:pt x="1512570" y="606838"/>
                    <a:pt x="1523810" y="624650"/>
                    <a:pt x="1530572" y="644366"/>
                  </a:cubicBezTo>
                  <a:cubicBezTo>
                    <a:pt x="1537240" y="663893"/>
                    <a:pt x="1540669" y="683800"/>
                    <a:pt x="1540669" y="703517"/>
                  </a:cubicBezTo>
                  <a:cubicBezTo>
                    <a:pt x="1540669" y="720566"/>
                    <a:pt x="1537716" y="736949"/>
                    <a:pt x="1531811" y="752285"/>
                  </a:cubicBezTo>
                  <a:cubicBezTo>
                    <a:pt x="1525905" y="767620"/>
                    <a:pt x="1517333" y="781431"/>
                    <a:pt x="1506379" y="793242"/>
                  </a:cubicBezTo>
                  <a:cubicBezTo>
                    <a:pt x="1495520" y="804958"/>
                    <a:pt x="1482471" y="814959"/>
                    <a:pt x="1467517" y="822865"/>
                  </a:cubicBezTo>
                  <a:cubicBezTo>
                    <a:pt x="1461135" y="826294"/>
                    <a:pt x="1454372" y="829151"/>
                    <a:pt x="1447419" y="831533"/>
                  </a:cubicBezTo>
                  <a:lnTo>
                    <a:pt x="1447991" y="831723"/>
                  </a:lnTo>
                  <a:cubicBezTo>
                    <a:pt x="1463326" y="835819"/>
                    <a:pt x="1479423" y="843725"/>
                    <a:pt x="1495997" y="855059"/>
                  </a:cubicBezTo>
                  <a:cubicBezTo>
                    <a:pt x="1512665" y="866489"/>
                    <a:pt x="1527715" y="882396"/>
                    <a:pt x="1540859" y="902494"/>
                  </a:cubicBezTo>
                  <a:cubicBezTo>
                    <a:pt x="1554194" y="922877"/>
                    <a:pt x="1560957" y="949262"/>
                    <a:pt x="1560957" y="980789"/>
                  </a:cubicBezTo>
                  <a:cubicBezTo>
                    <a:pt x="1560957" y="1009269"/>
                    <a:pt x="1555623" y="1034606"/>
                    <a:pt x="1545050" y="1056227"/>
                  </a:cubicBezTo>
                  <a:cubicBezTo>
                    <a:pt x="1534573" y="1077849"/>
                    <a:pt x="1519618" y="1096328"/>
                    <a:pt x="1500568" y="1111282"/>
                  </a:cubicBezTo>
                  <a:cubicBezTo>
                    <a:pt x="1481614" y="1126141"/>
                    <a:pt x="1458563" y="1137476"/>
                    <a:pt x="1431989" y="1144905"/>
                  </a:cubicBezTo>
                  <a:cubicBezTo>
                    <a:pt x="1405700" y="1152335"/>
                    <a:pt x="1376077" y="1156145"/>
                    <a:pt x="1344168" y="1156145"/>
                  </a:cubicBezTo>
                  <a:close/>
                  <a:moveTo>
                    <a:pt x="1205389" y="1110520"/>
                  </a:moveTo>
                  <a:lnTo>
                    <a:pt x="1344168" y="1110520"/>
                  </a:lnTo>
                  <a:cubicBezTo>
                    <a:pt x="1396365" y="1110520"/>
                    <a:pt x="1437608" y="1099471"/>
                    <a:pt x="1466945" y="1077754"/>
                  </a:cubicBezTo>
                  <a:cubicBezTo>
                    <a:pt x="1495997" y="1056132"/>
                    <a:pt x="1510093" y="1024509"/>
                    <a:pt x="1510093" y="980885"/>
                  </a:cubicBezTo>
                  <a:cubicBezTo>
                    <a:pt x="1510093" y="956501"/>
                    <a:pt x="1505045" y="936308"/>
                    <a:pt x="1495139" y="920972"/>
                  </a:cubicBezTo>
                  <a:cubicBezTo>
                    <a:pt x="1485138" y="905447"/>
                    <a:pt x="1472089" y="892969"/>
                    <a:pt x="1456563" y="884015"/>
                  </a:cubicBezTo>
                  <a:cubicBezTo>
                    <a:pt x="1440752" y="874871"/>
                    <a:pt x="1422749" y="868490"/>
                    <a:pt x="1403128" y="865061"/>
                  </a:cubicBezTo>
                  <a:cubicBezTo>
                    <a:pt x="1383125" y="861536"/>
                    <a:pt x="1363218" y="859727"/>
                    <a:pt x="1344073" y="859727"/>
                  </a:cubicBezTo>
                  <a:lnTo>
                    <a:pt x="1205294" y="859727"/>
                  </a:lnTo>
                  <a:lnTo>
                    <a:pt x="1205294" y="1110710"/>
                  </a:lnTo>
                  <a:close/>
                  <a:moveTo>
                    <a:pt x="1205389" y="813816"/>
                  </a:moveTo>
                  <a:lnTo>
                    <a:pt x="1344168" y="813816"/>
                  </a:lnTo>
                  <a:cubicBezTo>
                    <a:pt x="1393317" y="813816"/>
                    <a:pt x="1430369" y="802958"/>
                    <a:pt x="1454182" y="781431"/>
                  </a:cubicBezTo>
                  <a:cubicBezTo>
                    <a:pt x="1478185" y="759809"/>
                    <a:pt x="1489805" y="732092"/>
                    <a:pt x="1489805" y="696754"/>
                  </a:cubicBezTo>
                  <a:cubicBezTo>
                    <a:pt x="1489805" y="676085"/>
                    <a:pt x="1485805" y="658654"/>
                    <a:pt x="1478089" y="644938"/>
                  </a:cubicBezTo>
                  <a:cubicBezTo>
                    <a:pt x="1470279" y="631031"/>
                    <a:pt x="1459611" y="619697"/>
                    <a:pt x="1446562" y="611029"/>
                  </a:cubicBezTo>
                  <a:cubicBezTo>
                    <a:pt x="1433322" y="602266"/>
                    <a:pt x="1417796" y="595979"/>
                    <a:pt x="1400461" y="592169"/>
                  </a:cubicBezTo>
                  <a:cubicBezTo>
                    <a:pt x="1382744" y="588359"/>
                    <a:pt x="1363789" y="586454"/>
                    <a:pt x="1344168" y="586454"/>
                  </a:cubicBezTo>
                  <a:lnTo>
                    <a:pt x="1205389" y="586454"/>
                  </a:lnTo>
                  <a:lnTo>
                    <a:pt x="1205389" y="813816"/>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38486375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 White">
    <p:bg>
      <p:bgPr>
        <a:solidFill>
          <a:schemeClr val="bg1"/>
        </a:solidFill>
        <a:effectLst/>
      </p:bgPr>
    </p:bg>
    <p:spTree>
      <p:nvGrpSpPr>
        <p:cNvPr id="1" name=""/>
        <p:cNvGrpSpPr/>
        <p:nvPr/>
      </p:nvGrpSpPr>
      <p:grpSpPr>
        <a:xfrm>
          <a:off x="0" y="0"/>
          <a:ext cx="0" cy="0"/>
          <a:chOff x="0" y="0"/>
          <a:chExt cx="0" cy="0"/>
        </a:xfrm>
      </p:grpSpPr>
      <p:sp>
        <p:nvSpPr>
          <p:cNvPr id="2" name="Graphic 3">
            <a:extLst>
              <a:ext uri="{FF2B5EF4-FFF2-40B4-BE49-F238E27FC236}">
                <a16:creationId xmlns:a16="http://schemas.microsoft.com/office/drawing/2014/main" id="{AD4D14C0-7C43-D417-3C14-8B827D2DAE28}"/>
              </a:ext>
            </a:extLst>
          </p:cNvPr>
          <p:cNvSpPr/>
          <p:nvPr userDrawn="1"/>
        </p:nvSpPr>
        <p:spPr>
          <a:xfrm>
            <a:off x="6651334" y="81215"/>
            <a:ext cx="2501451" cy="5002903"/>
          </a:xfrm>
          <a:custGeom>
            <a:avLst/>
            <a:gdLst>
              <a:gd name="connsiteX0" fmla="*/ 2501451 w 2501451"/>
              <a:gd name="connsiteY0" fmla="*/ 3405580 h 5002903"/>
              <a:gd name="connsiteX1" fmla="*/ 2420714 w 2501451"/>
              <a:gd name="connsiteY1" fmla="*/ 3405580 h 5002903"/>
              <a:gd name="connsiteX2" fmla="*/ 1745320 w 2501451"/>
              <a:gd name="connsiteY2" fmla="*/ 1592746 h 5002903"/>
              <a:gd name="connsiteX3" fmla="*/ 1902725 w 2501451"/>
              <a:gd name="connsiteY3" fmla="*/ 1592746 h 5002903"/>
              <a:gd name="connsiteX4" fmla="*/ 2499290 w 2501451"/>
              <a:gd name="connsiteY4" fmla="*/ 3238766 h 5002903"/>
              <a:gd name="connsiteX5" fmla="*/ 2501451 w 2501451"/>
              <a:gd name="connsiteY5" fmla="*/ 3232917 h 5002903"/>
              <a:gd name="connsiteX6" fmla="*/ 2501451 w 2501451"/>
              <a:gd name="connsiteY6" fmla="*/ 0 h 5002903"/>
              <a:gd name="connsiteX7" fmla="*/ 0 w 2501451"/>
              <a:gd name="connsiteY7" fmla="*/ 2501452 h 5002903"/>
              <a:gd name="connsiteX8" fmla="*/ 2501451 w 2501451"/>
              <a:gd name="connsiteY8" fmla="*/ 5002903 h 5002903"/>
              <a:gd name="connsiteX9" fmla="*/ 2501451 w 2501451"/>
              <a:gd name="connsiteY9" fmla="*/ 3405580 h 5002903"/>
              <a:gd name="connsiteX10" fmla="*/ 1679205 w 2501451"/>
              <a:gd name="connsiteY10" fmla="*/ 3124589 h 5002903"/>
              <a:gd name="connsiteX11" fmla="*/ 1544558 w 2501451"/>
              <a:gd name="connsiteY11" fmla="*/ 3292167 h 5002903"/>
              <a:gd name="connsiteX12" fmla="*/ 1347737 w 2501451"/>
              <a:gd name="connsiteY12" fmla="*/ 3391975 h 5002903"/>
              <a:gd name="connsiteX13" fmla="*/ 1111629 w 2501451"/>
              <a:gd name="connsiteY13" fmla="*/ 3424397 h 5002903"/>
              <a:gd name="connsiteX14" fmla="*/ 845387 w 2501451"/>
              <a:gd name="connsiteY14" fmla="*/ 3382694 h 5002903"/>
              <a:gd name="connsiteX15" fmla="*/ 642972 w 2501451"/>
              <a:gd name="connsiteY15" fmla="*/ 3260380 h 5002903"/>
              <a:gd name="connsiteX16" fmla="*/ 519006 w 2501451"/>
              <a:gd name="connsiteY16" fmla="*/ 3062543 h 5002903"/>
              <a:gd name="connsiteX17" fmla="*/ 486203 w 2501451"/>
              <a:gd name="connsiteY17" fmla="*/ 2795284 h 5002903"/>
              <a:gd name="connsiteX18" fmla="*/ 487220 w 2501451"/>
              <a:gd name="connsiteY18" fmla="*/ 2776085 h 5002903"/>
              <a:gd name="connsiteX19" fmla="*/ 623646 w 2501451"/>
              <a:gd name="connsiteY19" fmla="*/ 2776085 h 5002903"/>
              <a:gd name="connsiteX20" fmla="*/ 622756 w 2501451"/>
              <a:gd name="connsiteY20" fmla="*/ 2797064 h 5002903"/>
              <a:gd name="connsiteX21" fmla="*/ 650728 w 2501451"/>
              <a:gd name="connsiteY21" fmla="*/ 3008506 h 5002903"/>
              <a:gd name="connsiteX22" fmla="*/ 746087 w 2501451"/>
              <a:gd name="connsiteY22" fmla="*/ 3165657 h 5002903"/>
              <a:gd name="connsiteX23" fmla="*/ 900950 w 2501451"/>
              <a:gd name="connsiteY23" fmla="*/ 3264703 h 5002903"/>
              <a:gd name="connsiteX24" fmla="*/ 1111502 w 2501451"/>
              <a:gd name="connsiteY24" fmla="*/ 3300177 h 5002903"/>
              <a:gd name="connsiteX25" fmla="*/ 1292938 w 2501451"/>
              <a:gd name="connsiteY25" fmla="*/ 3273222 h 5002903"/>
              <a:gd name="connsiteX26" fmla="*/ 1447165 w 2501451"/>
              <a:gd name="connsiteY26" fmla="*/ 3194392 h 5002903"/>
              <a:gd name="connsiteX27" fmla="*/ 1553077 w 2501451"/>
              <a:gd name="connsiteY27" fmla="*/ 3065594 h 5002903"/>
              <a:gd name="connsiteX28" fmla="*/ 1592619 w 2501451"/>
              <a:gd name="connsiteY28" fmla="*/ 2890007 h 5002903"/>
              <a:gd name="connsiteX29" fmla="*/ 1544939 w 2501451"/>
              <a:gd name="connsiteY29" fmla="*/ 2694203 h 5002903"/>
              <a:gd name="connsiteX30" fmla="*/ 1418303 w 2501451"/>
              <a:gd name="connsiteY30" fmla="*/ 2573543 h 5002903"/>
              <a:gd name="connsiteX31" fmla="*/ 1236485 w 2501451"/>
              <a:gd name="connsiteY31" fmla="*/ 2515056 h 5002903"/>
              <a:gd name="connsiteX32" fmla="*/ 1026823 w 2501451"/>
              <a:gd name="connsiteY32" fmla="*/ 2507682 h 5002903"/>
              <a:gd name="connsiteX33" fmla="*/ 1005209 w 2501451"/>
              <a:gd name="connsiteY33" fmla="*/ 2509208 h 5002903"/>
              <a:gd name="connsiteX34" fmla="*/ 1005209 w 2501451"/>
              <a:gd name="connsiteY34" fmla="*/ 2382698 h 5002903"/>
              <a:gd name="connsiteX35" fmla="*/ 1026442 w 2501451"/>
              <a:gd name="connsiteY35" fmla="*/ 2383843 h 5002903"/>
              <a:gd name="connsiteX36" fmla="*/ 1216269 w 2501451"/>
              <a:gd name="connsiteY36" fmla="*/ 2375197 h 5002903"/>
              <a:gd name="connsiteX37" fmla="*/ 1385627 w 2501451"/>
              <a:gd name="connsiteY37" fmla="*/ 2321669 h 5002903"/>
              <a:gd name="connsiteX38" fmla="*/ 1506287 w 2501451"/>
              <a:gd name="connsiteY38" fmla="*/ 2213087 h 5002903"/>
              <a:gd name="connsiteX39" fmla="*/ 1552187 w 2501451"/>
              <a:gd name="connsiteY39" fmla="*/ 2036991 h 5002903"/>
              <a:gd name="connsiteX40" fmla="*/ 1513280 w 2501451"/>
              <a:gd name="connsiteY40" fmla="*/ 1887977 h 5002903"/>
              <a:gd name="connsiteX41" fmla="*/ 1410801 w 2501451"/>
              <a:gd name="connsiteY41" fmla="*/ 1783082 h 5002903"/>
              <a:gd name="connsiteX42" fmla="*/ 1267127 w 2501451"/>
              <a:gd name="connsiteY42" fmla="*/ 1721035 h 5002903"/>
              <a:gd name="connsiteX43" fmla="*/ 1111502 w 2501451"/>
              <a:gd name="connsiteY43" fmla="*/ 1700184 h 5002903"/>
              <a:gd name="connsiteX44" fmla="*/ 919640 w 2501451"/>
              <a:gd name="connsiteY44" fmla="*/ 1736420 h 5002903"/>
              <a:gd name="connsiteX45" fmla="*/ 783722 w 2501451"/>
              <a:gd name="connsiteY45" fmla="*/ 1834957 h 5002903"/>
              <a:gd name="connsiteX46" fmla="*/ 700315 w 2501451"/>
              <a:gd name="connsiteY46" fmla="*/ 1985116 h 5002903"/>
              <a:gd name="connsiteX47" fmla="*/ 665859 w 2501451"/>
              <a:gd name="connsiteY47" fmla="*/ 2179647 h 5002903"/>
              <a:gd name="connsiteX48" fmla="*/ 664969 w 2501451"/>
              <a:gd name="connsiteY48" fmla="*/ 2198846 h 5002903"/>
              <a:gd name="connsiteX49" fmla="*/ 529305 w 2501451"/>
              <a:gd name="connsiteY49" fmla="*/ 2198846 h 5002903"/>
              <a:gd name="connsiteX50" fmla="*/ 529305 w 2501451"/>
              <a:gd name="connsiteY50" fmla="*/ 2178630 h 5002903"/>
              <a:gd name="connsiteX51" fmla="*/ 569737 w 2501451"/>
              <a:gd name="connsiteY51" fmla="*/ 1934893 h 5002903"/>
              <a:gd name="connsiteX52" fmla="*/ 686837 w 2501451"/>
              <a:gd name="connsiteY52" fmla="*/ 1744176 h 5002903"/>
              <a:gd name="connsiteX53" fmla="*/ 870816 w 2501451"/>
              <a:gd name="connsiteY53" fmla="*/ 1620591 h 5002903"/>
              <a:gd name="connsiteX54" fmla="*/ 1111502 w 2501451"/>
              <a:gd name="connsiteY54" fmla="*/ 1575963 h 5002903"/>
              <a:gd name="connsiteX55" fmla="*/ 1322817 w 2501451"/>
              <a:gd name="connsiteY55" fmla="*/ 1601900 h 5002903"/>
              <a:gd name="connsiteX56" fmla="*/ 1506541 w 2501451"/>
              <a:gd name="connsiteY56" fmla="*/ 1683273 h 5002903"/>
              <a:gd name="connsiteX57" fmla="*/ 1638009 w 2501451"/>
              <a:gd name="connsiteY57" fmla="*/ 1826566 h 5002903"/>
              <a:gd name="connsiteX58" fmla="*/ 1688867 w 2501451"/>
              <a:gd name="connsiteY58" fmla="*/ 2036736 h 5002903"/>
              <a:gd name="connsiteX59" fmla="*/ 1663693 w 2501451"/>
              <a:gd name="connsiteY59" fmla="*/ 2190328 h 5002903"/>
              <a:gd name="connsiteX60" fmla="*/ 1590330 w 2501451"/>
              <a:gd name="connsiteY60" fmla="*/ 2318363 h 5002903"/>
              <a:gd name="connsiteX61" fmla="*/ 1475772 w 2501451"/>
              <a:gd name="connsiteY61" fmla="*/ 2410289 h 5002903"/>
              <a:gd name="connsiteX62" fmla="*/ 1411437 w 2501451"/>
              <a:gd name="connsiteY62" fmla="*/ 2438133 h 5002903"/>
              <a:gd name="connsiteX63" fmla="*/ 1495988 w 2501451"/>
              <a:gd name="connsiteY63" fmla="*/ 2472208 h 5002903"/>
              <a:gd name="connsiteX64" fmla="*/ 1622243 w 2501451"/>
              <a:gd name="connsiteY64" fmla="*/ 2574560 h 5002903"/>
              <a:gd name="connsiteX65" fmla="*/ 1701709 w 2501451"/>
              <a:gd name="connsiteY65" fmla="*/ 2717598 h 5002903"/>
              <a:gd name="connsiteX66" fmla="*/ 1729427 w 2501451"/>
              <a:gd name="connsiteY66" fmla="*/ 2890007 h 5002903"/>
              <a:gd name="connsiteX67" fmla="*/ 1679205 w 2501451"/>
              <a:gd name="connsiteY67" fmla="*/ 3124335 h 500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01451" h="5002903">
                <a:moveTo>
                  <a:pt x="2501451" y="3405580"/>
                </a:moveTo>
                <a:lnTo>
                  <a:pt x="2420714" y="3405580"/>
                </a:lnTo>
                <a:lnTo>
                  <a:pt x="1745320" y="1592746"/>
                </a:lnTo>
                <a:lnTo>
                  <a:pt x="1902725" y="1592746"/>
                </a:lnTo>
                <a:lnTo>
                  <a:pt x="2499290" y="3238766"/>
                </a:lnTo>
                <a:lnTo>
                  <a:pt x="2501451" y="3232917"/>
                </a:lnTo>
                <a:lnTo>
                  <a:pt x="2501451" y="0"/>
                </a:lnTo>
                <a:cubicBezTo>
                  <a:pt x="1119893" y="0"/>
                  <a:pt x="0" y="1119894"/>
                  <a:pt x="0" y="2501452"/>
                </a:cubicBezTo>
                <a:cubicBezTo>
                  <a:pt x="0" y="3883010"/>
                  <a:pt x="1119893" y="5002903"/>
                  <a:pt x="2501451" y="5002903"/>
                </a:cubicBezTo>
                <a:lnTo>
                  <a:pt x="2501451" y="3405580"/>
                </a:lnTo>
                <a:close/>
                <a:moveTo>
                  <a:pt x="1679205" y="3124589"/>
                </a:moveTo>
                <a:cubicBezTo>
                  <a:pt x="1646020" y="3191086"/>
                  <a:pt x="1600756" y="3247412"/>
                  <a:pt x="1544558" y="3292167"/>
                </a:cubicBezTo>
                <a:cubicBezTo>
                  <a:pt x="1488614" y="3336667"/>
                  <a:pt x="1422371" y="3370361"/>
                  <a:pt x="1347737" y="3391975"/>
                </a:cubicBezTo>
                <a:cubicBezTo>
                  <a:pt x="1273612" y="3413463"/>
                  <a:pt x="1194146" y="3424397"/>
                  <a:pt x="1111629" y="3424397"/>
                </a:cubicBezTo>
                <a:cubicBezTo>
                  <a:pt x="1013600" y="3424397"/>
                  <a:pt x="924090" y="3410412"/>
                  <a:pt x="845387" y="3382694"/>
                </a:cubicBezTo>
                <a:cubicBezTo>
                  <a:pt x="766176" y="3354849"/>
                  <a:pt x="698153" y="3313781"/>
                  <a:pt x="642972" y="3260380"/>
                </a:cubicBezTo>
                <a:cubicBezTo>
                  <a:pt x="587791" y="3206852"/>
                  <a:pt x="545961" y="3140355"/>
                  <a:pt x="519006" y="3062543"/>
                </a:cubicBezTo>
                <a:cubicBezTo>
                  <a:pt x="492051" y="2985366"/>
                  <a:pt x="481117" y="2895474"/>
                  <a:pt x="486203" y="2795284"/>
                </a:cubicBezTo>
                <a:lnTo>
                  <a:pt x="487220" y="2776085"/>
                </a:lnTo>
                <a:lnTo>
                  <a:pt x="623646" y="2776085"/>
                </a:lnTo>
                <a:lnTo>
                  <a:pt x="622756" y="2797064"/>
                </a:lnTo>
                <a:cubicBezTo>
                  <a:pt x="619451" y="2875004"/>
                  <a:pt x="628859" y="2946205"/>
                  <a:pt x="650728" y="3008506"/>
                </a:cubicBezTo>
                <a:cubicBezTo>
                  <a:pt x="672470" y="3070426"/>
                  <a:pt x="704511" y="3123318"/>
                  <a:pt x="746087" y="3165657"/>
                </a:cubicBezTo>
                <a:cubicBezTo>
                  <a:pt x="787791" y="3208124"/>
                  <a:pt x="839793" y="3241436"/>
                  <a:pt x="900950" y="3264703"/>
                </a:cubicBezTo>
                <a:cubicBezTo>
                  <a:pt x="962488" y="3288225"/>
                  <a:pt x="1033308" y="3300177"/>
                  <a:pt x="1111502" y="3300177"/>
                </a:cubicBezTo>
                <a:cubicBezTo>
                  <a:pt x="1173422" y="3300177"/>
                  <a:pt x="1234578" y="3291022"/>
                  <a:pt x="1292938" y="3273222"/>
                </a:cubicBezTo>
                <a:cubicBezTo>
                  <a:pt x="1351043" y="3255549"/>
                  <a:pt x="1402918" y="3228976"/>
                  <a:pt x="1447165" y="3194392"/>
                </a:cubicBezTo>
                <a:cubicBezTo>
                  <a:pt x="1491030" y="3160063"/>
                  <a:pt x="1526758" y="3116707"/>
                  <a:pt x="1553077" y="3065594"/>
                </a:cubicBezTo>
                <a:cubicBezTo>
                  <a:pt x="1579268" y="3014736"/>
                  <a:pt x="1592619" y="2955614"/>
                  <a:pt x="1592619" y="2890007"/>
                </a:cubicBezTo>
                <a:cubicBezTo>
                  <a:pt x="1592619" y="2811431"/>
                  <a:pt x="1576598" y="2745570"/>
                  <a:pt x="1544939" y="2694203"/>
                </a:cubicBezTo>
                <a:cubicBezTo>
                  <a:pt x="1513153" y="2642583"/>
                  <a:pt x="1470559" y="2602023"/>
                  <a:pt x="1418303" y="2573543"/>
                </a:cubicBezTo>
                <a:cubicBezTo>
                  <a:pt x="1365029" y="2544427"/>
                  <a:pt x="1303872" y="2524846"/>
                  <a:pt x="1236485" y="2515056"/>
                </a:cubicBezTo>
                <a:cubicBezTo>
                  <a:pt x="1168209" y="2505139"/>
                  <a:pt x="1097643" y="2502723"/>
                  <a:pt x="1026823" y="2507682"/>
                </a:cubicBezTo>
                <a:lnTo>
                  <a:pt x="1005209" y="2509208"/>
                </a:lnTo>
                <a:lnTo>
                  <a:pt x="1005209" y="2382698"/>
                </a:lnTo>
                <a:lnTo>
                  <a:pt x="1026442" y="2383843"/>
                </a:lnTo>
                <a:cubicBezTo>
                  <a:pt x="1088870" y="2387148"/>
                  <a:pt x="1152697" y="2384224"/>
                  <a:pt x="1216269" y="2375197"/>
                </a:cubicBezTo>
                <a:cubicBezTo>
                  <a:pt x="1278570" y="2366296"/>
                  <a:pt x="1335531" y="2348369"/>
                  <a:pt x="1385627" y="2321669"/>
                </a:cubicBezTo>
                <a:cubicBezTo>
                  <a:pt x="1434832" y="2295477"/>
                  <a:pt x="1475391" y="2258986"/>
                  <a:pt x="1506287" y="2213087"/>
                </a:cubicBezTo>
                <a:cubicBezTo>
                  <a:pt x="1536802" y="2167823"/>
                  <a:pt x="1552187" y="2108446"/>
                  <a:pt x="1552187" y="2036991"/>
                </a:cubicBezTo>
                <a:cubicBezTo>
                  <a:pt x="1552187" y="1980284"/>
                  <a:pt x="1539091" y="1930189"/>
                  <a:pt x="1513280" y="1887977"/>
                </a:cubicBezTo>
                <a:cubicBezTo>
                  <a:pt x="1487215" y="1845256"/>
                  <a:pt x="1452759" y="1809910"/>
                  <a:pt x="1410801" y="1783082"/>
                </a:cubicBezTo>
                <a:cubicBezTo>
                  <a:pt x="1368081" y="1755746"/>
                  <a:pt x="1319765" y="1734767"/>
                  <a:pt x="1267127" y="1721035"/>
                </a:cubicBezTo>
                <a:cubicBezTo>
                  <a:pt x="1214108" y="1707177"/>
                  <a:pt x="1161724" y="1700184"/>
                  <a:pt x="1111502" y="1700184"/>
                </a:cubicBezTo>
                <a:cubicBezTo>
                  <a:pt x="1038775" y="1700184"/>
                  <a:pt x="974185" y="1712389"/>
                  <a:pt x="919640" y="1736420"/>
                </a:cubicBezTo>
                <a:cubicBezTo>
                  <a:pt x="865349" y="1760450"/>
                  <a:pt x="819577" y="1793508"/>
                  <a:pt x="783722" y="1834957"/>
                </a:cubicBezTo>
                <a:cubicBezTo>
                  <a:pt x="747613" y="1876661"/>
                  <a:pt x="719641" y="1927137"/>
                  <a:pt x="700315" y="1985116"/>
                </a:cubicBezTo>
                <a:cubicBezTo>
                  <a:pt x="680735" y="2043857"/>
                  <a:pt x="669164" y="2109336"/>
                  <a:pt x="665859" y="2179647"/>
                </a:cubicBezTo>
                <a:lnTo>
                  <a:pt x="664969" y="2198846"/>
                </a:lnTo>
                <a:lnTo>
                  <a:pt x="529305" y="2198846"/>
                </a:lnTo>
                <a:lnTo>
                  <a:pt x="529305" y="2178630"/>
                </a:lnTo>
                <a:cubicBezTo>
                  <a:pt x="529305" y="2090519"/>
                  <a:pt x="542909" y="2008510"/>
                  <a:pt x="569737" y="1934893"/>
                </a:cubicBezTo>
                <a:cubicBezTo>
                  <a:pt x="596819" y="1860768"/>
                  <a:pt x="636234" y="1796559"/>
                  <a:pt x="686837" y="1744176"/>
                </a:cubicBezTo>
                <a:cubicBezTo>
                  <a:pt x="737441" y="1691792"/>
                  <a:pt x="799361" y="1650215"/>
                  <a:pt x="870816" y="1620591"/>
                </a:cubicBezTo>
                <a:cubicBezTo>
                  <a:pt x="942145" y="1590966"/>
                  <a:pt x="1023136" y="1575963"/>
                  <a:pt x="1111502" y="1575963"/>
                </a:cubicBezTo>
                <a:cubicBezTo>
                  <a:pt x="1183593" y="1575963"/>
                  <a:pt x="1254794" y="1584736"/>
                  <a:pt x="1322817" y="1601900"/>
                </a:cubicBezTo>
                <a:cubicBezTo>
                  <a:pt x="1391475" y="1619319"/>
                  <a:pt x="1453268" y="1646783"/>
                  <a:pt x="1506541" y="1683273"/>
                </a:cubicBezTo>
                <a:cubicBezTo>
                  <a:pt x="1560324" y="1720272"/>
                  <a:pt x="1604443" y="1768460"/>
                  <a:pt x="1638009" y="1826566"/>
                </a:cubicBezTo>
                <a:cubicBezTo>
                  <a:pt x="1671703" y="1885180"/>
                  <a:pt x="1688867" y="1955872"/>
                  <a:pt x="1688867" y="2036736"/>
                </a:cubicBezTo>
                <a:cubicBezTo>
                  <a:pt x="1688867" y="2091027"/>
                  <a:pt x="1680349" y="2142648"/>
                  <a:pt x="1663693" y="2190328"/>
                </a:cubicBezTo>
                <a:cubicBezTo>
                  <a:pt x="1646910" y="2238134"/>
                  <a:pt x="1622243" y="2281236"/>
                  <a:pt x="1590330" y="2318363"/>
                </a:cubicBezTo>
                <a:cubicBezTo>
                  <a:pt x="1558417" y="2355616"/>
                  <a:pt x="1519892" y="2386512"/>
                  <a:pt x="1475772" y="2410289"/>
                </a:cubicBezTo>
                <a:cubicBezTo>
                  <a:pt x="1455302" y="2421350"/>
                  <a:pt x="1433814" y="2430632"/>
                  <a:pt x="1411437" y="2438133"/>
                </a:cubicBezTo>
                <a:cubicBezTo>
                  <a:pt x="1441443" y="2446779"/>
                  <a:pt x="1469669" y="2458222"/>
                  <a:pt x="1495988" y="2472208"/>
                </a:cubicBezTo>
                <a:cubicBezTo>
                  <a:pt x="1545321" y="2498654"/>
                  <a:pt x="1587787" y="2533111"/>
                  <a:pt x="1622243" y="2574560"/>
                </a:cubicBezTo>
                <a:cubicBezTo>
                  <a:pt x="1656573" y="2615882"/>
                  <a:pt x="1683273" y="2664070"/>
                  <a:pt x="1701709" y="2717598"/>
                </a:cubicBezTo>
                <a:cubicBezTo>
                  <a:pt x="1720145" y="2771126"/>
                  <a:pt x="1729427" y="2829104"/>
                  <a:pt x="1729427" y="2890007"/>
                </a:cubicBezTo>
                <a:cubicBezTo>
                  <a:pt x="1729427" y="2978754"/>
                  <a:pt x="1712516" y="3057584"/>
                  <a:pt x="1679205" y="3124335"/>
                </a:cubicBezTo>
                <a:close/>
              </a:path>
            </a:pathLst>
          </a:custGeom>
          <a:solidFill>
            <a:srgbClr val="1B4C75">
              <a:alpha val="15000"/>
            </a:srgbClr>
          </a:solidFill>
          <a:ln w="12668" cap="flat">
            <a:noFill/>
            <a:prstDash val="solid"/>
            <a:miter/>
          </a:ln>
        </p:spPr>
        <p:txBody>
          <a:bodyPr rtlCol="0" anchor="ctr"/>
          <a:lstStyle/>
          <a:p>
            <a:endParaRPr lang="en-GB"/>
          </a:p>
        </p:txBody>
      </p:sp>
      <p:sp>
        <p:nvSpPr>
          <p:cNvPr id="9" name="Slide Number Placeholder 5">
            <a:extLst>
              <a:ext uri="{FF2B5EF4-FFF2-40B4-BE49-F238E27FC236}">
                <a16:creationId xmlns:a16="http://schemas.microsoft.com/office/drawing/2014/main" id="{A0315FCE-3B74-4382-97FB-0BD451F15859}"/>
              </a:ext>
            </a:extLst>
          </p:cNvPr>
          <p:cNvSpPr>
            <a:spLocks noGrp="1"/>
          </p:cNvSpPr>
          <p:nvPr>
            <p:ph type="sldNum" sz="quarter" idx="12"/>
          </p:nvPr>
        </p:nvSpPr>
        <p:spPr>
          <a:xfrm>
            <a:off x="8351520" y="4807269"/>
            <a:ext cx="598170" cy="273844"/>
          </a:xfrm>
          <a:prstGeom prst="rect">
            <a:avLst/>
          </a:prstGeom>
        </p:spPr>
        <p:txBody>
          <a:bodyPr/>
          <a:lstStyle>
            <a:lvl1pPr>
              <a:defRPr sz="675">
                <a:solidFill>
                  <a:schemeClr val="bg2"/>
                </a:solidFill>
              </a:defRPr>
            </a:lvl1pPr>
          </a:lstStyle>
          <a:p>
            <a:fld id="{375A5551-8D38-450D-9456-AA8FB3888142}" type="slidenum">
              <a:rPr lang="en-GB" smtClean="0"/>
              <a:pPr/>
              <a:t>‹#›</a:t>
            </a:fld>
            <a:endParaRPr lang="en-GB"/>
          </a:p>
        </p:txBody>
      </p:sp>
      <p:sp>
        <p:nvSpPr>
          <p:cNvPr id="8" name="Title 1">
            <a:extLst>
              <a:ext uri="{FF2B5EF4-FFF2-40B4-BE49-F238E27FC236}">
                <a16:creationId xmlns:a16="http://schemas.microsoft.com/office/drawing/2014/main" id="{C0069489-EBE8-4C77-BBF9-DD7EF0B3B104}"/>
              </a:ext>
            </a:extLst>
          </p:cNvPr>
          <p:cNvSpPr>
            <a:spLocks noGrp="1"/>
          </p:cNvSpPr>
          <p:nvPr>
            <p:ph type="title" hasCustomPrompt="1"/>
          </p:nvPr>
        </p:nvSpPr>
        <p:spPr>
          <a:xfrm>
            <a:off x="258255" y="1073700"/>
            <a:ext cx="7886700" cy="679848"/>
          </a:xfrm>
        </p:spPr>
        <p:txBody>
          <a:bodyPr bIns="0" anchor="b" anchorCtr="0">
            <a:normAutofit/>
          </a:bodyPr>
          <a:lstStyle>
            <a:lvl1pPr>
              <a:defRPr sz="4400">
                <a:solidFill>
                  <a:schemeClr val="bg2"/>
                </a:solidFill>
              </a:defRPr>
            </a:lvl1pPr>
          </a:lstStyle>
          <a:p>
            <a:r>
              <a:rPr lang="en-US" dirty="0"/>
              <a:t>Section title</a:t>
            </a:r>
          </a:p>
        </p:txBody>
      </p:sp>
      <p:sp>
        <p:nvSpPr>
          <p:cNvPr id="11" name="Content Placeholder 2">
            <a:extLst>
              <a:ext uri="{FF2B5EF4-FFF2-40B4-BE49-F238E27FC236}">
                <a16:creationId xmlns:a16="http://schemas.microsoft.com/office/drawing/2014/main" id="{4623D88A-9DD6-452D-91F1-9FF26B77C105}"/>
              </a:ext>
            </a:extLst>
          </p:cNvPr>
          <p:cNvSpPr>
            <a:spLocks noGrp="1"/>
          </p:cNvSpPr>
          <p:nvPr>
            <p:ph idx="1" hasCustomPrompt="1"/>
          </p:nvPr>
        </p:nvSpPr>
        <p:spPr>
          <a:xfrm>
            <a:off x="258255" y="1742261"/>
            <a:ext cx="7886700" cy="2921319"/>
          </a:xfrm>
        </p:spPr>
        <p:txBody>
          <a:bodyPr tIns="0">
            <a:normAutofit/>
          </a:bodyPr>
          <a:lstStyle>
            <a:lvl1pPr marL="0" indent="0">
              <a:buNone/>
              <a:defRPr sz="4400">
                <a:solidFill>
                  <a:schemeClr val="accent1"/>
                </a:solidFill>
              </a:defRPr>
            </a:lvl1pPr>
            <a:lvl2pPr marL="342900" indent="0">
              <a:buNone/>
              <a:defRPr sz="1800">
                <a:solidFill>
                  <a:schemeClr val="bg1"/>
                </a:solidFill>
              </a:defRPr>
            </a:lvl2pPr>
            <a:lvl3pPr marL="685800" indent="0">
              <a:buNone/>
              <a:defRPr sz="165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dirty="0"/>
              <a:t>Subtitle</a:t>
            </a:r>
          </a:p>
        </p:txBody>
      </p:sp>
      <p:grpSp>
        <p:nvGrpSpPr>
          <p:cNvPr id="6" name="3VB logo">
            <a:extLst>
              <a:ext uri="{FF2B5EF4-FFF2-40B4-BE49-F238E27FC236}">
                <a16:creationId xmlns:a16="http://schemas.microsoft.com/office/drawing/2014/main" id="{2EFF517B-6205-AF97-9FA5-8EC99F53CB62}"/>
              </a:ext>
            </a:extLst>
          </p:cNvPr>
          <p:cNvGrpSpPr>
            <a:grpSpLocks noChangeAspect="1"/>
          </p:cNvGrpSpPr>
          <p:nvPr userDrawn="1"/>
        </p:nvGrpSpPr>
        <p:grpSpPr>
          <a:xfrm>
            <a:off x="375871" y="275711"/>
            <a:ext cx="1051884" cy="514800"/>
            <a:chOff x="2493279" y="-970730"/>
            <a:chExt cx="3470909" cy="1698688"/>
          </a:xfrm>
          <a:solidFill>
            <a:srgbClr val="003058"/>
          </a:solidFill>
        </p:grpSpPr>
        <p:sp>
          <p:nvSpPr>
            <p:cNvPr id="7" name="Text">
              <a:extLst>
                <a:ext uri="{FF2B5EF4-FFF2-40B4-BE49-F238E27FC236}">
                  <a16:creationId xmlns:a16="http://schemas.microsoft.com/office/drawing/2014/main" id="{14EFE60D-1B8F-3369-CE6D-385C556BC998}"/>
                </a:ext>
              </a:extLst>
            </p:cNvPr>
            <p:cNvSpPr/>
            <p:nvPr/>
          </p:nvSpPr>
          <p:spPr>
            <a:xfrm>
              <a:off x="4372656" y="-762894"/>
              <a:ext cx="1591532" cy="1285970"/>
            </a:xfrm>
            <a:custGeom>
              <a:avLst/>
              <a:gdLst>
                <a:gd name="connsiteX0" fmla="*/ 7429 w 1591532"/>
                <a:gd name="connsiteY0" fmla="*/ 31623 h 1285970"/>
                <a:gd name="connsiteX1" fmla="*/ 7429 w 1591532"/>
                <a:gd name="connsiteY1" fmla="*/ 0 h 1285970"/>
                <a:gd name="connsiteX2" fmla="*/ 232886 w 1591532"/>
                <a:gd name="connsiteY2" fmla="*/ 0 h 1285970"/>
                <a:gd name="connsiteX3" fmla="*/ 232886 w 1591532"/>
                <a:gd name="connsiteY3" fmla="*/ 31623 h 1285970"/>
                <a:gd name="connsiteX4" fmla="*/ 138875 w 1591532"/>
                <a:gd name="connsiteY4" fmla="*/ 31623 h 1285970"/>
                <a:gd name="connsiteX5" fmla="*/ 138875 w 1591532"/>
                <a:gd name="connsiteY5" fmla="*/ 282035 h 1285970"/>
                <a:gd name="connsiteX6" fmla="*/ 101346 w 1591532"/>
                <a:gd name="connsiteY6" fmla="*/ 282035 h 1285970"/>
                <a:gd name="connsiteX7" fmla="*/ 101346 w 1591532"/>
                <a:gd name="connsiteY7" fmla="*/ 31623 h 1285970"/>
                <a:gd name="connsiteX8" fmla="*/ 7334 w 1591532"/>
                <a:gd name="connsiteY8" fmla="*/ 31623 h 1285970"/>
                <a:gd name="connsiteX9" fmla="*/ 286988 w 1591532"/>
                <a:gd name="connsiteY9" fmla="*/ 0 h 1285970"/>
                <a:gd name="connsiteX10" fmla="*/ 286988 w 1591532"/>
                <a:gd name="connsiteY10" fmla="*/ 107823 h 1285970"/>
                <a:gd name="connsiteX11" fmla="*/ 287750 w 1591532"/>
                <a:gd name="connsiteY11" fmla="*/ 107823 h 1285970"/>
                <a:gd name="connsiteX12" fmla="*/ 298799 w 1591532"/>
                <a:gd name="connsiteY12" fmla="*/ 91821 h 1285970"/>
                <a:gd name="connsiteX13" fmla="*/ 314801 w 1591532"/>
                <a:gd name="connsiteY13" fmla="*/ 81153 h 1285970"/>
                <a:gd name="connsiteX14" fmla="*/ 333375 w 1591532"/>
                <a:gd name="connsiteY14" fmla="*/ 75057 h 1285970"/>
                <a:gd name="connsiteX15" fmla="*/ 352139 w 1591532"/>
                <a:gd name="connsiteY15" fmla="*/ 73057 h 1285970"/>
                <a:gd name="connsiteX16" fmla="*/ 385667 w 1591532"/>
                <a:gd name="connsiteY16" fmla="*/ 78581 h 1285970"/>
                <a:gd name="connsiteX17" fmla="*/ 407384 w 1591532"/>
                <a:gd name="connsiteY17" fmla="*/ 94012 h 1285970"/>
                <a:gd name="connsiteX18" fmla="*/ 419005 w 1591532"/>
                <a:gd name="connsiteY18" fmla="*/ 117539 h 1285970"/>
                <a:gd name="connsiteX19" fmla="*/ 422338 w 1591532"/>
                <a:gd name="connsiteY19" fmla="*/ 147733 h 1285970"/>
                <a:gd name="connsiteX20" fmla="*/ 422338 w 1591532"/>
                <a:gd name="connsiteY20" fmla="*/ 282035 h 1285970"/>
                <a:gd name="connsiteX21" fmla="*/ 388811 w 1591532"/>
                <a:gd name="connsiteY21" fmla="*/ 282035 h 1285970"/>
                <a:gd name="connsiteX22" fmla="*/ 388811 w 1591532"/>
                <a:gd name="connsiteY22" fmla="*/ 143827 h 1285970"/>
                <a:gd name="connsiteX23" fmla="*/ 377762 w 1591532"/>
                <a:gd name="connsiteY23" fmla="*/ 113824 h 1285970"/>
                <a:gd name="connsiteX24" fmla="*/ 347377 w 1591532"/>
                <a:gd name="connsiteY24" fmla="*/ 102775 h 1285970"/>
                <a:gd name="connsiteX25" fmla="*/ 320707 w 1591532"/>
                <a:gd name="connsiteY25" fmla="*/ 107537 h 1285970"/>
                <a:gd name="connsiteX26" fmla="*/ 301942 w 1591532"/>
                <a:gd name="connsiteY26" fmla="*/ 120968 h 1285970"/>
                <a:gd name="connsiteX27" fmla="*/ 290703 w 1591532"/>
                <a:gd name="connsiteY27" fmla="*/ 141351 h 1285970"/>
                <a:gd name="connsiteX28" fmla="*/ 286988 w 1591532"/>
                <a:gd name="connsiteY28" fmla="*/ 166783 h 1285970"/>
                <a:gd name="connsiteX29" fmla="*/ 286988 w 1591532"/>
                <a:gd name="connsiteY29" fmla="*/ 282131 h 1285970"/>
                <a:gd name="connsiteX30" fmla="*/ 253460 w 1591532"/>
                <a:gd name="connsiteY30" fmla="*/ 282131 h 1285970"/>
                <a:gd name="connsiteX31" fmla="*/ 253460 w 1591532"/>
                <a:gd name="connsiteY31" fmla="*/ 191 h 1285970"/>
                <a:gd name="connsiteX32" fmla="*/ 286988 w 1591532"/>
                <a:gd name="connsiteY32" fmla="*/ 191 h 1285970"/>
                <a:gd name="connsiteX33" fmla="*/ 484918 w 1591532"/>
                <a:gd name="connsiteY33" fmla="*/ 77819 h 1285970"/>
                <a:gd name="connsiteX34" fmla="*/ 484918 w 1591532"/>
                <a:gd name="connsiteY34" fmla="*/ 120872 h 1285970"/>
                <a:gd name="connsiteX35" fmla="*/ 485680 w 1591532"/>
                <a:gd name="connsiteY35" fmla="*/ 120872 h 1285970"/>
                <a:gd name="connsiteX36" fmla="*/ 515684 w 1591532"/>
                <a:gd name="connsiteY36" fmla="*/ 84106 h 1285970"/>
                <a:gd name="connsiteX37" fmla="*/ 560737 w 1591532"/>
                <a:gd name="connsiteY37" fmla="*/ 73057 h 1285970"/>
                <a:gd name="connsiteX38" fmla="*/ 560737 w 1591532"/>
                <a:gd name="connsiteY38" fmla="*/ 108585 h 1285970"/>
                <a:gd name="connsiteX39" fmla="*/ 526352 w 1591532"/>
                <a:gd name="connsiteY39" fmla="*/ 114109 h 1285970"/>
                <a:gd name="connsiteX40" fmla="*/ 503492 w 1591532"/>
                <a:gd name="connsiteY40" fmla="*/ 130302 h 1285970"/>
                <a:gd name="connsiteX41" fmla="*/ 490823 w 1591532"/>
                <a:gd name="connsiteY41" fmla="*/ 156210 h 1285970"/>
                <a:gd name="connsiteX42" fmla="*/ 486823 w 1591532"/>
                <a:gd name="connsiteY42" fmla="*/ 191167 h 1285970"/>
                <a:gd name="connsiteX43" fmla="*/ 486823 w 1591532"/>
                <a:gd name="connsiteY43" fmla="*/ 282035 h 1285970"/>
                <a:gd name="connsiteX44" fmla="*/ 453295 w 1591532"/>
                <a:gd name="connsiteY44" fmla="*/ 282035 h 1285970"/>
                <a:gd name="connsiteX45" fmla="*/ 453295 w 1591532"/>
                <a:gd name="connsiteY45" fmla="*/ 77819 h 1285970"/>
                <a:gd name="connsiteX46" fmla="*/ 484918 w 1591532"/>
                <a:gd name="connsiteY46" fmla="*/ 77819 h 1285970"/>
                <a:gd name="connsiteX47" fmla="*/ 718471 w 1591532"/>
                <a:gd name="connsiteY47" fmla="*/ 268986 h 1285970"/>
                <a:gd name="connsiteX48" fmla="*/ 653891 w 1591532"/>
                <a:gd name="connsiteY48" fmla="*/ 286322 h 1285970"/>
                <a:gd name="connsiteX49" fmla="*/ 618363 w 1591532"/>
                <a:gd name="connsiteY49" fmla="*/ 278416 h 1285970"/>
                <a:gd name="connsiteX50" fmla="*/ 588169 w 1591532"/>
                <a:gd name="connsiteY50" fmla="*/ 256318 h 1285970"/>
                <a:gd name="connsiteX51" fmla="*/ 569786 w 1591532"/>
                <a:gd name="connsiteY51" fmla="*/ 222314 h 1285970"/>
                <a:gd name="connsiteX52" fmla="*/ 562832 w 1591532"/>
                <a:gd name="connsiteY52" fmla="*/ 179261 h 1285970"/>
                <a:gd name="connsiteX53" fmla="*/ 569976 w 1591532"/>
                <a:gd name="connsiteY53" fmla="*/ 136589 h 1285970"/>
                <a:gd name="connsiteX54" fmla="*/ 589883 w 1591532"/>
                <a:gd name="connsiteY54" fmla="*/ 103061 h 1285970"/>
                <a:gd name="connsiteX55" fmla="*/ 620268 w 1591532"/>
                <a:gd name="connsiteY55" fmla="*/ 80963 h 1285970"/>
                <a:gd name="connsiteX56" fmla="*/ 658749 w 1591532"/>
                <a:gd name="connsiteY56" fmla="*/ 73057 h 1285970"/>
                <a:gd name="connsiteX57" fmla="*/ 703993 w 1591532"/>
                <a:gd name="connsiteY57" fmla="*/ 84296 h 1285970"/>
                <a:gd name="connsiteX58" fmla="*/ 732854 w 1591532"/>
                <a:gd name="connsiteY58" fmla="*/ 112967 h 1285970"/>
                <a:gd name="connsiteX59" fmla="*/ 747808 w 1591532"/>
                <a:gd name="connsiteY59" fmla="*/ 150876 h 1285970"/>
                <a:gd name="connsiteX60" fmla="*/ 751142 w 1591532"/>
                <a:gd name="connsiteY60" fmla="*/ 189928 h 1285970"/>
                <a:gd name="connsiteX61" fmla="*/ 598361 w 1591532"/>
                <a:gd name="connsiteY61" fmla="*/ 189928 h 1285970"/>
                <a:gd name="connsiteX62" fmla="*/ 601504 w 1591532"/>
                <a:gd name="connsiteY62" fmla="*/ 215360 h 1285970"/>
                <a:gd name="connsiteX63" fmla="*/ 612934 w 1591532"/>
                <a:gd name="connsiteY63" fmla="*/ 236696 h 1285970"/>
                <a:gd name="connsiteX64" fmla="*/ 633031 w 1591532"/>
                <a:gd name="connsiteY64" fmla="*/ 251555 h 1285970"/>
                <a:gd name="connsiteX65" fmla="*/ 661892 w 1591532"/>
                <a:gd name="connsiteY65" fmla="*/ 257080 h 1285970"/>
                <a:gd name="connsiteX66" fmla="*/ 696849 w 1591532"/>
                <a:gd name="connsiteY66" fmla="*/ 247174 h 1285970"/>
                <a:gd name="connsiteX67" fmla="*/ 714851 w 1591532"/>
                <a:gd name="connsiteY67" fmla="*/ 217170 h 1285970"/>
                <a:gd name="connsiteX68" fmla="*/ 747998 w 1591532"/>
                <a:gd name="connsiteY68" fmla="*/ 217170 h 1285970"/>
                <a:gd name="connsiteX69" fmla="*/ 718376 w 1591532"/>
                <a:gd name="connsiteY69" fmla="*/ 268891 h 1285970"/>
                <a:gd name="connsiteX70" fmla="*/ 710375 w 1591532"/>
                <a:gd name="connsiteY70" fmla="*/ 137827 h 1285970"/>
                <a:gd name="connsiteX71" fmla="*/ 698182 w 1591532"/>
                <a:gd name="connsiteY71" fmla="*/ 119444 h 1285970"/>
                <a:gd name="connsiteX72" fmla="*/ 679990 w 1591532"/>
                <a:gd name="connsiteY72" fmla="*/ 107156 h 1285970"/>
                <a:gd name="connsiteX73" fmla="*/ 656844 w 1591532"/>
                <a:gd name="connsiteY73" fmla="*/ 102584 h 1285970"/>
                <a:gd name="connsiteX74" fmla="*/ 633317 w 1591532"/>
                <a:gd name="connsiteY74" fmla="*/ 107156 h 1285970"/>
                <a:gd name="connsiteX75" fmla="*/ 615315 w 1591532"/>
                <a:gd name="connsiteY75" fmla="*/ 119634 h 1285970"/>
                <a:gd name="connsiteX76" fmla="*/ 603504 w 1591532"/>
                <a:gd name="connsiteY76" fmla="*/ 138017 h 1285970"/>
                <a:gd name="connsiteX77" fmla="*/ 598361 w 1591532"/>
                <a:gd name="connsiteY77" fmla="*/ 160306 h 1285970"/>
                <a:gd name="connsiteX78" fmla="*/ 715613 w 1591532"/>
                <a:gd name="connsiteY78" fmla="*/ 160306 h 1285970"/>
                <a:gd name="connsiteX79" fmla="*/ 710279 w 1591532"/>
                <a:gd name="connsiteY79" fmla="*/ 137827 h 1285970"/>
                <a:gd name="connsiteX80" fmla="*/ 925639 w 1591532"/>
                <a:gd name="connsiteY80" fmla="*/ 268986 h 1285970"/>
                <a:gd name="connsiteX81" fmla="*/ 861060 w 1591532"/>
                <a:gd name="connsiteY81" fmla="*/ 286322 h 1285970"/>
                <a:gd name="connsiteX82" fmla="*/ 825532 w 1591532"/>
                <a:gd name="connsiteY82" fmla="*/ 278416 h 1285970"/>
                <a:gd name="connsiteX83" fmla="*/ 795338 w 1591532"/>
                <a:gd name="connsiteY83" fmla="*/ 256318 h 1285970"/>
                <a:gd name="connsiteX84" fmla="*/ 776954 w 1591532"/>
                <a:gd name="connsiteY84" fmla="*/ 222314 h 1285970"/>
                <a:gd name="connsiteX85" fmla="*/ 770001 w 1591532"/>
                <a:gd name="connsiteY85" fmla="*/ 179261 h 1285970"/>
                <a:gd name="connsiteX86" fmla="*/ 777145 w 1591532"/>
                <a:gd name="connsiteY86" fmla="*/ 136589 h 1285970"/>
                <a:gd name="connsiteX87" fmla="*/ 797052 w 1591532"/>
                <a:gd name="connsiteY87" fmla="*/ 103061 h 1285970"/>
                <a:gd name="connsiteX88" fmla="*/ 827437 w 1591532"/>
                <a:gd name="connsiteY88" fmla="*/ 80963 h 1285970"/>
                <a:gd name="connsiteX89" fmla="*/ 865918 w 1591532"/>
                <a:gd name="connsiteY89" fmla="*/ 73057 h 1285970"/>
                <a:gd name="connsiteX90" fmla="*/ 911162 w 1591532"/>
                <a:gd name="connsiteY90" fmla="*/ 84296 h 1285970"/>
                <a:gd name="connsiteX91" fmla="*/ 940022 w 1591532"/>
                <a:gd name="connsiteY91" fmla="*/ 112967 h 1285970"/>
                <a:gd name="connsiteX92" fmla="*/ 954977 w 1591532"/>
                <a:gd name="connsiteY92" fmla="*/ 150876 h 1285970"/>
                <a:gd name="connsiteX93" fmla="*/ 958310 w 1591532"/>
                <a:gd name="connsiteY93" fmla="*/ 189928 h 1285970"/>
                <a:gd name="connsiteX94" fmla="*/ 805529 w 1591532"/>
                <a:gd name="connsiteY94" fmla="*/ 189928 h 1285970"/>
                <a:gd name="connsiteX95" fmla="*/ 808672 w 1591532"/>
                <a:gd name="connsiteY95" fmla="*/ 215360 h 1285970"/>
                <a:gd name="connsiteX96" fmla="*/ 820103 w 1591532"/>
                <a:gd name="connsiteY96" fmla="*/ 236696 h 1285970"/>
                <a:gd name="connsiteX97" fmla="*/ 840200 w 1591532"/>
                <a:gd name="connsiteY97" fmla="*/ 251555 h 1285970"/>
                <a:gd name="connsiteX98" fmla="*/ 869061 w 1591532"/>
                <a:gd name="connsiteY98" fmla="*/ 257080 h 1285970"/>
                <a:gd name="connsiteX99" fmla="*/ 904018 w 1591532"/>
                <a:gd name="connsiteY99" fmla="*/ 247174 h 1285970"/>
                <a:gd name="connsiteX100" fmla="*/ 922020 w 1591532"/>
                <a:gd name="connsiteY100" fmla="*/ 217170 h 1285970"/>
                <a:gd name="connsiteX101" fmla="*/ 955167 w 1591532"/>
                <a:gd name="connsiteY101" fmla="*/ 217170 h 1285970"/>
                <a:gd name="connsiteX102" fmla="*/ 925544 w 1591532"/>
                <a:gd name="connsiteY102" fmla="*/ 268891 h 1285970"/>
                <a:gd name="connsiteX103" fmla="*/ 917543 w 1591532"/>
                <a:gd name="connsiteY103" fmla="*/ 137827 h 1285970"/>
                <a:gd name="connsiteX104" fmla="*/ 905351 w 1591532"/>
                <a:gd name="connsiteY104" fmla="*/ 119444 h 1285970"/>
                <a:gd name="connsiteX105" fmla="*/ 887159 w 1591532"/>
                <a:gd name="connsiteY105" fmla="*/ 107156 h 1285970"/>
                <a:gd name="connsiteX106" fmla="*/ 864013 w 1591532"/>
                <a:gd name="connsiteY106" fmla="*/ 102584 h 1285970"/>
                <a:gd name="connsiteX107" fmla="*/ 840486 w 1591532"/>
                <a:gd name="connsiteY107" fmla="*/ 107156 h 1285970"/>
                <a:gd name="connsiteX108" fmla="*/ 822484 w 1591532"/>
                <a:gd name="connsiteY108" fmla="*/ 119634 h 1285970"/>
                <a:gd name="connsiteX109" fmla="*/ 810673 w 1591532"/>
                <a:gd name="connsiteY109" fmla="*/ 138017 h 1285970"/>
                <a:gd name="connsiteX110" fmla="*/ 805529 w 1591532"/>
                <a:gd name="connsiteY110" fmla="*/ 160306 h 1285970"/>
                <a:gd name="connsiteX111" fmla="*/ 922782 w 1591532"/>
                <a:gd name="connsiteY111" fmla="*/ 160306 h 1285970"/>
                <a:gd name="connsiteX112" fmla="*/ 917448 w 1591532"/>
                <a:gd name="connsiteY112" fmla="*/ 137827 h 1285970"/>
                <a:gd name="connsiteX113" fmla="*/ 99155 w 1591532"/>
                <a:gd name="connsiteY113" fmla="*/ 615220 h 1285970"/>
                <a:gd name="connsiteX114" fmla="*/ 0 w 1591532"/>
                <a:gd name="connsiteY114" fmla="*/ 333280 h 1285970"/>
                <a:gd name="connsiteX115" fmla="*/ 40291 w 1591532"/>
                <a:gd name="connsiteY115" fmla="*/ 333280 h 1285970"/>
                <a:gd name="connsiteX116" fmla="*/ 120872 w 1591532"/>
                <a:gd name="connsiteY116" fmla="*/ 577787 h 1285970"/>
                <a:gd name="connsiteX117" fmla="*/ 121634 w 1591532"/>
                <a:gd name="connsiteY117" fmla="*/ 577787 h 1285970"/>
                <a:gd name="connsiteX118" fmla="*/ 202978 w 1591532"/>
                <a:gd name="connsiteY118" fmla="*/ 333280 h 1285970"/>
                <a:gd name="connsiteX119" fmla="*/ 242030 w 1591532"/>
                <a:gd name="connsiteY119" fmla="*/ 333280 h 1285970"/>
                <a:gd name="connsiteX120" fmla="*/ 141732 w 1591532"/>
                <a:gd name="connsiteY120" fmla="*/ 615220 h 1285970"/>
                <a:gd name="connsiteX121" fmla="*/ 99060 w 1591532"/>
                <a:gd name="connsiteY121" fmla="*/ 615220 h 1285970"/>
                <a:gd name="connsiteX122" fmla="*/ 370808 w 1591532"/>
                <a:gd name="connsiteY122" fmla="*/ 602171 h 1285970"/>
                <a:gd name="connsiteX123" fmla="*/ 313182 w 1591532"/>
                <a:gd name="connsiteY123" fmla="*/ 619506 h 1285970"/>
                <a:gd name="connsiteX124" fmla="*/ 270700 w 1591532"/>
                <a:gd name="connsiteY124" fmla="*/ 611600 h 1285970"/>
                <a:gd name="connsiteX125" fmla="*/ 240506 w 1591532"/>
                <a:gd name="connsiteY125" fmla="*/ 589502 h 1285970"/>
                <a:gd name="connsiteX126" fmla="*/ 222123 w 1591532"/>
                <a:gd name="connsiteY126" fmla="*/ 555498 h 1285970"/>
                <a:gd name="connsiteX127" fmla="*/ 215170 w 1591532"/>
                <a:gd name="connsiteY127" fmla="*/ 512445 h 1285970"/>
                <a:gd name="connsiteX128" fmla="*/ 222313 w 1591532"/>
                <a:gd name="connsiteY128" fmla="*/ 469773 h 1285970"/>
                <a:gd name="connsiteX129" fmla="*/ 242221 w 1591532"/>
                <a:gd name="connsiteY129" fmla="*/ 436245 h 1285970"/>
                <a:gd name="connsiteX130" fmla="*/ 272605 w 1591532"/>
                <a:gd name="connsiteY130" fmla="*/ 414147 h 1285970"/>
                <a:gd name="connsiteX131" fmla="*/ 311087 w 1591532"/>
                <a:gd name="connsiteY131" fmla="*/ 406241 h 1285970"/>
                <a:gd name="connsiteX132" fmla="*/ 356330 w 1591532"/>
                <a:gd name="connsiteY132" fmla="*/ 417481 h 1285970"/>
                <a:gd name="connsiteX133" fmla="*/ 385191 w 1591532"/>
                <a:gd name="connsiteY133" fmla="*/ 446151 h 1285970"/>
                <a:gd name="connsiteX134" fmla="*/ 400145 w 1591532"/>
                <a:gd name="connsiteY134" fmla="*/ 484061 h 1285970"/>
                <a:gd name="connsiteX135" fmla="*/ 403479 w 1591532"/>
                <a:gd name="connsiteY135" fmla="*/ 523113 h 1285970"/>
                <a:gd name="connsiteX136" fmla="*/ 250698 w 1591532"/>
                <a:gd name="connsiteY136" fmla="*/ 523113 h 1285970"/>
                <a:gd name="connsiteX137" fmla="*/ 253841 w 1591532"/>
                <a:gd name="connsiteY137" fmla="*/ 548545 h 1285970"/>
                <a:gd name="connsiteX138" fmla="*/ 265271 w 1591532"/>
                <a:gd name="connsiteY138" fmla="*/ 569881 h 1285970"/>
                <a:gd name="connsiteX139" fmla="*/ 285369 w 1591532"/>
                <a:gd name="connsiteY139" fmla="*/ 584740 h 1285970"/>
                <a:gd name="connsiteX140" fmla="*/ 314230 w 1591532"/>
                <a:gd name="connsiteY140" fmla="*/ 590264 h 1285970"/>
                <a:gd name="connsiteX141" fmla="*/ 349187 w 1591532"/>
                <a:gd name="connsiteY141" fmla="*/ 580358 h 1285970"/>
                <a:gd name="connsiteX142" fmla="*/ 367189 w 1591532"/>
                <a:gd name="connsiteY142" fmla="*/ 550355 h 1285970"/>
                <a:gd name="connsiteX143" fmla="*/ 400336 w 1591532"/>
                <a:gd name="connsiteY143" fmla="*/ 550355 h 1285970"/>
                <a:gd name="connsiteX144" fmla="*/ 370713 w 1591532"/>
                <a:gd name="connsiteY144" fmla="*/ 602075 h 1285970"/>
                <a:gd name="connsiteX145" fmla="*/ 362712 w 1591532"/>
                <a:gd name="connsiteY145" fmla="*/ 471011 h 1285970"/>
                <a:gd name="connsiteX146" fmla="*/ 350520 w 1591532"/>
                <a:gd name="connsiteY146" fmla="*/ 452628 h 1285970"/>
                <a:gd name="connsiteX147" fmla="*/ 332327 w 1591532"/>
                <a:gd name="connsiteY147" fmla="*/ 440341 h 1285970"/>
                <a:gd name="connsiteX148" fmla="*/ 309182 w 1591532"/>
                <a:gd name="connsiteY148" fmla="*/ 435769 h 1285970"/>
                <a:gd name="connsiteX149" fmla="*/ 285655 w 1591532"/>
                <a:gd name="connsiteY149" fmla="*/ 440341 h 1285970"/>
                <a:gd name="connsiteX150" fmla="*/ 267653 w 1591532"/>
                <a:gd name="connsiteY150" fmla="*/ 452819 h 1285970"/>
                <a:gd name="connsiteX151" fmla="*/ 255842 w 1591532"/>
                <a:gd name="connsiteY151" fmla="*/ 471202 h 1285970"/>
                <a:gd name="connsiteX152" fmla="*/ 250698 w 1591532"/>
                <a:gd name="connsiteY152" fmla="*/ 493490 h 1285970"/>
                <a:gd name="connsiteX153" fmla="*/ 367951 w 1591532"/>
                <a:gd name="connsiteY153" fmla="*/ 493490 h 1285970"/>
                <a:gd name="connsiteX154" fmla="*/ 362617 w 1591532"/>
                <a:gd name="connsiteY154" fmla="*/ 471011 h 1285970"/>
                <a:gd name="connsiteX155" fmla="*/ 463677 w 1591532"/>
                <a:gd name="connsiteY155" fmla="*/ 411004 h 1285970"/>
                <a:gd name="connsiteX156" fmla="*/ 463677 w 1591532"/>
                <a:gd name="connsiteY156" fmla="*/ 454057 h 1285970"/>
                <a:gd name="connsiteX157" fmla="*/ 464439 w 1591532"/>
                <a:gd name="connsiteY157" fmla="*/ 454057 h 1285970"/>
                <a:gd name="connsiteX158" fmla="*/ 494443 w 1591532"/>
                <a:gd name="connsiteY158" fmla="*/ 417290 h 1285970"/>
                <a:gd name="connsiteX159" fmla="*/ 539496 w 1591532"/>
                <a:gd name="connsiteY159" fmla="*/ 406241 h 1285970"/>
                <a:gd name="connsiteX160" fmla="*/ 539496 w 1591532"/>
                <a:gd name="connsiteY160" fmla="*/ 441769 h 1285970"/>
                <a:gd name="connsiteX161" fmla="*/ 505111 w 1591532"/>
                <a:gd name="connsiteY161" fmla="*/ 447294 h 1285970"/>
                <a:gd name="connsiteX162" fmla="*/ 482251 w 1591532"/>
                <a:gd name="connsiteY162" fmla="*/ 463487 h 1285970"/>
                <a:gd name="connsiteX163" fmla="*/ 469583 w 1591532"/>
                <a:gd name="connsiteY163" fmla="*/ 489394 h 1285970"/>
                <a:gd name="connsiteX164" fmla="*/ 465582 w 1591532"/>
                <a:gd name="connsiteY164" fmla="*/ 524351 h 1285970"/>
                <a:gd name="connsiteX165" fmla="*/ 465582 w 1591532"/>
                <a:gd name="connsiteY165" fmla="*/ 615220 h 1285970"/>
                <a:gd name="connsiteX166" fmla="*/ 432054 w 1591532"/>
                <a:gd name="connsiteY166" fmla="*/ 615220 h 1285970"/>
                <a:gd name="connsiteX167" fmla="*/ 432054 w 1591532"/>
                <a:gd name="connsiteY167" fmla="*/ 411004 h 1285970"/>
                <a:gd name="connsiteX168" fmla="*/ 463677 w 1591532"/>
                <a:gd name="connsiteY168" fmla="*/ 411004 h 1285970"/>
                <a:gd name="connsiteX169" fmla="*/ 703326 w 1591532"/>
                <a:gd name="connsiteY169" fmla="*/ 615220 h 1285970"/>
                <a:gd name="connsiteX170" fmla="*/ 703326 w 1591532"/>
                <a:gd name="connsiteY170" fmla="*/ 582835 h 1285970"/>
                <a:gd name="connsiteX171" fmla="*/ 702564 w 1591532"/>
                <a:gd name="connsiteY171" fmla="*/ 582835 h 1285970"/>
                <a:gd name="connsiteX172" fmla="*/ 675322 w 1591532"/>
                <a:gd name="connsiteY172" fmla="*/ 610648 h 1285970"/>
                <a:gd name="connsiteX173" fmla="*/ 636270 w 1591532"/>
                <a:gd name="connsiteY173" fmla="*/ 619506 h 1285970"/>
                <a:gd name="connsiteX174" fmla="*/ 602742 w 1591532"/>
                <a:gd name="connsiteY174" fmla="*/ 614172 h 1285970"/>
                <a:gd name="connsiteX175" fmla="*/ 581025 w 1591532"/>
                <a:gd name="connsiteY175" fmla="*/ 598932 h 1285970"/>
                <a:gd name="connsiteX176" fmla="*/ 569405 w 1591532"/>
                <a:gd name="connsiteY176" fmla="*/ 575405 h 1285970"/>
                <a:gd name="connsiteX177" fmla="*/ 566071 w 1591532"/>
                <a:gd name="connsiteY177" fmla="*/ 545211 h 1285970"/>
                <a:gd name="connsiteX178" fmla="*/ 566071 w 1591532"/>
                <a:gd name="connsiteY178" fmla="*/ 410909 h 1285970"/>
                <a:gd name="connsiteX179" fmla="*/ 599599 w 1591532"/>
                <a:gd name="connsiteY179" fmla="*/ 410909 h 1285970"/>
                <a:gd name="connsiteX180" fmla="*/ 599599 w 1591532"/>
                <a:gd name="connsiteY180" fmla="*/ 549116 h 1285970"/>
                <a:gd name="connsiteX181" fmla="*/ 610648 w 1591532"/>
                <a:gd name="connsiteY181" fmla="*/ 579120 h 1285970"/>
                <a:gd name="connsiteX182" fmla="*/ 641032 w 1591532"/>
                <a:gd name="connsiteY182" fmla="*/ 590169 h 1285970"/>
                <a:gd name="connsiteX183" fmla="*/ 667703 w 1591532"/>
                <a:gd name="connsiteY183" fmla="*/ 585407 h 1285970"/>
                <a:gd name="connsiteX184" fmla="*/ 686467 w 1591532"/>
                <a:gd name="connsiteY184" fmla="*/ 571976 h 1285970"/>
                <a:gd name="connsiteX185" fmla="*/ 697706 w 1591532"/>
                <a:gd name="connsiteY185" fmla="*/ 551593 h 1285970"/>
                <a:gd name="connsiteX186" fmla="*/ 701421 w 1591532"/>
                <a:gd name="connsiteY186" fmla="*/ 526161 h 1285970"/>
                <a:gd name="connsiteX187" fmla="*/ 701421 w 1591532"/>
                <a:gd name="connsiteY187" fmla="*/ 410813 h 1285970"/>
                <a:gd name="connsiteX188" fmla="*/ 734949 w 1591532"/>
                <a:gd name="connsiteY188" fmla="*/ 410813 h 1285970"/>
                <a:gd name="connsiteX189" fmla="*/ 734949 w 1591532"/>
                <a:gd name="connsiteY189" fmla="*/ 615029 h 1285970"/>
                <a:gd name="connsiteX190" fmla="*/ 703326 w 1591532"/>
                <a:gd name="connsiteY190" fmla="*/ 615029 h 1285970"/>
                <a:gd name="connsiteX191" fmla="*/ 803053 w 1591532"/>
                <a:gd name="connsiteY191" fmla="*/ 333280 h 1285970"/>
                <a:gd name="connsiteX192" fmla="*/ 803053 w 1591532"/>
                <a:gd name="connsiteY192" fmla="*/ 615220 h 1285970"/>
                <a:gd name="connsiteX193" fmla="*/ 769525 w 1591532"/>
                <a:gd name="connsiteY193" fmla="*/ 615220 h 1285970"/>
                <a:gd name="connsiteX194" fmla="*/ 769525 w 1591532"/>
                <a:gd name="connsiteY194" fmla="*/ 333280 h 1285970"/>
                <a:gd name="connsiteX195" fmla="*/ 803053 w 1591532"/>
                <a:gd name="connsiteY195" fmla="*/ 333280 h 1285970"/>
                <a:gd name="connsiteX196" fmla="*/ 1024223 w 1591532"/>
                <a:gd name="connsiteY196" fmla="*/ 614458 h 1285970"/>
                <a:gd name="connsiteX197" fmla="*/ 1000125 w 1591532"/>
                <a:gd name="connsiteY197" fmla="*/ 619601 h 1285970"/>
                <a:gd name="connsiteX198" fmla="*/ 979361 w 1591532"/>
                <a:gd name="connsiteY198" fmla="*/ 612267 h 1285970"/>
                <a:gd name="connsiteX199" fmla="*/ 971645 w 1591532"/>
                <a:gd name="connsiteY199" fmla="*/ 588359 h 1285970"/>
                <a:gd name="connsiteX200" fmla="*/ 939451 w 1591532"/>
                <a:gd name="connsiteY200" fmla="*/ 612267 h 1285970"/>
                <a:gd name="connsiteX201" fmla="*/ 899731 w 1591532"/>
                <a:gd name="connsiteY201" fmla="*/ 619601 h 1285970"/>
                <a:gd name="connsiteX202" fmla="*/ 873443 w 1591532"/>
                <a:gd name="connsiteY202" fmla="*/ 616458 h 1285970"/>
                <a:gd name="connsiteX203" fmla="*/ 851916 w 1591532"/>
                <a:gd name="connsiteY203" fmla="*/ 606552 h 1285970"/>
                <a:gd name="connsiteX204" fmla="*/ 837533 w 1591532"/>
                <a:gd name="connsiteY204" fmla="*/ 588931 h 1285970"/>
                <a:gd name="connsiteX205" fmla="*/ 832199 w 1591532"/>
                <a:gd name="connsiteY205" fmla="*/ 562642 h 1285970"/>
                <a:gd name="connsiteX206" fmla="*/ 838105 w 1591532"/>
                <a:gd name="connsiteY206" fmla="*/ 534162 h 1285970"/>
                <a:gd name="connsiteX207" fmla="*/ 853726 w 1591532"/>
                <a:gd name="connsiteY207" fmla="*/ 516160 h 1285970"/>
                <a:gd name="connsiteX208" fmla="*/ 875824 w 1591532"/>
                <a:gd name="connsiteY208" fmla="*/ 505682 h 1285970"/>
                <a:gd name="connsiteX209" fmla="*/ 901255 w 1591532"/>
                <a:gd name="connsiteY209" fmla="*/ 499777 h 1285970"/>
                <a:gd name="connsiteX210" fmla="*/ 927545 w 1591532"/>
                <a:gd name="connsiteY210" fmla="*/ 495586 h 1285970"/>
                <a:gd name="connsiteX211" fmla="*/ 949452 w 1591532"/>
                <a:gd name="connsiteY211" fmla="*/ 491681 h 1285970"/>
                <a:gd name="connsiteX212" fmla="*/ 964502 w 1591532"/>
                <a:gd name="connsiteY212" fmla="*/ 484156 h 1285970"/>
                <a:gd name="connsiteX213" fmla="*/ 970026 w 1591532"/>
                <a:gd name="connsiteY213" fmla="*/ 469773 h 1285970"/>
                <a:gd name="connsiteX214" fmla="*/ 965930 w 1591532"/>
                <a:gd name="connsiteY214" fmla="*/ 451961 h 1285970"/>
                <a:gd name="connsiteX215" fmla="*/ 955262 w 1591532"/>
                <a:gd name="connsiteY215" fmla="*/ 441674 h 1285970"/>
                <a:gd name="connsiteX216" fmla="*/ 940689 w 1591532"/>
                <a:gd name="connsiteY216" fmla="*/ 436912 h 1285970"/>
                <a:gd name="connsiteX217" fmla="*/ 924687 w 1591532"/>
                <a:gd name="connsiteY217" fmla="*/ 435769 h 1285970"/>
                <a:gd name="connsiteX218" fmla="*/ 889159 w 1591532"/>
                <a:gd name="connsiteY218" fmla="*/ 443865 h 1285970"/>
                <a:gd name="connsiteX219" fmla="*/ 873728 w 1591532"/>
                <a:gd name="connsiteY219" fmla="*/ 474440 h 1285970"/>
                <a:gd name="connsiteX220" fmla="*/ 840200 w 1591532"/>
                <a:gd name="connsiteY220" fmla="*/ 474440 h 1285970"/>
                <a:gd name="connsiteX221" fmla="*/ 848106 w 1591532"/>
                <a:gd name="connsiteY221" fmla="*/ 442436 h 1285970"/>
                <a:gd name="connsiteX222" fmla="*/ 867061 w 1591532"/>
                <a:gd name="connsiteY222" fmla="*/ 421291 h 1285970"/>
                <a:gd name="connsiteX223" fmla="*/ 894112 w 1591532"/>
                <a:gd name="connsiteY223" fmla="*/ 409670 h 1285970"/>
                <a:gd name="connsiteX224" fmla="*/ 926687 w 1591532"/>
                <a:gd name="connsiteY224" fmla="*/ 406146 h 1285970"/>
                <a:gd name="connsiteX225" fmla="*/ 954119 w 1591532"/>
                <a:gd name="connsiteY225" fmla="*/ 408146 h 1285970"/>
                <a:gd name="connsiteX226" fmla="*/ 978789 w 1591532"/>
                <a:gd name="connsiteY226" fmla="*/ 416242 h 1285970"/>
                <a:gd name="connsiteX227" fmla="*/ 996601 w 1591532"/>
                <a:gd name="connsiteY227" fmla="*/ 433388 h 1285970"/>
                <a:gd name="connsiteX228" fmla="*/ 1003268 w 1591532"/>
                <a:gd name="connsiteY228" fmla="*/ 462153 h 1285970"/>
                <a:gd name="connsiteX229" fmla="*/ 1003268 w 1591532"/>
                <a:gd name="connsiteY229" fmla="*/ 567023 h 1285970"/>
                <a:gd name="connsiteX230" fmla="*/ 1004697 w 1591532"/>
                <a:gd name="connsiteY230" fmla="*/ 584359 h 1285970"/>
                <a:gd name="connsiteX231" fmla="*/ 1013936 w 1591532"/>
                <a:gd name="connsiteY231" fmla="*/ 589883 h 1285970"/>
                <a:gd name="connsiteX232" fmla="*/ 1024223 w 1591532"/>
                <a:gd name="connsiteY232" fmla="*/ 588264 h 1285970"/>
                <a:gd name="connsiteX233" fmla="*/ 1024223 w 1591532"/>
                <a:gd name="connsiteY233" fmla="*/ 614363 h 1285970"/>
                <a:gd name="connsiteX234" fmla="*/ 969740 w 1591532"/>
                <a:gd name="connsiteY234" fmla="*/ 509778 h 1285970"/>
                <a:gd name="connsiteX235" fmla="*/ 953167 w 1591532"/>
                <a:gd name="connsiteY235" fmla="*/ 516636 h 1285970"/>
                <a:gd name="connsiteX236" fmla="*/ 931640 w 1591532"/>
                <a:gd name="connsiteY236" fmla="*/ 520160 h 1285970"/>
                <a:gd name="connsiteX237" fmla="*/ 908971 w 1591532"/>
                <a:gd name="connsiteY237" fmla="*/ 523304 h 1285970"/>
                <a:gd name="connsiteX238" fmla="*/ 888492 w 1591532"/>
                <a:gd name="connsiteY238" fmla="*/ 529019 h 1285970"/>
                <a:gd name="connsiteX239" fmla="*/ 873633 w 1591532"/>
                <a:gd name="connsiteY239" fmla="*/ 540258 h 1285970"/>
                <a:gd name="connsiteX240" fmla="*/ 867918 w 1591532"/>
                <a:gd name="connsiteY240" fmla="*/ 560070 h 1285970"/>
                <a:gd name="connsiteX241" fmla="*/ 871252 w 1591532"/>
                <a:gd name="connsiteY241" fmla="*/ 573977 h 1285970"/>
                <a:gd name="connsiteX242" fmla="*/ 879920 w 1591532"/>
                <a:gd name="connsiteY242" fmla="*/ 583216 h 1285970"/>
                <a:gd name="connsiteX243" fmla="*/ 892397 w 1591532"/>
                <a:gd name="connsiteY243" fmla="*/ 588359 h 1285970"/>
                <a:gd name="connsiteX244" fmla="*/ 907447 w 1591532"/>
                <a:gd name="connsiteY244" fmla="*/ 589979 h 1285970"/>
                <a:gd name="connsiteX245" fmla="*/ 935831 w 1591532"/>
                <a:gd name="connsiteY245" fmla="*/ 585502 h 1285970"/>
                <a:gd name="connsiteX246" fmla="*/ 955167 w 1591532"/>
                <a:gd name="connsiteY246" fmla="*/ 574072 h 1285970"/>
                <a:gd name="connsiteX247" fmla="*/ 966216 w 1591532"/>
                <a:gd name="connsiteY247" fmla="*/ 559118 h 1285970"/>
                <a:gd name="connsiteX248" fmla="*/ 969740 w 1591532"/>
                <a:gd name="connsiteY248" fmla="*/ 543973 h 1285970"/>
                <a:gd name="connsiteX249" fmla="*/ 969740 w 1591532"/>
                <a:gd name="connsiteY249" fmla="*/ 509778 h 1285970"/>
                <a:gd name="connsiteX250" fmla="*/ 1075182 w 1591532"/>
                <a:gd name="connsiteY250" fmla="*/ 411004 h 1285970"/>
                <a:gd name="connsiteX251" fmla="*/ 1075182 w 1591532"/>
                <a:gd name="connsiteY251" fmla="*/ 441008 h 1285970"/>
                <a:gd name="connsiteX252" fmla="*/ 1075944 w 1591532"/>
                <a:gd name="connsiteY252" fmla="*/ 441008 h 1285970"/>
                <a:gd name="connsiteX253" fmla="*/ 1141857 w 1591532"/>
                <a:gd name="connsiteY253" fmla="*/ 406241 h 1285970"/>
                <a:gd name="connsiteX254" fmla="*/ 1176242 w 1591532"/>
                <a:gd name="connsiteY254" fmla="*/ 414147 h 1285970"/>
                <a:gd name="connsiteX255" fmla="*/ 1197959 w 1591532"/>
                <a:gd name="connsiteY255" fmla="*/ 441008 h 1285970"/>
                <a:gd name="connsiteX256" fmla="*/ 1225010 w 1591532"/>
                <a:gd name="connsiteY256" fmla="*/ 415290 h 1285970"/>
                <a:gd name="connsiteX257" fmla="*/ 1261967 w 1591532"/>
                <a:gd name="connsiteY257" fmla="*/ 406241 h 1285970"/>
                <a:gd name="connsiteX258" fmla="*/ 1289780 w 1591532"/>
                <a:gd name="connsiteY258" fmla="*/ 409575 h 1285970"/>
                <a:gd name="connsiteX259" fmla="*/ 1311116 w 1591532"/>
                <a:gd name="connsiteY259" fmla="*/ 420053 h 1285970"/>
                <a:gd name="connsiteX260" fmla="*/ 1324928 w 1591532"/>
                <a:gd name="connsiteY260" fmla="*/ 438436 h 1285970"/>
                <a:gd name="connsiteX261" fmla="*/ 1329881 w 1591532"/>
                <a:gd name="connsiteY261" fmla="*/ 465487 h 1285970"/>
                <a:gd name="connsiteX262" fmla="*/ 1329881 w 1591532"/>
                <a:gd name="connsiteY262" fmla="*/ 615125 h 1285970"/>
                <a:gd name="connsiteX263" fmla="*/ 1296353 w 1591532"/>
                <a:gd name="connsiteY263" fmla="*/ 615125 h 1285970"/>
                <a:gd name="connsiteX264" fmla="*/ 1296353 w 1591532"/>
                <a:gd name="connsiteY264" fmla="*/ 481203 h 1285970"/>
                <a:gd name="connsiteX265" fmla="*/ 1294829 w 1591532"/>
                <a:gd name="connsiteY265" fmla="*/ 463391 h 1285970"/>
                <a:gd name="connsiteX266" fmla="*/ 1288923 w 1591532"/>
                <a:gd name="connsiteY266" fmla="*/ 449009 h 1285970"/>
                <a:gd name="connsiteX267" fmla="*/ 1276826 w 1591532"/>
                <a:gd name="connsiteY267" fmla="*/ 439293 h 1285970"/>
                <a:gd name="connsiteX268" fmla="*/ 1256919 w 1591532"/>
                <a:gd name="connsiteY268" fmla="*/ 435769 h 1285970"/>
                <a:gd name="connsiteX269" fmla="*/ 1217867 w 1591532"/>
                <a:gd name="connsiteY269" fmla="*/ 449961 h 1285970"/>
                <a:gd name="connsiteX270" fmla="*/ 1203674 w 1591532"/>
                <a:gd name="connsiteY270" fmla="*/ 487871 h 1285970"/>
                <a:gd name="connsiteX271" fmla="*/ 1203674 w 1591532"/>
                <a:gd name="connsiteY271" fmla="*/ 615029 h 1285970"/>
                <a:gd name="connsiteX272" fmla="*/ 1170146 w 1591532"/>
                <a:gd name="connsiteY272" fmla="*/ 615029 h 1285970"/>
                <a:gd name="connsiteX273" fmla="*/ 1170146 w 1591532"/>
                <a:gd name="connsiteY273" fmla="*/ 481108 h 1285970"/>
                <a:gd name="connsiteX274" fmla="*/ 1168337 w 1591532"/>
                <a:gd name="connsiteY274" fmla="*/ 462915 h 1285970"/>
                <a:gd name="connsiteX275" fmla="*/ 1162240 w 1591532"/>
                <a:gd name="connsiteY275" fmla="*/ 448532 h 1285970"/>
                <a:gd name="connsiteX276" fmla="*/ 1150620 w 1591532"/>
                <a:gd name="connsiteY276" fmla="*/ 439007 h 1285970"/>
                <a:gd name="connsiteX277" fmla="*/ 1131856 w 1591532"/>
                <a:gd name="connsiteY277" fmla="*/ 435673 h 1285970"/>
                <a:gd name="connsiteX278" fmla="*/ 1106805 w 1591532"/>
                <a:gd name="connsiteY278" fmla="*/ 441579 h 1285970"/>
                <a:gd name="connsiteX279" fmla="*/ 1089851 w 1591532"/>
                <a:gd name="connsiteY279" fmla="*/ 455771 h 1285970"/>
                <a:gd name="connsiteX280" fmla="*/ 1080421 w 1591532"/>
                <a:gd name="connsiteY280" fmla="*/ 472916 h 1285970"/>
                <a:gd name="connsiteX281" fmla="*/ 1077468 w 1591532"/>
                <a:gd name="connsiteY281" fmla="*/ 487775 h 1285970"/>
                <a:gd name="connsiteX282" fmla="*/ 1077468 w 1591532"/>
                <a:gd name="connsiteY282" fmla="*/ 614934 h 1285970"/>
                <a:gd name="connsiteX283" fmla="*/ 1043940 w 1591532"/>
                <a:gd name="connsiteY283" fmla="*/ 614934 h 1285970"/>
                <a:gd name="connsiteX284" fmla="*/ 1043940 w 1591532"/>
                <a:gd name="connsiteY284" fmla="*/ 410718 h 1285970"/>
                <a:gd name="connsiteX285" fmla="*/ 1075563 w 1591532"/>
                <a:gd name="connsiteY285" fmla="*/ 410718 h 1285970"/>
                <a:gd name="connsiteX286" fmla="*/ 133064 w 1591532"/>
                <a:gd name="connsiteY286" fmla="*/ 666464 h 1285970"/>
                <a:gd name="connsiteX287" fmla="*/ 152591 w 1591532"/>
                <a:gd name="connsiteY287" fmla="*/ 666655 h 1285970"/>
                <a:gd name="connsiteX288" fmla="*/ 173355 w 1591532"/>
                <a:gd name="connsiteY288" fmla="*/ 667798 h 1285970"/>
                <a:gd name="connsiteX289" fmla="*/ 192500 w 1591532"/>
                <a:gd name="connsiteY289" fmla="*/ 670751 h 1285970"/>
                <a:gd name="connsiteX290" fmla="*/ 207740 w 1591532"/>
                <a:gd name="connsiteY290" fmla="*/ 676656 h 1285970"/>
                <a:gd name="connsiteX291" fmla="*/ 231267 w 1591532"/>
                <a:gd name="connsiteY291" fmla="*/ 699611 h 1285970"/>
                <a:gd name="connsiteX292" fmla="*/ 240983 w 1591532"/>
                <a:gd name="connsiteY292" fmla="*/ 735521 h 1285970"/>
                <a:gd name="connsiteX293" fmla="*/ 230124 w 1591532"/>
                <a:gd name="connsiteY293" fmla="*/ 774383 h 1285970"/>
                <a:gd name="connsiteX294" fmla="*/ 199168 w 1591532"/>
                <a:gd name="connsiteY294" fmla="*/ 798671 h 1285970"/>
                <a:gd name="connsiteX295" fmla="*/ 199168 w 1591532"/>
                <a:gd name="connsiteY295" fmla="*/ 799433 h 1285970"/>
                <a:gd name="connsiteX296" fmla="*/ 239078 w 1591532"/>
                <a:gd name="connsiteY296" fmla="*/ 823151 h 1285970"/>
                <a:gd name="connsiteX297" fmla="*/ 252889 w 1591532"/>
                <a:gd name="connsiteY297" fmla="*/ 867347 h 1285970"/>
                <a:gd name="connsiteX298" fmla="*/ 247364 w 1591532"/>
                <a:gd name="connsiteY298" fmla="*/ 897350 h 1285970"/>
                <a:gd name="connsiteX299" fmla="*/ 230981 w 1591532"/>
                <a:gd name="connsiteY299" fmla="*/ 923258 h 1285970"/>
                <a:gd name="connsiteX300" fmla="*/ 204121 w 1591532"/>
                <a:gd name="connsiteY300" fmla="*/ 941451 h 1285970"/>
                <a:gd name="connsiteX301" fmla="*/ 167164 w 1591532"/>
                <a:gd name="connsiteY301" fmla="*/ 948404 h 1285970"/>
                <a:gd name="connsiteX302" fmla="*/ 30956 w 1591532"/>
                <a:gd name="connsiteY302" fmla="*/ 948404 h 1285970"/>
                <a:gd name="connsiteX303" fmla="*/ 30956 w 1591532"/>
                <a:gd name="connsiteY303" fmla="*/ 666464 h 1285970"/>
                <a:gd name="connsiteX304" fmla="*/ 133255 w 1591532"/>
                <a:gd name="connsiteY304" fmla="*/ 666464 h 1285970"/>
                <a:gd name="connsiteX305" fmla="*/ 143351 w 1591532"/>
                <a:gd name="connsiteY305" fmla="*/ 787718 h 1285970"/>
                <a:gd name="connsiteX306" fmla="*/ 189357 w 1591532"/>
                <a:gd name="connsiteY306" fmla="*/ 776478 h 1285970"/>
                <a:gd name="connsiteX307" fmla="*/ 203359 w 1591532"/>
                <a:gd name="connsiteY307" fmla="*/ 742664 h 1285970"/>
                <a:gd name="connsiteX308" fmla="*/ 198596 w 1591532"/>
                <a:gd name="connsiteY308" fmla="*/ 718947 h 1285970"/>
                <a:gd name="connsiteX309" fmla="*/ 185547 w 1591532"/>
                <a:gd name="connsiteY309" fmla="*/ 705517 h 1285970"/>
                <a:gd name="connsiteX310" fmla="*/ 166402 w 1591532"/>
                <a:gd name="connsiteY310" fmla="*/ 699421 h 1285970"/>
                <a:gd name="connsiteX311" fmla="*/ 143256 w 1591532"/>
                <a:gd name="connsiteY311" fmla="*/ 697992 h 1285970"/>
                <a:gd name="connsiteX312" fmla="*/ 68199 w 1591532"/>
                <a:gd name="connsiteY312" fmla="*/ 697992 h 1285970"/>
                <a:gd name="connsiteX313" fmla="*/ 68199 w 1591532"/>
                <a:gd name="connsiteY313" fmla="*/ 787622 h 1285970"/>
                <a:gd name="connsiteX314" fmla="*/ 143256 w 1591532"/>
                <a:gd name="connsiteY314" fmla="*/ 787622 h 1285970"/>
                <a:gd name="connsiteX315" fmla="*/ 162306 w 1591532"/>
                <a:gd name="connsiteY315" fmla="*/ 916781 h 1285970"/>
                <a:gd name="connsiteX316" fmla="*/ 201168 w 1591532"/>
                <a:gd name="connsiteY316" fmla="*/ 903351 h 1285970"/>
                <a:gd name="connsiteX317" fmla="*/ 215170 w 1591532"/>
                <a:gd name="connsiteY317" fmla="*/ 866204 h 1285970"/>
                <a:gd name="connsiteX318" fmla="*/ 210026 w 1591532"/>
                <a:gd name="connsiteY318" fmla="*/ 843344 h 1285970"/>
                <a:gd name="connsiteX319" fmla="*/ 196405 w 1591532"/>
                <a:gd name="connsiteY319" fmla="*/ 828961 h 1285970"/>
                <a:gd name="connsiteX320" fmla="*/ 176879 w 1591532"/>
                <a:gd name="connsiteY320" fmla="*/ 821436 h 1285970"/>
                <a:gd name="connsiteX321" fmla="*/ 154019 w 1591532"/>
                <a:gd name="connsiteY321" fmla="*/ 819245 h 1285970"/>
                <a:gd name="connsiteX322" fmla="*/ 68294 w 1591532"/>
                <a:gd name="connsiteY322" fmla="*/ 819245 h 1285970"/>
                <a:gd name="connsiteX323" fmla="*/ 68294 w 1591532"/>
                <a:gd name="connsiteY323" fmla="*/ 916781 h 1285970"/>
                <a:gd name="connsiteX324" fmla="*/ 162306 w 1591532"/>
                <a:gd name="connsiteY324" fmla="*/ 916781 h 1285970"/>
                <a:gd name="connsiteX325" fmla="*/ 412623 w 1591532"/>
                <a:gd name="connsiteY325" fmla="*/ 948404 h 1285970"/>
                <a:gd name="connsiteX326" fmla="*/ 412623 w 1591532"/>
                <a:gd name="connsiteY326" fmla="*/ 916019 h 1285970"/>
                <a:gd name="connsiteX327" fmla="*/ 411861 w 1591532"/>
                <a:gd name="connsiteY327" fmla="*/ 916019 h 1285970"/>
                <a:gd name="connsiteX328" fmla="*/ 384620 w 1591532"/>
                <a:gd name="connsiteY328" fmla="*/ 943832 h 1285970"/>
                <a:gd name="connsiteX329" fmla="*/ 345567 w 1591532"/>
                <a:gd name="connsiteY329" fmla="*/ 952690 h 1285970"/>
                <a:gd name="connsiteX330" fmla="*/ 312039 w 1591532"/>
                <a:gd name="connsiteY330" fmla="*/ 947357 h 1285970"/>
                <a:gd name="connsiteX331" fmla="*/ 290322 w 1591532"/>
                <a:gd name="connsiteY331" fmla="*/ 932117 h 1285970"/>
                <a:gd name="connsiteX332" fmla="*/ 278702 w 1591532"/>
                <a:gd name="connsiteY332" fmla="*/ 908590 h 1285970"/>
                <a:gd name="connsiteX333" fmla="*/ 275368 w 1591532"/>
                <a:gd name="connsiteY333" fmla="*/ 878396 h 1285970"/>
                <a:gd name="connsiteX334" fmla="*/ 275368 w 1591532"/>
                <a:gd name="connsiteY334" fmla="*/ 744093 h 1285970"/>
                <a:gd name="connsiteX335" fmla="*/ 308896 w 1591532"/>
                <a:gd name="connsiteY335" fmla="*/ 744093 h 1285970"/>
                <a:gd name="connsiteX336" fmla="*/ 308896 w 1591532"/>
                <a:gd name="connsiteY336" fmla="*/ 882301 h 1285970"/>
                <a:gd name="connsiteX337" fmla="*/ 319945 w 1591532"/>
                <a:gd name="connsiteY337" fmla="*/ 912305 h 1285970"/>
                <a:gd name="connsiteX338" fmla="*/ 350330 w 1591532"/>
                <a:gd name="connsiteY338" fmla="*/ 923354 h 1285970"/>
                <a:gd name="connsiteX339" fmla="*/ 377000 w 1591532"/>
                <a:gd name="connsiteY339" fmla="*/ 918591 h 1285970"/>
                <a:gd name="connsiteX340" fmla="*/ 395764 w 1591532"/>
                <a:gd name="connsiteY340" fmla="*/ 905161 h 1285970"/>
                <a:gd name="connsiteX341" fmla="*/ 407003 w 1591532"/>
                <a:gd name="connsiteY341" fmla="*/ 884777 h 1285970"/>
                <a:gd name="connsiteX342" fmla="*/ 410718 w 1591532"/>
                <a:gd name="connsiteY342" fmla="*/ 859346 h 1285970"/>
                <a:gd name="connsiteX343" fmla="*/ 410718 w 1591532"/>
                <a:gd name="connsiteY343" fmla="*/ 743998 h 1285970"/>
                <a:gd name="connsiteX344" fmla="*/ 444246 w 1591532"/>
                <a:gd name="connsiteY344" fmla="*/ 743998 h 1285970"/>
                <a:gd name="connsiteX345" fmla="*/ 444246 w 1591532"/>
                <a:gd name="connsiteY345" fmla="*/ 948214 h 1285970"/>
                <a:gd name="connsiteX346" fmla="*/ 412623 w 1591532"/>
                <a:gd name="connsiteY346" fmla="*/ 948214 h 1285970"/>
                <a:gd name="connsiteX347" fmla="*/ 478822 w 1591532"/>
                <a:gd name="connsiteY347" fmla="*/ 707517 h 1285970"/>
                <a:gd name="connsiteX348" fmla="*/ 478822 w 1591532"/>
                <a:gd name="connsiteY348" fmla="*/ 666464 h 1285970"/>
                <a:gd name="connsiteX349" fmla="*/ 512350 w 1591532"/>
                <a:gd name="connsiteY349" fmla="*/ 666464 h 1285970"/>
                <a:gd name="connsiteX350" fmla="*/ 512350 w 1591532"/>
                <a:gd name="connsiteY350" fmla="*/ 707517 h 1285970"/>
                <a:gd name="connsiteX351" fmla="*/ 478822 w 1591532"/>
                <a:gd name="connsiteY351" fmla="*/ 707517 h 1285970"/>
                <a:gd name="connsiteX352" fmla="*/ 512350 w 1591532"/>
                <a:gd name="connsiteY352" fmla="*/ 744284 h 1285970"/>
                <a:gd name="connsiteX353" fmla="*/ 512350 w 1591532"/>
                <a:gd name="connsiteY353" fmla="*/ 948500 h 1285970"/>
                <a:gd name="connsiteX354" fmla="*/ 478822 w 1591532"/>
                <a:gd name="connsiteY354" fmla="*/ 948500 h 1285970"/>
                <a:gd name="connsiteX355" fmla="*/ 478822 w 1591532"/>
                <a:gd name="connsiteY355" fmla="*/ 744284 h 1285970"/>
                <a:gd name="connsiteX356" fmla="*/ 512350 w 1591532"/>
                <a:gd name="connsiteY356" fmla="*/ 744284 h 1285970"/>
                <a:gd name="connsiteX357" fmla="*/ 580454 w 1591532"/>
                <a:gd name="connsiteY357" fmla="*/ 666464 h 1285970"/>
                <a:gd name="connsiteX358" fmla="*/ 580454 w 1591532"/>
                <a:gd name="connsiteY358" fmla="*/ 948404 h 1285970"/>
                <a:gd name="connsiteX359" fmla="*/ 546926 w 1591532"/>
                <a:gd name="connsiteY359" fmla="*/ 948404 h 1285970"/>
                <a:gd name="connsiteX360" fmla="*/ 546926 w 1591532"/>
                <a:gd name="connsiteY360" fmla="*/ 666464 h 1285970"/>
                <a:gd name="connsiteX361" fmla="*/ 580454 w 1591532"/>
                <a:gd name="connsiteY361" fmla="*/ 666464 h 1285970"/>
                <a:gd name="connsiteX362" fmla="*/ 769620 w 1591532"/>
                <a:gd name="connsiteY362" fmla="*/ 948404 h 1285970"/>
                <a:gd name="connsiteX363" fmla="*/ 769620 w 1591532"/>
                <a:gd name="connsiteY363" fmla="*/ 920782 h 1285970"/>
                <a:gd name="connsiteX364" fmla="*/ 768858 w 1591532"/>
                <a:gd name="connsiteY364" fmla="*/ 920782 h 1285970"/>
                <a:gd name="connsiteX365" fmla="*/ 742760 w 1591532"/>
                <a:gd name="connsiteY365" fmla="*/ 945261 h 1285970"/>
                <a:gd name="connsiteX366" fmla="*/ 703612 w 1591532"/>
                <a:gd name="connsiteY366" fmla="*/ 952786 h 1285970"/>
                <a:gd name="connsiteX367" fmla="*/ 662369 w 1591532"/>
                <a:gd name="connsiteY367" fmla="*/ 944118 h 1285970"/>
                <a:gd name="connsiteX368" fmla="*/ 633127 w 1591532"/>
                <a:gd name="connsiteY368" fmla="*/ 920782 h 1285970"/>
                <a:gd name="connsiteX369" fmla="*/ 615505 w 1591532"/>
                <a:gd name="connsiteY369" fmla="*/ 886778 h 1285970"/>
                <a:gd name="connsiteX370" fmla="*/ 609600 w 1591532"/>
                <a:gd name="connsiteY370" fmla="*/ 845725 h 1285970"/>
                <a:gd name="connsiteX371" fmla="*/ 615315 w 1591532"/>
                <a:gd name="connsiteY371" fmla="*/ 804672 h 1285970"/>
                <a:gd name="connsiteX372" fmla="*/ 632651 w 1591532"/>
                <a:gd name="connsiteY372" fmla="*/ 770858 h 1285970"/>
                <a:gd name="connsiteX373" fmla="*/ 661892 w 1591532"/>
                <a:gd name="connsiteY373" fmla="*/ 747998 h 1285970"/>
                <a:gd name="connsiteX374" fmla="*/ 702755 w 1591532"/>
                <a:gd name="connsiteY374" fmla="*/ 739521 h 1285970"/>
                <a:gd name="connsiteX375" fmla="*/ 719709 w 1591532"/>
                <a:gd name="connsiteY375" fmla="*/ 741140 h 1285970"/>
                <a:gd name="connsiteX376" fmla="*/ 737902 w 1591532"/>
                <a:gd name="connsiteY376" fmla="*/ 746474 h 1285970"/>
                <a:gd name="connsiteX377" fmla="*/ 755047 w 1591532"/>
                <a:gd name="connsiteY377" fmla="*/ 756380 h 1285970"/>
                <a:gd name="connsiteX378" fmla="*/ 768668 w 1591532"/>
                <a:gd name="connsiteY378" fmla="*/ 771620 h 1285970"/>
                <a:gd name="connsiteX379" fmla="*/ 769430 w 1591532"/>
                <a:gd name="connsiteY379" fmla="*/ 771620 h 1285970"/>
                <a:gd name="connsiteX380" fmla="*/ 769430 w 1591532"/>
                <a:gd name="connsiteY380" fmla="*/ 666560 h 1285970"/>
                <a:gd name="connsiteX381" fmla="*/ 802957 w 1591532"/>
                <a:gd name="connsiteY381" fmla="*/ 666560 h 1285970"/>
                <a:gd name="connsiteX382" fmla="*/ 802957 w 1591532"/>
                <a:gd name="connsiteY382" fmla="*/ 948500 h 1285970"/>
                <a:gd name="connsiteX383" fmla="*/ 769430 w 1591532"/>
                <a:gd name="connsiteY383" fmla="*/ 948500 h 1285970"/>
                <a:gd name="connsiteX384" fmla="*/ 649034 w 1591532"/>
                <a:gd name="connsiteY384" fmla="*/ 875919 h 1285970"/>
                <a:gd name="connsiteX385" fmla="*/ 660463 w 1591532"/>
                <a:gd name="connsiteY385" fmla="*/ 900208 h 1285970"/>
                <a:gd name="connsiteX386" fmla="*/ 680180 w 1591532"/>
                <a:gd name="connsiteY386" fmla="*/ 917162 h 1285970"/>
                <a:gd name="connsiteX387" fmla="*/ 708374 w 1591532"/>
                <a:gd name="connsiteY387" fmla="*/ 923449 h 1285970"/>
                <a:gd name="connsiteX388" fmla="*/ 737235 w 1591532"/>
                <a:gd name="connsiteY388" fmla="*/ 916781 h 1285970"/>
                <a:gd name="connsiteX389" fmla="*/ 756571 w 1591532"/>
                <a:gd name="connsiteY389" fmla="*/ 899160 h 1285970"/>
                <a:gd name="connsiteX390" fmla="*/ 767429 w 1591532"/>
                <a:gd name="connsiteY390" fmla="*/ 874490 h 1285970"/>
                <a:gd name="connsiteX391" fmla="*/ 770763 w 1591532"/>
                <a:gd name="connsiteY391" fmla="*/ 846487 h 1285970"/>
                <a:gd name="connsiteX392" fmla="*/ 767239 w 1591532"/>
                <a:gd name="connsiteY392" fmla="*/ 817436 h 1285970"/>
                <a:gd name="connsiteX393" fmla="*/ 755999 w 1591532"/>
                <a:gd name="connsiteY393" fmla="*/ 792766 h 1285970"/>
                <a:gd name="connsiteX394" fmla="*/ 736092 w 1591532"/>
                <a:gd name="connsiteY394" fmla="*/ 775621 h 1285970"/>
                <a:gd name="connsiteX395" fmla="*/ 706469 w 1591532"/>
                <a:gd name="connsiteY395" fmla="*/ 769144 h 1285970"/>
                <a:gd name="connsiteX396" fmla="*/ 677609 w 1591532"/>
                <a:gd name="connsiteY396" fmla="*/ 775907 h 1285970"/>
                <a:gd name="connsiteX397" fmla="*/ 658654 w 1591532"/>
                <a:gd name="connsiteY397" fmla="*/ 793718 h 1285970"/>
                <a:gd name="connsiteX398" fmla="*/ 648367 w 1591532"/>
                <a:gd name="connsiteY398" fmla="*/ 818960 h 1285970"/>
                <a:gd name="connsiteX399" fmla="*/ 645223 w 1591532"/>
                <a:gd name="connsiteY399" fmla="*/ 848201 h 1285970"/>
                <a:gd name="connsiteX400" fmla="*/ 648938 w 1591532"/>
                <a:gd name="connsiteY400" fmla="*/ 876014 h 1285970"/>
                <a:gd name="connsiteX401" fmla="*/ 837724 w 1591532"/>
                <a:gd name="connsiteY401" fmla="*/ 707517 h 1285970"/>
                <a:gd name="connsiteX402" fmla="*/ 837724 w 1591532"/>
                <a:gd name="connsiteY402" fmla="*/ 666464 h 1285970"/>
                <a:gd name="connsiteX403" fmla="*/ 871252 w 1591532"/>
                <a:gd name="connsiteY403" fmla="*/ 666464 h 1285970"/>
                <a:gd name="connsiteX404" fmla="*/ 871252 w 1591532"/>
                <a:gd name="connsiteY404" fmla="*/ 707517 h 1285970"/>
                <a:gd name="connsiteX405" fmla="*/ 837724 w 1591532"/>
                <a:gd name="connsiteY405" fmla="*/ 707517 h 1285970"/>
                <a:gd name="connsiteX406" fmla="*/ 871347 w 1591532"/>
                <a:gd name="connsiteY406" fmla="*/ 744284 h 1285970"/>
                <a:gd name="connsiteX407" fmla="*/ 871347 w 1591532"/>
                <a:gd name="connsiteY407" fmla="*/ 948500 h 1285970"/>
                <a:gd name="connsiteX408" fmla="*/ 837819 w 1591532"/>
                <a:gd name="connsiteY408" fmla="*/ 948500 h 1285970"/>
                <a:gd name="connsiteX409" fmla="*/ 837819 w 1591532"/>
                <a:gd name="connsiteY409" fmla="*/ 744284 h 1285970"/>
                <a:gd name="connsiteX410" fmla="*/ 871347 w 1591532"/>
                <a:gd name="connsiteY410" fmla="*/ 744284 h 1285970"/>
                <a:gd name="connsiteX411" fmla="*/ 937451 w 1591532"/>
                <a:gd name="connsiteY411" fmla="*/ 744284 h 1285970"/>
                <a:gd name="connsiteX412" fmla="*/ 937451 w 1591532"/>
                <a:gd name="connsiteY412" fmla="*/ 776669 h 1285970"/>
                <a:gd name="connsiteX413" fmla="*/ 938213 w 1591532"/>
                <a:gd name="connsiteY413" fmla="*/ 776669 h 1285970"/>
                <a:gd name="connsiteX414" fmla="*/ 1004602 w 1591532"/>
                <a:gd name="connsiteY414" fmla="*/ 739521 h 1285970"/>
                <a:gd name="connsiteX415" fmla="*/ 1038130 w 1591532"/>
                <a:gd name="connsiteY415" fmla="*/ 745046 h 1285970"/>
                <a:gd name="connsiteX416" fmla="*/ 1059847 w 1591532"/>
                <a:gd name="connsiteY416" fmla="*/ 760476 h 1285970"/>
                <a:gd name="connsiteX417" fmla="*/ 1071467 w 1591532"/>
                <a:gd name="connsiteY417" fmla="*/ 784003 h 1285970"/>
                <a:gd name="connsiteX418" fmla="*/ 1074801 w 1591532"/>
                <a:gd name="connsiteY418" fmla="*/ 814197 h 1285970"/>
                <a:gd name="connsiteX419" fmla="*/ 1074801 w 1591532"/>
                <a:gd name="connsiteY419" fmla="*/ 948500 h 1285970"/>
                <a:gd name="connsiteX420" fmla="*/ 1041273 w 1591532"/>
                <a:gd name="connsiteY420" fmla="*/ 948500 h 1285970"/>
                <a:gd name="connsiteX421" fmla="*/ 1041273 w 1591532"/>
                <a:gd name="connsiteY421" fmla="*/ 810292 h 1285970"/>
                <a:gd name="connsiteX422" fmla="*/ 1030224 w 1591532"/>
                <a:gd name="connsiteY422" fmla="*/ 780288 h 1285970"/>
                <a:gd name="connsiteX423" fmla="*/ 999839 w 1591532"/>
                <a:gd name="connsiteY423" fmla="*/ 769239 h 1285970"/>
                <a:gd name="connsiteX424" fmla="*/ 973169 w 1591532"/>
                <a:gd name="connsiteY424" fmla="*/ 774002 h 1285970"/>
                <a:gd name="connsiteX425" fmla="*/ 954405 w 1591532"/>
                <a:gd name="connsiteY425" fmla="*/ 787432 h 1285970"/>
                <a:gd name="connsiteX426" fmla="*/ 943165 w 1591532"/>
                <a:gd name="connsiteY426" fmla="*/ 807815 h 1285970"/>
                <a:gd name="connsiteX427" fmla="*/ 939451 w 1591532"/>
                <a:gd name="connsiteY427" fmla="*/ 833247 h 1285970"/>
                <a:gd name="connsiteX428" fmla="*/ 939451 w 1591532"/>
                <a:gd name="connsiteY428" fmla="*/ 948595 h 1285970"/>
                <a:gd name="connsiteX429" fmla="*/ 905923 w 1591532"/>
                <a:gd name="connsiteY429" fmla="*/ 948595 h 1285970"/>
                <a:gd name="connsiteX430" fmla="*/ 905923 w 1591532"/>
                <a:gd name="connsiteY430" fmla="*/ 744379 h 1285970"/>
                <a:gd name="connsiteX431" fmla="*/ 937546 w 1591532"/>
                <a:gd name="connsiteY431" fmla="*/ 744379 h 1285970"/>
                <a:gd name="connsiteX432" fmla="*/ 1265492 w 1591532"/>
                <a:gd name="connsiteY432" fmla="*/ 1006031 h 1285970"/>
                <a:gd name="connsiteX433" fmla="*/ 1193673 w 1591532"/>
                <a:gd name="connsiteY433" fmla="*/ 1030891 h 1285970"/>
                <a:gd name="connsiteX434" fmla="*/ 1164622 w 1591532"/>
                <a:gd name="connsiteY434" fmla="*/ 1027748 h 1285970"/>
                <a:gd name="connsiteX435" fmla="*/ 1137761 w 1591532"/>
                <a:gd name="connsiteY435" fmla="*/ 1017461 h 1285970"/>
                <a:gd name="connsiteX436" fmla="*/ 1117854 w 1591532"/>
                <a:gd name="connsiteY436" fmla="*/ 998887 h 1285970"/>
                <a:gd name="connsiteX437" fmla="*/ 1109186 w 1591532"/>
                <a:gd name="connsiteY437" fmla="*/ 970883 h 1285970"/>
                <a:gd name="connsiteX438" fmla="*/ 1142714 w 1591532"/>
                <a:gd name="connsiteY438" fmla="*/ 970883 h 1285970"/>
                <a:gd name="connsiteX439" fmla="*/ 1148429 w 1591532"/>
                <a:gd name="connsiteY439" fmla="*/ 986314 h 1285970"/>
                <a:gd name="connsiteX440" fmla="*/ 1161479 w 1591532"/>
                <a:gd name="connsiteY440" fmla="*/ 996601 h 1285970"/>
                <a:gd name="connsiteX441" fmla="*/ 1178243 w 1591532"/>
                <a:gd name="connsiteY441" fmla="*/ 1002316 h 1285970"/>
                <a:gd name="connsiteX442" fmla="*/ 1195578 w 1591532"/>
                <a:gd name="connsiteY442" fmla="*/ 1004126 h 1285970"/>
                <a:gd name="connsiteX443" fmla="*/ 1223581 w 1591532"/>
                <a:gd name="connsiteY443" fmla="*/ 998411 h 1285970"/>
                <a:gd name="connsiteX444" fmla="*/ 1242536 w 1591532"/>
                <a:gd name="connsiteY444" fmla="*/ 982599 h 1285970"/>
                <a:gd name="connsiteX445" fmla="*/ 1253395 w 1591532"/>
                <a:gd name="connsiteY445" fmla="*/ 958310 h 1285970"/>
                <a:gd name="connsiteX446" fmla="*/ 1256729 w 1591532"/>
                <a:gd name="connsiteY446" fmla="*/ 927068 h 1285970"/>
                <a:gd name="connsiteX447" fmla="*/ 1256729 w 1591532"/>
                <a:gd name="connsiteY447" fmla="*/ 913638 h 1285970"/>
                <a:gd name="connsiteX448" fmla="*/ 1255967 w 1591532"/>
                <a:gd name="connsiteY448" fmla="*/ 913638 h 1285970"/>
                <a:gd name="connsiteX449" fmla="*/ 1229678 w 1591532"/>
                <a:gd name="connsiteY449" fmla="*/ 941451 h 1285970"/>
                <a:gd name="connsiteX450" fmla="*/ 1192339 w 1591532"/>
                <a:gd name="connsiteY450" fmla="*/ 950309 h 1285970"/>
                <a:gd name="connsiteX451" fmla="*/ 1152430 w 1591532"/>
                <a:gd name="connsiteY451" fmla="*/ 942023 h 1285970"/>
                <a:gd name="connsiteX452" fmla="*/ 1123950 w 1591532"/>
                <a:gd name="connsiteY452" fmla="*/ 919734 h 1285970"/>
                <a:gd name="connsiteX453" fmla="*/ 1106805 w 1591532"/>
                <a:gd name="connsiteY453" fmla="*/ 886968 h 1285970"/>
                <a:gd name="connsiteX454" fmla="*/ 1101090 w 1591532"/>
                <a:gd name="connsiteY454" fmla="*/ 847249 h 1285970"/>
                <a:gd name="connsiteX455" fmla="*/ 1105853 w 1591532"/>
                <a:gd name="connsiteY455" fmla="*/ 809911 h 1285970"/>
                <a:gd name="connsiteX456" fmla="*/ 1121664 w 1591532"/>
                <a:gd name="connsiteY456" fmla="*/ 775145 h 1285970"/>
                <a:gd name="connsiteX457" fmla="*/ 1150906 w 1591532"/>
                <a:gd name="connsiteY457" fmla="*/ 749522 h 1285970"/>
                <a:gd name="connsiteX458" fmla="*/ 1195483 w 1591532"/>
                <a:gd name="connsiteY458" fmla="*/ 739426 h 1285970"/>
                <a:gd name="connsiteX459" fmla="*/ 1231011 w 1591532"/>
                <a:gd name="connsiteY459" fmla="*/ 747903 h 1285970"/>
                <a:gd name="connsiteX460" fmla="*/ 1256252 w 1591532"/>
                <a:gd name="connsiteY460" fmla="*/ 773335 h 1285970"/>
                <a:gd name="connsiteX461" fmla="*/ 1256633 w 1591532"/>
                <a:gd name="connsiteY461" fmla="*/ 773335 h 1285970"/>
                <a:gd name="connsiteX462" fmla="*/ 1256633 w 1591532"/>
                <a:gd name="connsiteY462" fmla="*/ 744093 h 1285970"/>
                <a:gd name="connsiteX463" fmla="*/ 1288256 w 1591532"/>
                <a:gd name="connsiteY463" fmla="*/ 744093 h 1285970"/>
                <a:gd name="connsiteX464" fmla="*/ 1288256 w 1591532"/>
                <a:gd name="connsiteY464" fmla="*/ 930878 h 1285970"/>
                <a:gd name="connsiteX465" fmla="*/ 1265396 w 1591532"/>
                <a:gd name="connsiteY465" fmla="*/ 1005935 h 1285970"/>
                <a:gd name="connsiteX466" fmla="*/ 1222629 w 1591532"/>
                <a:gd name="connsiteY466" fmla="*/ 914210 h 1285970"/>
                <a:gd name="connsiteX467" fmla="*/ 1241393 w 1591532"/>
                <a:gd name="connsiteY467" fmla="*/ 896017 h 1285970"/>
                <a:gd name="connsiteX468" fmla="*/ 1251871 w 1591532"/>
                <a:gd name="connsiteY468" fmla="*/ 870585 h 1285970"/>
                <a:gd name="connsiteX469" fmla="*/ 1255205 w 1591532"/>
                <a:gd name="connsiteY469" fmla="*/ 842105 h 1285970"/>
                <a:gd name="connsiteX470" fmla="*/ 1252061 w 1591532"/>
                <a:gd name="connsiteY470" fmla="*/ 815626 h 1285970"/>
                <a:gd name="connsiteX471" fmla="*/ 1241965 w 1591532"/>
                <a:gd name="connsiteY471" fmla="*/ 792099 h 1285970"/>
                <a:gd name="connsiteX472" fmla="*/ 1223963 w 1591532"/>
                <a:gd name="connsiteY472" fmla="*/ 775335 h 1285970"/>
                <a:gd name="connsiteX473" fmla="*/ 1197102 w 1591532"/>
                <a:gd name="connsiteY473" fmla="*/ 769049 h 1285970"/>
                <a:gd name="connsiteX474" fmla="*/ 1169480 w 1591532"/>
                <a:gd name="connsiteY474" fmla="*/ 775145 h 1285970"/>
                <a:gd name="connsiteX475" fmla="*/ 1150715 w 1591532"/>
                <a:gd name="connsiteY475" fmla="*/ 791528 h 1285970"/>
                <a:gd name="connsiteX476" fmla="*/ 1140047 w 1591532"/>
                <a:gd name="connsiteY476" fmla="*/ 815245 h 1285970"/>
                <a:gd name="connsiteX477" fmla="*/ 1136714 w 1591532"/>
                <a:gd name="connsiteY477" fmla="*/ 843248 h 1285970"/>
                <a:gd name="connsiteX478" fmla="*/ 1139476 w 1591532"/>
                <a:gd name="connsiteY478" fmla="*/ 870871 h 1285970"/>
                <a:gd name="connsiteX479" fmla="*/ 1148906 w 1591532"/>
                <a:gd name="connsiteY479" fmla="*/ 895922 h 1285970"/>
                <a:gd name="connsiteX480" fmla="*/ 1166717 w 1591532"/>
                <a:gd name="connsiteY480" fmla="*/ 914114 h 1285970"/>
                <a:gd name="connsiteX481" fmla="*/ 1194340 w 1591532"/>
                <a:gd name="connsiteY481" fmla="*/ 921068 h 1285970"/>
                <a:gd name="connsiteX482" fmla="*/ 1222534 w 1591532"/>
                <a:gd name="connsiteY482" fmla="*/ 914114 h 1285970"/>
                <a:gd name="connsiteX483" fmla="*/ 1348359 w 1591532"/>
                <a:gd name="connsiteY483" fmla="*/ 902780 h 1285970"/>
                <a:gd name="connsiteX484" fmla="*/ 1360837 w 1591532"/>
                <a:gd name="connsiteY484" fmla="*/ 915067 h 1285970"/>
                <a:gd name="connsiteX485" fmla="*/ 1378172 w 1591532"/>
                <a:gd name="connsiteY485" fmla="*/ 921544 h 1285970"/>
                <a:gd name="connsiteX486" fmla="*/ 1398080 w 1591532"/>
                <a:gd name="connsiteY486" fmla="*/ 923544 h 1285970"/>
                <a:gd name="connsiteX487" fmla="*/ 1414653 w 1591532"/>
                <a:gd name="connsiteY487" fmla="*/ 922401 h 1285970"/>
                <a:gd name="connsiteX488" fmla="*/ 1430655 w 1591532"/>
                <a:gd name="connsiteY488" fmla="*/ 918020 h 1285970"/>
                <a:gd name="connsiteX489" fmla="*/ 1442656 w 1591532"/>
                <a:gd name="connsiteY489" fmla="*/ 908780 h 1285970"/>
                <a:gd name="connsiteX490" fmla="*/ 1447419 w 1591532"/>
                <a:gd name="connsiteY490" fmla="*/ 893159 h 1285970"/>
                <a:gd name="connsiteX491" fmla="*/ 1437513 w 1591532"/>
                <a:gd name="connsiteY491" fmla="*/ 873443 h 1285970"/>
                <a:gd name="connsiteX492" fmla="*/ 1412843 w 1591532"/>
                <a:gd name="connsiteY492" fmla="*/ 862584 h 1285970"/>
                <a:gd name="connsiteX493" fmla="*/ 1380649 w 1591532"/>
                <a:gd name="connsiteY493" fmla="*/ 855059 h 1285970"/>
                <a:gd name="connsiteX494" fmla="*/ 1348454 w 1591532"/>
                <a:gd name="connsiteY494" fmla="*/ 845534 h 1285970"/>
                <a:gd name="connsiteX495" fmla="*/ 1323785 w 1591532"/>
                <a:gd name="connsiteY495" fmla="*/ 828389 h 1285970"/>
                <a:gd name="connsiteX496" fmla="*/ 1313879 w 1591532"/>
                <a:gd name="connsiteY496" fmla="*/ 797624 h 1285970"/>
                <a:gd name="connsiteX497" fmla="*/ 1320737 w 1591532"/>
                <a:gd name="connsiteY497" fmla="*/ 771144 h 1285970"/>
                <a:gd name="connsiteX498" fmla="*/ 1338548 w 1591532"/>
                <a:gd name="connsiteY498" fmla="*/ 753142 h 1285970"/>
                <a:gd name="connsiteX499" fmla="*/ 1363028 w 1591532"/>
                <a:gd name="connsiteY499" fmla="*/ 742855 h 1285970"/>
                <a:gd name="connsiteX500" fmla="*/ 1390079 w 1591532"/>
                <a:gd name="connsiteY500" fmla="*/ 739521 h 1285970"/>
                <a:gd name="connsiteX501" fmla="*/ 1422082 w 1591532"/>
                <a:gd name="connsiteY501" fmla="*/ 742474 h 1285970"/>
                <a:gd name="connsiteX502" fmla="*/ 1447990 w 1591532"/>
                <a:gd name="connsiteY502" fmla="*/ 752761 h 1285970"/>
                <a:gd name="connsiteX503" fmla="*/ 1465993 w 1591532"/>
                <a:gd name="connsiteY503" fmla="*/ 772478 h 1285970"/>
                <a:gd name="connsiteX504" fmla="*/ 1473898 w 1591532"/>
                <a:gd name="connsiteY504" fmla="*/ 803529 h 1285970"/>
                <a:gd name="connsiteX505" fmla="*/ 1440371 w 1591532"/>
                <a:gd name="connsiteY505" fmla="*/ 803529 h 1285970"/>
                <a:gd name="connsiteX506" fmla="*/ 1435227 w 1591532"/>
                <a:gd name="connsiteY506" fmla="*/ 787146 h 1285970"/>
                <a:gd name="connsiteX507" fmla="*/ 1424178 w 1591532"/>
                <a:gd name="connsiteY507" fmla="*/ 776669 h 1285970"/>
                <a:gd name="connsiteX508" fmla="*/ 1409319 w 1591532"/>
                <a:gd name="connsiteY508" fmla="*/ 770954 h 1285970"/>
                <a:gd name="connsiteX509" fmla="*/ 1392936 w 1591532"/>
                <a:gd name="connsiteY509" fmla="*/ 769144 h 1285970"/>
                <a:gd name="connsiteX510" fmla="*/ 1377696 w 1591532"/>
                <a:gd name="connsiteY510" fmla="*/ 770287 h 1285970"/>
                <a:gd name="connsiteX511" fmla="*/ 1363694 w 1591532"/>
                <a:gd name="connsiteY511" fmla="*/ 774478 h 1285970"/>
                <a:gd name="connsiteX512" fmla="*/ 1353407 w 1591532"/>
                <a:gd name="connsiteY512" fmla="*/ 782384 h 1285970"/>
                <a:gd name="connsiteX513" fmla="*/ 1349502 w 1591532"/>
                <a:gd name="connsiteY513" fmla="*/ 795242 h 1285970"/>
                <a:gd name="connsiteX514" fmla="*/ 1355598 w 1591532"/>
                <a:gd name="connsiteY514" fmla="*/ 809625 h 1285970"/>
                <a:gd name="connsiteX515" fmla="*/ 1371219 w 1591532"/>
                <a:gd name="connsiteY515" fmla="*/ 819150 h 1285970"/>
                <a:gd name="connsiteX516" fmla="*/ 1392555 w 1591532"/>
                <a:gd name="connsiteY516" fmla="*/ 825437 h 1285970"/>
                <a:gd name="connsiteX517" fmla="*/ 1416272 w 1591532"/>
                <a:gd name="connsiteY517" fmla="*/ 830771 h 1285970"/>
                <a:gd name="connsiteX518" fmla="*/ 1440942 w 1591532"/>
                <a:gd name="connsiteY518" fmla="*/ 837533 h 1285970"/>
                <a:gd name="connsiteX519" fmla="*/ 1462278 w 1591532"/>
                <a:gd name="connsiteY519" fmla="*/ 848011 h 1285970"/>
                <a:gd name="connsiteX520" fmla="*/ 1477328 w 1591532"/>
                <a:gd name="connsiteY520" fmla="*/ 864394 h 1285970"/>
                <a:gd name="connsiteX521" fmla="*/ 1483043 w 1591532"/>
                <a:gd name="connsiteY521" fmla="*/ 888873 h 1285970"/>
                <a:gd name="connsiteX522" fmla="*/ 1475327 w 1591532"/>
                <a:gd name="connsiteY522" fmla="*/ 919639 h 1285970"/>
                <a:gd name="connsiteX523" fmla="*/ 1455230 w 1591532"/>
                <a:gd name="connsiteY523" fmla="*/ 939356 h 1285970"/>
                <a:gd name="connsiteX524" fmla="*/ 1427226 w 1591532"/>
                <a:gd name="connsiteY524" fmla="*/ 949833 h 1285970"/>
                <a:gd name="connsiteX525" fmla="*/ 1396270 w 1591532"/>
                <a:gd name="connsiteY525" fmla="*/ 952786 h 1285970"/>
                <a:gd name="connsiteX526" fmla="*/ 1363885 w 1591532"/>
                <a:gd name="connsiteY526" fmla="*/ 949262 h 1285970"/>
                <a:gd name="connsiteX527" fmla="*/ 1336643 w 1591532"/>
                <a:gd name="connsiteY527" fmla="*/ 937641 h 1285970"/>
                <a:gd name="connsiteX528" fmla="*/ 1317689 w 1591532"/>
                <a:gd name="connsiteY528" fmla="*/ 916305 h 1285970"/>
                <a:gd name="connsiteX529" fmla="*/ 1309783 w 1591532"/>
                <a:gd name="connsiteY529" fmla="*/ 884111 h 1285970"/>
                <a:gd name="connsiteX530" fmla="*/ 1343311 w 1591532"/>
                <a:gd name="connsiteY530" fmla="*/ 884111 h 1285970"/>
                <a:gd name="connsiteX531" fmla="*/ 1348454 w 1591532"/>
                <a:gd name="connsiteY531" fmla="*/ 902875 h 1285970"/>
                <a:gd name="connsiteX532" fmla="*/ 133064 w 1591532"/>
                <a:gd name="connsiteY532" fmla="*/ 999649 h 1285970"/>
                <a:gd name="connsiteX533" fmla="*/ 152591 w 1591532"/>
                <a:gd name="connsiteY533" fmla="*/ 999839 h 1285970"/>
                <a:gd name="connsiteX534" fmla="*/ 173355 w 1591532"/>
                <a:gd name="connsiteY534" fmla="*/ 1000982 h 1285970"/>
                <a:gd name="connsiteX535" fmla="*/ 192500 w 1591532"/>
                <a:gd name="connsiteY535" fmla="*/ 1003935 h 1285970"/>
                <a:gd name="connsiteX536" fmla="*/ 207740 w 1591532"/>
                <a:gd name="connsiteY536" fmla="*/ 1009840 h 1285970"/>
                <a:gd name="connsiteX537" fmla="*/ 231267 w 1591532"/>
                <a:gd name="connsiteY537" fmla="*/ 1032796 h 1285970"/>
                <a:gd name="connsiteX538" fmla="*/ 240983 w 1591532"/>
                <a:gd name="connsiteY538" fmla="*/ 1068705 h 1285970"/>
                <a:gd name="connsiteX539" fmla="*/ 230124 w 1591532"/>
                <a:gd name="connsiteY539" fmla="*/ 1107567 h 1285970"/>
                <a:gd name="connsiteX540" fmla="*/ 199168 w 1591532"/>
                <a:gd name="connsiteY540" fmla="*/ 1131856 h 1285970"/>
                <a:gd name="connsiteX541" fmla="*/ 199168 w 1591532"/>
                <a:gd name="connsiteY541" fmla="*/ 1132618 h 1285970"/>
                <a:gd name="connsiteX542" fmla="*/ 239078 w 1591532"/>
                <a:gd name="connsiteY542" fmla="*/ 1156335 h 1285970"/>
                <a:gd name="connsiteX543" fmla="*/ 252889 w 1591532"/>
                <a:gd name="connsiteY543" fmla="*/ 1200531 h 1285970"/>
                <a:gd name="connsiteX544" fmla="*/ 247364 w 1591532"/>
                <a:gd name="connsiteY544" fmla="*/ 1230535 h 1285970"/>
                <a:gd name="connsiteX545" fmla="*/ 230981 w 1591532"/>
                <a:gd name="connsiteY545" fmla="*/ 1256443 h 1285970"/>
                <a:gd name="connsiteX546" fmla="*/ 204121 w 1591532"/>
                <a:gd name="connsiteY546" fmla="*/ 1274636 h 1285970"/>
                <a:gd name="connsiteX547" fmla="*/ 167164 w 1591532"/>
                <a:gd name="connsiteY547" fmla="*/ 1281494 h 1285970"/>
                <a:gd name="connsiteX548" fmla="*/ 30956 w 1591532"/>
                <a:gd name="connsiteY548" fmla="*/ 1281494 h 1285970"/>
                <a:gd name="connsiteX549" fmla="*/ 30956 w 1591532"/>
                <a:gd name="connsiteY549" fmla="*/ 999554 h 1285970"/>
                <a:gd name="connsiteX550" fmla="*/ 133255 w 1591532"/>
                <a:gd name="connsiteY550" fmla="*/ 999554 h 1285970"/>
                <a:gd name="connsiteX551" fmla="*/ 143351 w 1591532"/>
                <a:gd name="connsiteY551" fmla="*/ 1120902 h 1285970"/>
                <a:gd name="connsiteX552" fmla="*/ 189357 w 1591532"/>
                <a:gd name="connsiteY552" fmla="*/ 1109663 h 1285970"/>
                <a:gd name="connsiteX553" fmla="*/ 203359 w 1591532"/>
                <a:gd name="connsiteY553" fmla="*/ 1075849 h 1285970"/>
                <a:gd name="connsiteX554" fmla="*/ 198596 w 1591532"/>
                <a:gd name="connsiteY554" fmla="*/ 1052132 h 1285970"/>
                <a:gd name="connsiteX555" fmla="*/ 185547 w 1591532"/>
                <a:gd name="connsiteY555" fmla="*/ 1038701 h 1285970"/>
                <a:gd name="connsiteX556" fmla="*/ 166402 w 1591532"/>
                <a:gd name="connsiteY556" fmla="*/ 1032605 h 1285970"/>
                <a:gd name="connsiteX557" fmla="*/ 143256 w 1591532"/>
                <a:gd name="connsiteY557" fmla="*/ 1031177 h 1285970"/>
                <a:gd name="connsiteX558" fmla="*/ 68199 w 1591532"/>
                <a:gd name="connsiteY558" fmla="*/ 1031177 h 1285970"/>
                <a:gd name="connsiteX559" fmla="*/ 68199 w 1591532"/>
                <a:gd name="connsiteY559" fmla="*/ 1120807 h 1285970"/>
                <a:gd name="connsiteX560" fmla="*/ 143256 w 1591532"/>
                <a:gd name="connsiteY560" fmla="*/ 1120807 h 1285970"/>
                <a:gd name="connsiteX561" fmla="*/ 162306 w 1591532"/>
                <a:gd name="connsiteY561" fmla="*/ 1250061 h 1285970"/>
                <a:gd name="connsiteX562" fmla="*/ 201168 w 1591532"/>
                <a:gd name="connsiteY562" fmla="*/ 1236631 h 1285970"/>
                <a:gd name="connsiteX563" fmla="*/ 215170 w 1591532"/>
                <a:gd name="connsiteY563" fmla="*/ 1199483 h 1285970"/>
                <a:gd name="connsiteX564" fmla="*/ 210026 w 1591532"/>
                <a:gd name="connsiteY564" fmla="*/ 1176623 h 1285970"/>
                <a:gd name="connsiteX565" fmla="*/ 196405 w 1591532"/>
                <a:gd name="connsiteY565" fmla="*/ 1162241 h 1285970"/>
                <a:gd name="connsiteX566" fmla="*/ 176879 w 1591532"/>
                <a:gd name="connsiteY566" fmla="*/ 1154716 h 1285970"/>
                <a:gd name="connsiteX567" fmla="*/ 154019 w 1591532"/>
                <a:gd name="connsiteY567" fmla="*/ 1152525 h 1285970"/>
                <a:gd name="connsiteX568" fmla="*/ 68294 w 1591532"/>
                <a:gd name="connsiteY568" fmla="*/ 1152525 h 1285970"/>
                <a:gd name="connsiteX569" fmla="*/ 68294 w 1591532"/>
                <a:gd name="connsiteY569" fmla="*/ 1250061 h 1285970"/>
                <a:gd name="connsiteX570" fmla="*/ 162306 w 1591532"/>
                <a:gd name="connsiteY570" fmla="*/ 1250061 h 1285970"/>
                <a:gd name="connsiteX571" fmla="*/ 464820 w 1591532"/>
                <a:gd name="connsiteY571" fmla="*/ 1280827 h 1285970"/>
                <a:gd name="connsiteX572" fmla="*/ 440722 w 1591532"/>
                <a:gd name="connsiteY572" fmla="*/ 1285970 h 1285970"/>
                <a:gd name="connsiteX573" fmla="*/ 419957 w 1591532"/>
                <a:gd name="connsiteY573" fmla="*/ 1278636 h 1285970"/>
                <a:gd name="connsiteX574" fmla="*/ 412242 w 1591532"/>
                <a:gd name="connsiteY574" fmla="*/ 1254728 h 1285970"/>
                <a:gd name="connsiteX575" fmla="*/ 380048 w 1591532"/>
                <a:gd name="connsiteY575" fmla="*/ 1278636 h 1285970"/>
                <a:gd name="connsiteX576" fmla="*/ 340328 w 1591532"/>
                <a:gd name="connsiteY576" fmla="*/ 1285970 h 1285970"/>
                <a:gd name="connsiteX577" fmla="*/ 314039 w 1591532"/>
                <a:gd name="connsiteY577" fmla="*/ 1282827 h 1285970"/>
                <a:gd name="connsiteX578" fmla="*/ 292513 w 1591532"/>
                <a:gd name="connsiteY578" fmla="*/ 1272921 h 1285970"/>
                <a:gd name="connsiteX579" fmla="*/ 278130 w 1591532"/>
                <a:gd name="connsiteY579" fmla="*/ 1255395 h 1285970"/>
                <a:gd name="connsiteX580" fmla="*/ 272796 w 1591532"/>
                <a:gd name="connsiteY580" fmla="*/ 1229106 h 1285970"/>
                <a:gd name="connsiteX581" fmla="*/ 278702 w 1591532"/>
                <a:gd name="connsiteY581" fmla="*/ 1200722 h 1285970"/>
                <a:gd name="connsiteX582" fmla="*/ 294323 w 1591532"/>
                <a:gd name="connsiteY582" fmla="*/ 1182719 h 1285970"/>
                <a:gd name="connsiteX583" fmla="*/ 316421 w 1591532"/>
                <a:gd name="connsiteY583" fmla="*/ 1172242 h 1285970"/>
                <a:gd name="connsiteX584" fmla="*/ 341852 w 1591532"/>
                <a:gd name="connsiteY584" fmla="*/ 1166336 h 1285970"/>
                <a:gd name="connsiteX585" fmla="*/ 368141 w 1591532"/>
                <a:gd name="connsiteY585" fmla="*/ 1162145 h 1285970"/>
                <a:gd name="connsiteX586" fmla="*/ 390049 w 1591532"/>
                <a:gd name="connsiteY586" fmla="*/ 1158240 h 1285970"/>
                <a:gd name="connsiteX587" fmla="*/ 405098 w 1591532"/>
                <a:gd name="connsiteY587" fmla="*/ 1150715 h 1285970"/>
                <a:gd name="connsiteX588" fmla="*/ 410623 w 1591532"/>
                <a:gd name="connsiteY588" fmla="*/ 1136333 h 1285970"/>
                <a:gd name="connsiteX589" fmla="*/ 406527 w 1591532"/>
                <a:gd name="connsiteY589" fmla="*/ 1118616 h 1285970"/>
                <a:gd name="connsiteX590" fmla="*/ 395859 w 1591532"/>
                <a:gd name="connsiteY590" fmla="*/ 1108329 h 1285970"/>
                <a:gd name="connsiteX591" fmla="*/ 381286 w 1591532"/>
                <a:gd name="connsiteY591" fmla="*/ 1103566 h 1285970"/>
                <a:gd name="connsiteX592" fmla="*/ 365284 w 1591532"/>
                <a:gd name="connsiteY592" fmla="*/ 1102424 h 1285970"/>
                <a:gd name="connsiteX593" fmla="*/ 329755 w 1591532"/>
                <a:gd name="connsiteY593" fmla="*/ 1110520 h 1285970"/>
                <a:gd name="connsiteX594" fmla="*/ 314325 w 1591532"/>
                <a:gd name="connsiteY594" fmla="*/ 1141095 h 1285970"/>
                <a:gd name="connsiteX595" fmla="*/ 280797 w 1591532"/>
                <a:gd name="connsiteY595" fmla="*/ 1141095 h 1285970"/>
                <a:gd name="connsiteX596" fmla="*/ 288703 w 1591532"/>
                <a:gd name="connsiteY596" fmla="*/ 1109091 h 1285970"/>
                <a:gd name="connsiteX597" fmla="*/ 307658 w 1591532"/>
                <a:gd name="connsiteY597" fmla="*/ 1087946 h 1285970"/>
                <a:gd name="connsiteX598" fmla="*/ 334709 w 1591532"/>
                <a:gd name="connsiteY598" fmla="*/ 1076325 h 1285970"/>
                <a:gd name="connsiteX599" fmla="*/ 367284 w 1591532"/>
                <a:gd name="connsiteY599" fmla="*/ 1072801 h 1285970"/>
                <a:gd name="connsiteX600" fmla="*/ 394716 w 1591532"/>
                <a:gd name="connsiteY600" fmla="*/ 1074801 h 1285970"/>
                <a:gd name="connsiteX601" fmla="*/ 419386 w 1591532"/>
                <a:gd name="connsiteY601" fmla="*/ 1082897 h 1285970"/>
                <a:gd name="connsiteX602" fmla="*/ 437198 w 1591532"/>
                <a:gd name="connsiteY602" fmla="*/ 1100042 h 1285970"/>
                <a:gd name="connsiteX603" fmla="*/ 443865 w 1591532"/>
                <a:gd name="connsiteY603" fmla="*/ 1128808 h 1285970"/>
                <a:gd name="connsiteX604" fmla="*/ 443865 w 1591532"/>
                <a:gd name="connsiteY604" fmla="*/ 1233678 h 1285970"/>
                <a:gd name="connsiteX605" fmla="*/ 445294 w 1591532"/>
                <a:gd name="connsiteY605" fmla="*/ 1251014 h 1285970"/>
                <a:gd name="connsiteX606" fmla="*/ 454533 w 1591532"/>
                <a:gd name="connsiteY606" fmla="*/ 1256538 h 1285970"/>
                <a:gd name="connsiteX607" fmla="*/ 464820 w 1591532"/>
                <a:gd name="connsiteY607" fmla="*/ 1254919 h 1285970"/>
                <a:gd name="connsiteX608" fmla="*/ 464820 w 1591532"/>
                <a:gd name="connsiteY608" fmla="*/ 1281017 h 1285970"/>
                <a:gd name="connsiteX609" fmla="*/ 410337 w 1591532"/>
                <a:gd name="connsiteY609" fmla="*/ 1176147 h 1285970"/>
                <a:gd name="connsiteX610" fmla="*/ 393763 w 1591532"/>
                <a:gd name="connsiteY610" fmla="*/ 1183005 h 1285970"/>
                <a:gd name="connsiteX611" fmla="*/ 372237 w 1591532"/>
                <a:gd name="connsiteY611" fmla="*/ 1186529 h 1285970"/>
                <a:gd name="connsiteX612" fmla="*/ 349567 w 1591532"/>
                <a:gd name="connsiteY612" fmla="*/ 1189673 h 1285970"/>
                <a:gd name="connsiteX613" fmla="*/ 329089 w 1591532"/>
                <a:gd name="connsiteY613" fmla="*/ 1195388 h 1285970"/>
                <a:gd name="connsiteX614" fmla="*/ 314230 w 1591532"/>
                <a:gd name="connsiteY614" fmla="*/ 1206532 h 1285970"/>
                <a:gd name="connsiteX615" fmla="*/ 308515 w 1591532"/>
                <a:gd name="connsiteY615" fmla="*/ 1226344 h 1285970"/>
                <a:gd name="connsiteX616" fmla="*/ 311849 w 1591532"/>
                <a:gd name="connsiteY616" fmla="*/ 1240250 h 1285970"/>
                <a:gd name="connsiteX617" fmla="*/ 320516 w 1591532"/>
                <a:gd name="connsiteY617" fmla="*/ 1249490 h 1285970"/>
                <a:gd name="connsiteX618" fmla="*/ 332994 w 1591532"/>
                <a:gd name="connsiteY618" fmla="*/ 1254633 h 1285970"/>
                <a:gd name="connsiteX619" fmla="*/ 348044 w 1591532"/>
                <a:gd name="connsiteY619" fmla="*/ 1256252 h 1285970"/>
                <a:gd name="connsiteX620" fmla="*/ 376428 w 1591532"/>
                <a:gd name="connsiteY620" fmla="*/ 1251776 h 1285970"/>
                <a:gd name="connsiteX621" fmla="*/ 395764 w 1591532"/>
                <a:gd name="connsiteY621" fmla="*/ 1240346 h 1285970"/>
                <a:gd name="connsiteX622" fmla="*/ 406813 w 1591532"/>
                <a:gd name="connsiteY622" fmla="*/ 1225391 h 1285970"/>
                <a:gd name="connsiteX623" fmla="*/ 410337 w 1591532"/>
                <a:gd name="connsiteY623" fmla="*/ 1210247 h 1285970"/>
                <a:gd name="connsiteX624" fmla="*/ 410337 w 1591532"/>
                <a:gd name="connsiteY624" fmla="*/ 1176052 h 1285970"/>
                <a:gd name="connsiteX625" fmla="*/ 514541 w 1591532"/>
                <a:gd name="connsiteY625" fmla="*/ 1077468 h 1285970"/>
                <a:gd name="connsiteX626" fmla="*/ 514541 w 1591532"/>
                <a:gd name="connsiteY626" fmla="*/ 1120521 h 1285970"/>
                <a:gd name="connsiteX627" fmla="*/ 515303 w 1591532"/>
                <a:gd name="connsiteY627" fmla="*/ 1120521 h 1285970"/>
                <a:gd name="connsiteX628" fmla="*/ 545306 w 1591532"/>
                <a:gd name="connsiteY628" fmla="*/ 1083755 h 1285970"/>
                <a:gd name="connsiteX629" fmla="*/ 590360 w 1591532"/>
                <a:gd name="connsiteY629" fmla="*/ 1072706 h 1285970"/>
                <a:gd name="connsiteX630" fmla="*/ 590360 w 1591532"/>
                <a:gd name="connsiteY630" fmla="*/ 1108234 h 1285970"/>
                <a:gd name="connsiteX631" fmla="*/ 555974 w 1591532"/>
                <a:gd name="connsiteY631" fmla="*/ 1113758 h 1285970"/>
                <a:gd name="connsiteX632" fmla="*/ 533114 w 1591532"/>
                <a:gd name="connsiteY632" fmla="*/ 1129951 h 1285970"/>
                <a:gd name="connsiteX633" fmla="*/ 520446 w 1591532"/>
                <a:gd name="connsiteY633" fmla="*/ 1155764 h 1285970"/>
                <a:gd name="connsiteX634" fmla="*/ 516446 w 1591532"/>
                <a:gd name="connsiteY634" fmla="*/ 1190720 h 1285970"/>
                <a:gd name="connsiteX635" fmla="*/ 516446 w 1591532"/>
                <a:gd name="connsiteY635" fmla="*/ 1281589 h 1285970"/>
                <a:gd name="connsiteX636" fmla="*/ 482917 w 1591532"/>
                <a:gd name="connsiteY636" fmla="*/ 1281589 h 1285970"/>
                <a:gd name="connsiteX637" fmla="*/ 482917 w 1591532"/>
                <a:gd name="connsiteY637" fmla="*/ 1077468 h 1285970"/>
                <a:gd name="connsiteX638" fmla="*/ 514541 w 1591532"/>
                <a:gd name="connsiteY638" fmla="*/ 1077468 h 1285970"/>
                <a:gd name="connsiteX639" fmla="*/ 641128 w 1591532"/>
                <a:gd name="connsiteY639" fmla="*/ 1077468 h 1285970"/>
                <a:gd name="connsiteX640" fmla="*/ 641128 w 1591532"/>
                <a:gd name="connsiteY640" fmla="*/ 1120521 h 1285970"/>
                <a:gd name="connsiteX641" fmla="*/ 641890 w 1591532"/>
                <a:gd name="connsiteY641" fmla="*/ 1120521 h 1285970"/>
                <a:gd name="connsiteX642" fmla="*/ 671894 w 1591532"/>
                <a:gd name="connsiteY642" fmla="*/ 1083755 h 1285970"/>
                <a:gd name="connsiteX643" fmla="*/ 716947 w 1591532"/>
                <a:gd name="connsiteY643" fmla="*/ 1072706 h 1285970"/>
                <a:gd name="connsiteX644" fmla="*/ 716947 w 1591532"/>
                <a:gd name="connsiteY644" fmla="*/ 1108234 h 1285970"/>
                <a:gd name="connsiteX645" fmla="*/ 682562 w 1591532"/>
                <a:gd name="connsiteY645" fmla="*/ 1113758 h 1285970"/>
                <a:gd name="connsiteX646" fmla="*/ 659702 w 1591532"/>
                <a:gd name="connsiteY646" fmla="*/ 1129951 h 1285970"/>
                <a:gd name="connsiteX647" fmla="*/ 647033 w 1591532"/>
                <a:gd name="connsiteY647" fmla="*/ 1155764 h 1285970"/>
                <a:gd name="connsiteX648" fmla="*/ 643033 w 1591532"/>
                <a:gd name="connsiteY648" fmla="*/ 1190720 h 1285970"/>
                <a:gd name="connsiteX649" fmla="*/ 643033 w 1591532"/>
                <a:gd name="connsiteY649" fmla="*/ 1281589 h 1285970"/>
                <a:gd name="connsiteX650" fmla="*/ 609505 w 1591532"/>
                <a:gd name="connsiteY650" fmla="*/ 1281589 h 1285970"/>
                <a:gd name="connsiteX651" fmla="*/ 609505 w 1591532"/>
                <a:gd name="connsiteY651" fmla="*/ 1077468 h 1285970"/>
                <a:gd name="connsiteX652" fmla="*/ 641128 w 1591532"/>
                <a:gd name="connsiteY652" fmla="*/ 1077468 h 1285970"/>
                <a:gd name="connsiteX653" fmla="*/ 732377 w 1591532"/>
                <a:gd name="connsiteY653" fmla="*/ 1040702 h 1285970"/>
                <a:gd name="connsiteX654" fmla="*/ 732377 w 1591532"/>
                <a:gd name="connsiteY654" fmla="*/ 999649 h 1285970"/>
                <a:gd name="connsiteX655" fmla="*/ 765905 w 1591532"/>
                <a:gd name="connsiteY655" fmla="*/ 999649 h 1285970"/>
                <a:gd name="connsiteX656" fmla="*/ 765905 w 1591532"/>
                <a:gd name="connsiteY656" fmla="*/ 1040702 h 1285970"/>
                <a:gd name="connsiteX657" fmla="*/ 732377 w 1591532"/>
                <a:gd name="connsiteY657" fmla="*/ 1040702 h 1285970"/>
                <a:gd name="connsiteX658" fmla="*/ 765905 w 1591532"/>
                <a:gd name="connsiteY658" fmla="*/ 1077468 h 1285970"/>
                <a:gd name="connsiteX659" fmla="*/ 765905 w 1591532"/>
                <a:gd name="connsiteY659" fmla="*/ 1281589 h 1285970"/>
                <a:gd name="connsiteX660" fmla="*/ 732377 w 1591532"/>
                <a:gd name="connsiteY660" fmla="*/ 1281589 h 1285970"/>
                <a:gd name="connsiteX661" fmla="*/ 732377 w 1591532"/>
                <a:gd name="connsiteY661" fmla="*/ 1077468 h 1285970"/>
                <a:gd name="connsiteX662" fmla="*/ 765905 w 1591532"/>
                <a:gd name="connsiteY662" fmla="*/ 1077468 h 1285970"/>
                <a:gd name="connsiteX663" fmla="*/ 831913 w 1591532"/>
                <a:gd name="connsiteY663" fmla="*/ 1235964 h 1285970"/>
                <a:gd name="connsiteX664" fmla="*/ 844391 w 1591532"/>
                <a:gd name="connsiteY664" fmla="*/ 1248251 h 1285970"/>
                <a:gd name="connsiteX665" fmla="*/ 861727 w 1591532"/>
                <a:gd name="connsiteY665" fmla="*/ 1254728 h 1285970"/>
                <a:gd name="connsiteX666" fmla="*/ 881634 w 1591532"/>
                <a:gd name="connsiteY666" fmla="*/ 1256729 h 1285970"/>
                <a:gd name="connsiteX667" fmla="*/ 898207 w 1591532"/>
                <a:gd name="connsiteY667" fmla="*/ 1255586 h 1285970"/>
                <a:gd name="connsiteX668" fmla="*/ 914210 w 1591532"/>
                <a:gd name="connsiteY668" fmla="*/ 1251204 h 1285970"/>
                <a:gd name="connsiteX669" fmla="*/ 926211 w 1591532"/>
                <a:gd name="connsiteY669" fmla="*/ 1241965 h 1285970"/>
                <a:gd name="connsiteX670" fmla="*/ 930973 w 1591532"/>
                <a:gd name="connsiteY670" fmla="*/ 1226344 h 1285970"/>
                <a:gd name="connsiteX671" fmla="*/ 921068 w 1591532"/>
                <a:gd name="connsiteY671" fmla="*/ 1206627 h 1285970"/>
                <a:gd name="connsiteX672" fmla="*/ 896398 w 1591532"/>
                <a:gd name="connsiteY672" fmla="*/ 1195769 h 1285970"/>
                <a:gd name="connsiteX673" fmla="*/ 864203 w 1591532"/>
                <a:gd name="connsiteY673" fmla="*/ 1188244 h 1285970"/>
                <a:gd name="connsiteX674" fmla="*/ 832009 w 1591532"/>
                <a:gd name="connsiteY674" fmla="*/ 1178814 h 1285970"/>
                <a:gd name="connsiteX675" fmla="*/ 807339 w 1591532"/>
                <a:gd name="connsiteY675" fmla="*/ 1161669 h 1285970"/>
                <a:gd name="connsiteX676" fmla="*/ 797433 w 1591532"/>
                <a:gd name="connsiteY676" fmla="*/ 1130903 h 1285970"/>
                <a:gd name="connsiteX677" fmla="*/ 804291 w 1591532"/>
                <a:gd name="connsiteY677" fmla="*/ 1104424 h 1285970"/>
                <a:gd name="connsiteX678" fmla="*/ 822103 w 1591532"/>
                <a:gd name="connsiteY678" fmla="*/ 1086422 h 1285970"/>
                <a:gd name="connsiteX679" fmla="*/ 846582 w 1591532"/>
                <a:gd name="connsiteY679" fmla="*/ 1076135 h 1285970"/>
                <a:gd name="connsiteX680" fmla="*/ 873633 w 1591532"/>
                <a:gd name="connsiteY680" fmla="*/ 1072801 h 1285970"/>
                <a:gd name="connsiteX681" fmla="*/ 905637 w 1591532"/>
                <a:gd name="connsiteY681" fmla="*/ 1075754 h 1285970"/>
                <a:gd name="connsiteX682" fmla="*/ 931545 w 1591532"/>
                <a:gd name="connsiteY682" fmla="*/ 1086041 h 1285970"/>
                <a:gd name="connsiteX683" fmla="*/ 949547 w 1591532"/>
                <a:gd name="connsiteY683" fmla="*/ 1105757 h 1285970"/>
                <a:gd name="connsiteX684" fmla="*/ 957453 w 1591532"/>
                <a:gd name="connsiteY684" fmla="*/ 1136714 h 1285970"/>
                <a:gd name="connsiteX685" fmla="*/ 923925 w 1591532"/>
                <a:gd name="connsiteY685" fmla="*/ 1136714 h 1285970"/>
                <a:gd name="connsiteX686" fmla="*/ 918781 w 1591532"/>
                <a:gd name="connsiteY686" fmla="*/ 1120331 h 1285970"/>
                <a:gd name="connsiteX687" fmla="*/ 907732 w 1591532"/>
                <a:gd name="connsiteY687" fmla="*/ 1109853 h 1285970"/>
                <a:gd name="connsiteX688" fmla="*/ 892873 w 1591532"/>
                <a:gd name="connsiteY688" fmla="*/ 1104138 h 1285970"/>
                <a:gd name="connsiteX689" fmla="*/ 876490 w 1591532"/>
                <a:gd name="connsiteY689" fmla="*/ 1102328 h 1285970"/>
                <a:gd name="connsiteX690" fmla="*/ 861251 w 1591532"/>
                <a:gd name="connsiteY690" fmla="*/ 1103471 h 1285970"/>
                <a:gd name="connsiteX691" fmla="*/ 847249 w 1591532"/>
                <a:gd name="connsiteY691" fmla="*/ 1107662 h 1285970"/>
                <a:gd name="connsiteX692" fmla="*/ 836962 w 1591532"/>
                <a:gd name="connsiteY692" fmla="*/ 1115568 h 1285970"/>
                <a:gd name="connsiteX693" fmla="*/ 833056 w 1591532"/>
                <a:gd name="connsiteY693" fmla="*/ 1128427 h 1285970"/>
                <a:gd name="connsiteX694" fmla="*/ 839153 w 1591532"/>
                <a:gd name="connsiteY694" fmla="*/ 1142810 h 1285970"/>
                <a:gd name="connsiteX695" fmla="*/ 854773 w 1591532"/>
                <a:gd name="connsiteY695" fmla="*/ 1152335 h 1285970"/>
                <a:gd name="connsiteX696" fmla="*/ 876110 w 1591532"/>
                <a:gd name="connsiteY696" fmla="*/ 1158621 h 1285970"/>
                <a:gd name="connsiteX697" fmla="*/ 899827 w 1591532"/>
                <a:gd name="connsiteY697" fmla="*/ 1163955 h 1285970"/>
                <a:gd name="connsiteX698" fmla="*/ 924497 w 1591532"/>
                <a:gd name="connsiteY698" fmla="*/ 1170718 h 1285970"/>
                <a:gd name="connsiteX699" fmla="*/ 945832 w 1591532"/>
                <a:gd name="connsiteY699" fmla="*/ 1181195 h 1285970"/>
                <a:gd name="connsiteX700" fmla="*/ 960882 w 1591532"/>
                <a:gd name="connsiteY700" fmla="*/ 1197578 h 1285970"/>
                <a:gd name="connsiteX701" fmla="*/ 966597 w 1591532"/>
                <a:gd name="connsiteY701" fmla="*/ 1222058 h 1285970"/>
                <a:gd name="connsiteX702" fmla="*/ 958882 w 1591532"/>
                <a:gd name="connsiteY702" fmla="*/ 1252823 h 1285970"/>
                <a:gd name="connsiteX703" fmla="*/ 938784 w 1591532"/>
                <a:gd name="connsiteY703" fmla="*/ 1272540 h 1285970"/>
                <a:gd name="connsiteX704" fmla="*/ 910780 w 1591532"/>
                <a:gd name="connsiteY704" fmla="*/ 1283018 h 1285970"/>
                <a:gd name="connsiteX705" fmla="*/ 879824 w 1591532"/>
                <a:gd name="connsiteY705" fmla="*/ 1285970 h 1285970"/>
                <a:gd name="connsiteX706" fmla="*/ 847439 w 1591532"/>
                <a:gd name="connsiteY706" fmla="*/ 1282446 h 1285970"/>
                <a:gd name="connsiteX707" fmla="*/ 820198 w 1591532"/>
                <a:gd name="connsiteY707" fmla="*/ 1270826 h 1285970"/>
                <a:gd name="connsiteX708" fmla="*/ 801243 w 1591532"/>
                <a:gd name="connsiteY708" fmla="*/ 1249490 h 1285970"/>
                <a:gd name="connsiteX709" fmla="*/ 793337 w 1591532"/>
                <a:gd name="connsiteY709" fmla="*/ 1217295 h 1285970"/>
                <a:gd name="connsiteX710" fmla="*/ 826865 w 1591532"/>
                <a:gd name="connsiteY710" fmla="*/ 1217295 h 1285970"/>
                <a:gd name="connsiteX711" fmla="*/ 832009 w 1591532"/>
                <a:gd name="connsiteY711" fmla="*/ 1236059 h 1285970"/>
                <a:gd name="connsiteX712" fmla="*/ 1079087 w 1591532"/>
                <a:gd name="connsiteY712" fmla="*/ 1077468 h 1285970"/>
                <a:gd name="connsiteX713" fmla="*/ 1079087 w 1591532"/>
                <a:gd name="connsiteY713" fmla="*/ 1107091 h 1285970"/>
                <a:gd name="connsiteX714" fmla="*/ 1038415 w 1591532"/>
                <a:gd name="connsiteY714" fmla="*/ 1107091 h 1285970"/>
                <a:gd name="connsiteX715" fmla="*/ 1038415 w 1591532"/>
                <a:gd name="connsiteY715" fmla="*/ 1233869 h 1285970"/>
                <a:gd name="connsiteX716" fmla="*/ 1039368 w 1591532"/>
                <a:gd name="connsiteY716" fmla="*/ 1243394 h 1285970"/>
                <a:gd name="connsiteX717" fmla="*/ 1043083 w 1591532"/>
                <a:gd name="connsiteY717" fmla="*/ 1248918 h 1285970"/>
                <a:gd name="connsiteX718" fmla="*/ 1050798 w 1591532"/>
                <a:gd name="connsiteY718" fmla="*/ 1251490 h 1285970"/>
                <a:gd name="connsiteX719" fmla="*/ 1063657 w 1591532"/>
                <a:gd name="connsiteY719" fmla="*/ 1252061 h 1285970"/>
                <a:gd name="connsiteX720" fmla="*/ 1079087 w 1591532"/>
                <a:gd name="connsiteY720" fmla="*/ 1252061 h 1285970"/>
                <a:gd name="connsiteX721" fmla="*/ 1079087 w 1591532"/>
                <a:gd name="connsiteY721" fmla="*/ 1281684 h 1285970"/>
                <a:gd name="connsiteX722" fmla="*/ 1053465 w 1591532"/>
                <a:gd name="connsiteY722" fmla="*/ 1281684 h 1285970"/>
                <a:gd name="connsiteX723" fmla="*/ 1031177 w 1591532"/>
                <a:gd name="connsiteY723" fmla="*/ 1279874 h 1285970"/>
                <a:gd name="connsiteX724" fmla="*/ 1016127 w 1591532"/>
                <a:gd name="connsiteY724" fmla="*/ 1273397 h 1285970"/>
                <a:gd name="connsiteX725" fmla="*/ 1007650 w 1591532"/>
                <a:gd name="connsiteY725" fmla="*/ 1259967 h 1285970"/>
                <a:gd name="connsiteX726" fmla="*/ 1004888 w 1591532"/>
                <a:gd name="connsiteY726" fmla="*/ 1237107 h 1285970"/>
                <a:gd name="connsiteX727" fmla="*/ 1004888 w 1591532"/>
                <a:gd name="connsiteY727" fmla="*/ 1107186 h 1285970"/>
                <a:gd name="connsiteX728" fmla="*/ 970121 w 1591532"/>
                <a:gd name="connsiteY728" fmla="*/ 1107186 h 1285970"/>
                <a:gd name="connsiteX729" fmla="*/ 970121 w 1591532"/>
                <a:gd name="connsiteY729" fmla="*/ 1077563 h 1285970"/>
                <a:gd name="connsiteX730" fmla="*/ 1004888 w 1591532"/>
                <a:gd name="connsiteY730" fmla="*/ 1077563 h 1285970"/>
                <a:gd name="connsiteX731" fmla="*/ 1004888 w 1591532"/>
                <a:gd name="connsiteY731" fmla="*/ 1016318 h 1285970"/>
                <a:gd name="connsiteX732" fmla="*/ 1038415 w 1591532"/>
                <a:gd name="connsiteY732" fmla="*/ 1016318 h 1285970"/>
                <a:gd name="connsiteX733" fmla="*/ 1038415 w 1591532"/>
                <a:gd name="connsiteY733" fmla="*/ 1077563 h 1285970"/>
                <a:gd name="connsiteX734" fmla="*/ 1079087 w 1591532"/>
                <a:gd name="connsiteY734" fmla="*/ 1077563 h 1285970"/>
                <a:gd name="connsiteX735" fmla="*/ 1248918 w 1591532"/>
                <a:gd name="connsiteY735" fmla="*/ 1268540 h 1285970"/>
                <a:gd name="connsiteX736" fmla="*/ 1191292 w 1591532"/>
                <a:gd name="connsiteY736" fmla="*/ 1285875 h 1285970"/>
                <a:gd name="connsiteX737" fmla="*/ 1148810 w 1591532"/>
                <a:gd name="connsiteY737" fmla="*/ 1277969 h 1285970"/>
                <a:gd name="connsiteX738" fmla="*/ 1118616 w 1591532"/>
                <a:gd name="connsiteY738" fmla="*/ 1255871 h 1285970"/>
                <a:gd name="connsiteX739" fmla="*/ 1100233 w 1591532"/>
                <a:gd name="connsiteY739" fmla="*/ 1221867 h 1285970"/>
                <a:gd name="connsiteX740" fmla="*/ 1093280 w 1591532"/>
                <a:gd name="connsiteY740" fmla="*/ 1178814 h 1285970"/>
                <a:gd name="connsiteX741" fmla="*/ 1100423 w 1591532"/>
                <a:gd name="connsiteY741" fmla="*/ 1136142 h 1285970"/>
                <a:gd name="connsiteX742" fmla="*/ 1120331 w 1591532"/>
                <a:gd name="connsiteY742" fmla="*/ 1102614 h 1285970"/>
                <a:gd name="connsiteX743" fmla="*/ 1150715 w 1591532"/>
                <a:gd name="connsiteY743" fmla="*/ 1080516 h 1285970"/>
                <a:gd name="connsiteX744" fmla="*/ 1189196 w 1591532"/>
                <a:gd name="connsiteY744" fmla="*/ 1072610 h 1285970"/>
                <a:gd name="connsiteX745" fmla="*/ 1234440 w 1591532"/>
                <a:gd name="connsiteY745" fmla="*/ 1083850 h 1285970"/>
                <a:gd name="connsiteX746" fmla="*/ 1263301 w 1591532"/>
                <a:gd name="connsiteY746" fmla="*/ 1112520 h 1285970"/>
                <a:gd name="connsiteX747" fmla="*/ 1278255 w 1591532"/>
                <a:gd name="connsiteY747" fmla="*/ 1150430 h 1285970"/>
                <a:gd name="connsiteX748" fmla="*/ 1281589 w 1591532"/>
                <a:gd name="connsiteY748" fmla="*/ 1189482 h 1285970"/>
                <a:gd name="connsiteX749" fmla="*/ 1128808 w 1591532"/>
                <a:gd name="connsiteY749" fmla="*/ 1189482 h 1285970"/>
                <a:gd name="connsiteX750" fmla="*/ 1131951 w 1591532"/>
                <a:gd name="connsiteY750" fmla="*/ 1214914 h 1285970"/>
                <a:gd name="connsiteX751" fmla="*/ 1143381 w 1591532"/>
                <a:gd name="connsiteY751" fmla="*/ 1236250 h 1285970"/>
                <a:gd name="connsiteX752" fmla="*/ 1163479 w 1591532"/>
                <a:gd name="connsiteY752" fmla="*/ 1251014 h 1285970"/>
                <a:gd name="connsiteX753" fmla="*/ 1192339 w 1591532"/>
                <a:gd name="connsiteY753" fmla="*/ 1256538 h 1285970"/>
                <a:gd name="connsiteX754" fmla="*/ 1227296 w 1591532"/>
                <a:gd name="connsiteY754" fmla="*/ 1246632 h 1285970"/>
                <a:gd name="connsiteX755" fmla="*/ 1245298 w 1591532"/>
                <a:gd name="connsiteY755" fmla="*/ 1216628 h 1285970"/>
                <a:gd name="connsiteX756" fmla="*/ 1278446 w 1591532"/>
                <a:gd name="connsiteY756" fmla="*/ 1216628 h 1285970"/>
                <a:gd name="connsiteX757" fmla="*/ 1248823 w 1591532"/>
                <a:gd name="connsiteY757" fmla="*/ 1268349 h 1285970"/>
                <a:gd name="connsiteX758" fmla="*/ 1240822 w 1591532"/>
                <a:gd name="connsiteY758" fmla="*/ 1137476 h 1285970"/>
                <a:gd name="connsiteX759" fmla="*/ 1228630 w 1591532"/>
                <a:gd name="connsiteY759" fmla="*/ 1119092 h 1285970"/>
                <a:gd name="connsiteX760" fmla="*/ 1210437 w 1591532"/>
                <a:gd name="connsiteY760" fmla="*/ 1106805 h 1285970"/>
                <a:gd name="connsiteX761" fmla="*/ 1187291 w 1591532"/>
                <a:gd name="connsiteY761" fmla="*/ 1102233 h 1285970"/>
                <a:gd name="connsiteX762" fmla="*/ 1163764 w 1591532"/>
                <a:gd name="connsiteY762" fmla="*/ 1106805 h 1285970"/>
                <a:gd name="connsiteX763" fmla="*/ 1145762 w 1591532"/>
                <a:gd name="connsiteY763" fmla="*/ 1119283 h 1285970"/>
                <a:gd name="connsiteX764" fmla="*/ 1133951 w 1591532"/>
                <a:gd name="connsiteY764" fmla="*/ 1137666 h 1285970"/>
                <a:gd name="connsiteX765" fmla="*/ 1128808 w 1591532"/>
                <a:gd name="connsiteY765" fmla="*/ 1159955 h 1285970"/>
                <a:gd name="connsiteX766" fmla="*/ 1246061 w 1591532"/>
                <a:gd name="connsiteY766" fmla="*/ 1159955 h 1285970"/>
                <a:gd name="connsiteX767" fmla="*/ 1240727 w 1591532"/>
                <a:gd name="connsiteY767" fmla="*/ 1137476 h 1285970"/>
                <a:gd name="connsiteX768" fmla="*/ 1335024 w 1591532"/>
                <a:gd name="connsiteY768" fmla="*/ 1077468 h 1285970"/>
                <a:gd name="connsiteX769" fmla="*/ 1335024 w 1591532"/>
                <a:gd name="connsiteY769" fmla="*/ 1120521 h 1285970"/>
                <a:gd name="connsiteX770" fmla="*/ 1335786 w 1591532"/>
                <a:gd name="connsiteY770" fmla="*/ 1120521 h 1285970"/>
                <a:gd name="connsiteX771" fmla="*/ 1365790 w 1591532"/>
                <a:gd name="connsiteY771" fmla="*/ 1083755 h 1285970"/>
                <a:gd name="connsiteX772" fmla="*/ 1410843 w 1591532"/>
                <a:gd name="connsiteY772" fmla="*/ 1072706 h 1285970"/>
                <a:gd name="connsiteX773" fmla="*/ 1410843 w 1591532"/>
                <a:gd name="connsiteY773" fmla="*/ 1108234 h 1285970"/>
                <a:gd name="connsiteX774" fmla="*/ 1376458 w 1591532"/>
                <a:gd name="connsiteY774" fmla="*/ 1113758 h 1285970"/>
                <a:gd name="connsiteX775" fmla="*/ 1353598 w 1591532"/>
                <a:gd name="connsiteY775" fmla="*/ 1129951 h 1285970"/>
                <a:gd name="connsiteX776" fmla="*/ 1340930 w 1591532"/>
                <a:gd name="connsiteY776" fmla="*/ 1155764 h 1285970"/>
                <a:gd name="connsiteX777" fmla="*/ 1336929 w 1591532"/>
                <a:gd name="connsiteY777" fmla="*/ 1190720 h 1285970"/>
                <a:gd name="connsiteX778" fmla="*/ 1336929 w 1591532"/>
                <a:gd name="connsiteY778" fmla="*/ 1281589 h 1285970"/>
                <a:gd name="connsiteX779" fmla="*/ 1303401 w 1591532"/>
                <a:gd name="connsiteY779" fmla="*/ 1281589 h 1285970"/>
                <a:gd name="connsiteX780" fmla="*/ 1303401 w 1591532"/>
                <a:gd name="connsiteY780" fmla="*/ 1077468 h 1285970"/>
                <a:gd name="connsiteX781" fmla="*/ 1335024 w 1591532"/>
                <a:gd name="connsiteY781" fmla="*/ 1077468 h 1285970"/>
                <a:gd name="connsiteX782" fmla="*/ 1456849 w 1591532"/>
                <a:gd name="connsiteY782" fmla="*/ 1235964 h 1285970"/>
                <a:gd name="connsiteX783" fmla="*/ 1469327 w 1591532"/>
                <a:gd name="connsiteY783" fmla="*/ 1248251 h 1285970"/>
                <a:gd name="connsiteX784" fmla="*/ 1486662 w 1591532"/>
                <a:gd name="connsiteY784" fmla="*/ 1254728 h 1285970"/>
                <a:gd name="connsiteX785" fmla="*/ 1506569 w 1591532"/>
                <a:gd name="connsiteY785" fmla="*/ 1256729 h 1285970"/>
                <a:gd name="connsiteX786" fmla="*/ 1523143 w 1591532"/>
                <a:gd name="connsiteY786" fmla="*/ 1255586 h 1285970"/>
                <a:gd name="connsiteX787" fmla="*/ 1539145 w 1591532"/>
                <a:gd name="connsiteY787" fmla="*/ 1251204 h 1285970"/>
                <a:gd name="connsiteX788" fmla="*/ 1551146 w 1591532"/>
                <a:gd name="connsiteY788" fmla="*/ 1241965 h 1285970"/>
                <a:gd name="connsiteX789" fmla="*/ 1555909 w 1591532"/>
                <a:gd name="connsiteY789" fmla="*/ 1226344 h 1285970"/>
                <a:gd name="connsiteX790" fmla="*/ 1546003 w 1591532"/>
                <a:gd name="connsiteY790" fmla="*/ 1206627 h 1285970"/>
                <a:gd name="connsiteX791" fmla="*/ 1521333 w 1591532"/>
                <a:gd name="connsiteY791" fmla="*/ 1195769 h 1285970"/>
                <a:gd name="connsiteX792" fmla="*/ 1489139 w 1591532"/>
                <a:gd name="connsiteY792" fmla="*/ 1188244 h 1285970"/>
                <a:gd name="connsiteX793" fmla="*/ 1456944 w 1591532"/>
                <a:gd name="connsiteY793" fmla="*/ 1178814 h 1285970"/>
                <a:gd name="connsiteX794" fmla="*/ 1432274 w 1591532"/>
                <a:gd name="connsiteY794" fmla="*/ 1161669 h 1285970"/>
                <a:gd name="connsiteX795" fmla="*/ 1422368 w 1591532"/>
                <a:gd name="connsiteY795" fmla="*/ 1130903 h 1285970"/>
                <a:gd name="connsiteX796" fmla="*/ 1429226 w 1591532"/>
                <a:gd name="connsiteY796" fmla="*/ 1104424 h 1285970"/>
                <a:gd name="connsiteX797" fmla="*/ 1447038 w 1591532"/>
                <a:gd name="connsiteY797" fmla="*/ 1086422 h 1285970"/>
                <a:gd name="connsiteX798" fmla="*/ 1471517 w 1591532"/>
                <a:gd name="connsiteY798" fmla="*/ 1076135 h 1285970"/>
                <a:gd name="connsiteX799" fmla="*/ 1498568 w 1591532"/>
                <a:gd name="connsiteY799" fmla="*/ 1072801 h 1285970"/>
                <a:gd name="connsiteX800" fmla="*/ 1530572 w 1591532"/>
                <a:gd name="connsiteY800" fmla="*/ 1075754 h 1285970"/>
                <a:gd name="connsiteX801" fmla="*/ 1556480 w 1591532"/>
                <a:gd name="connsiteY801" fmla="*/ 1086041 h 1285970"/>
                <a:gd name="connsiteX802" fmla="*/ 1574482 w 1591532"/>
                <a:gd name="connsiteY802" fmla="*/ 1105757 h 1285970"/>
                <a:gd name="connsiteX803" fmla="*/ 1582388 w 1591532"/>
                <a:gd name="connsiteY803" fmla="*/ 1136714 h 1285970"/>
                <a:gd name="connsiteX804" fmla="*/ 1548860 w 1591532"/>
                <a:gd name="connsiteY804" fmla="*/ 1136714 h 1285970"/>
                <a:gd name="connsiteX805" fmla="*/ 1543717 w 1591532"/>
                <a:gd name="connsiteY805" fmla="*/ 1120331 h 1285970"/>
                <a:gd name="connsiteX806" fmla="*/ 1532668 w 1591532"/>
                <a:gd name="connsiteY806" fmla="*/ 1109853 h 1285970"/>
                <a:gd name="connsiteX807" fmla="*/ 1517809 w 1591532"/>
                <a:gd name="connsiteY807" fmla="*/ 1104138 h 1285970"/>
                <a:gd name="connsiteX808" fmla="*/ 1501426 w 1591532"/>
                <a:gd name="connsiteY808" fmla="*/ 1102328 h 1285970"/>
                <a:gd name="connsiteX809" fmla="*/ 1486186 w 1591532"/>
                <a:gd name="connsiteY809" fmla="*/ 1103471 h 1285970"/>
                <a:gd name="connsiteX810" fmla="*/ 1472184 w 1591532"/>
                <a:gd name="connsiteY810" fmla="*/ 1107662 h 1285970"/>
                <a:gd name="connsiteX811" fmla="*/ 1461897 w 1591532"/>
                <a:gd name="connsiteY811" fmla="*/ 1115568 h 1285970"/>
                <a:gd name="connsiteX812" fmla="*/ 1457992 w 1591532"/>
                <a:gd name="connsiteY812" fmla="*/ 1128427 h 1285970"/>
                <a:gd name="connsiteX813" fmla="*/ 1464088 w 1591532"/>
                <a:gd name="connsiteY813" fmla="*/ 1142810 h 1285970"/>
                <a:gd name="connsiteX814" fmla="*/ 1479709 w 1591532"/>
                <a:gd name="connsiteY814" fmla="*/ 1152335 h 1285970"/>
                <a:gd name="connsiteX815" fmla="*/ 1501045 w 1591532"/>
                <a:gd name="connsiteY815" fmla="*/ 1158621 h 1285970"/>
                <a:gd name="connsiteX816" fmla="*/ 1524762 w 1591532"/>
                <a:gd name="connsiteY816" fmla="*/ 1163955 h 1285970"/>
                <a:gd name="connsiteX817" fmla="*/ 1549432 w 1591532"/>
                <a:gd name="connsiteY817" fmla="*/ 1170718 h 1285970"/>
                <a:gd name="connsiteX818" fmla="*/ 1570768 w 1591532"/>
                <a:gd name="connsiteY818" fmla="*/ 1181195 h 1285970"/>
                <a:gd name="connsiteX819" fmla="*/ 1585817 w 1591532"/>
                <a:gd name="connsiteY819" fmla="*/ 1197578 h 1285970"/>
                <a:gd name="connsiteX820" fmla="*/ 1591532 w 1591532"/>
                <a:gd name="connsiteY820" fmla="*/ 1222058 h 1285970"/>
                <a:gd name="connsiteX821" fmla="*/ 1583817 w 1591532"/>
                <a:gd name="connsiteY821" fmla="*/ 1252823 h 1285970"/>
                <a:gd name="connsiteX822" fmla="*/ 1563719 w 1591532"/>
                <a:gd name="connsiteY822" fmla="*/ 1272540 h 1285970"/>
                <a:gd name="connsiteX823" fmla="*/ 1535716 w 1591532"/>
                <a:gd name="connsiteY823" fmla="*/ 1283018 h 1285970"/>
                <a:gd name="connsiteX824" fmla="*/ 1504760 w 1591532"/>
                <a:gd name="connsiteY824" fmla="*/ 1285970 h 1285970"/>
                <a:gd name="connsiteX825" fmla="*/ 1472375 w 1591532"/>
                <a:gd name="connsiteY825" fmla="*/ 1282446 h 1285970"/>
                <a:gd name="connsiteX826" fmla="*/ 1445133 w 1591532"/>
                <a:gd name="connsiteY826" fmla="*/ 1270826 h 1285970"/>
                <a:gd name="connsiteX827" fmla="*/ 1426178 w 1591532"/>
                <a:gd name="connsiteY827" fmla="*/ 1249490 h 1285970"/>
                <a:gd name="connsiteX828" fmla="*/ 1418273 w 1591532"/>
                <a:gd name="connsiteY828" fmla="*/ 1217295 h 1285970"/>
                <a:gd name="connsiteX829" fmla="*/ 1451801 w 1591532"/>
                <a:gd name="connsiteY829" fmla="*/ 1217295 h 1285970"/>
                <a:gd name="connsiteX830" fmla="*/ 1456944 w 1591532"/>
                <a:gd name="connsiteY830" fmla="*/ 1236059 h 128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Lst>
              <a:rect l="l" t="t" r="r" b="b"/>
              <a:pathLst>
                <a:path w="1591532" h="1285970">
                  <a:moveTo>
                    <a:pt x="7429" y="31623"/>
                  </a:moveTo>
                  <a:lnTo>
                    <a:pt x="7429" y="0"/>
                  </a:lnTo>
                  <a:lnTo>
                    <a:pt x="232886" y="0"/>
                  </a:lnTo>
                  <a:lnTo>
                    <a:pt x="232886" y="31623"/>
                  </a:lnTo>
                  <a:lnTo>
                    <a:pt x="138875" y="31623"/>
                  </a:lnTo>
                  <a:lnTo>
                    <a:pt x="138875" y="282035"/>
                  </a:lnTo>
                  <a:lnTo>
                    <a:pt x="101346" y="282035"/>
                  </a:lnTo>
                  <a:lnTo>
                    <a:pt x="101346" y="31623"/>
                  </a:lnTo>
                  <a:lnTo>
                    <a:pt x="7334" y="31623"/>
                  </a:lnTo>
                  <a:close/>
                  <a:moveTo>
                    <a:pt x="286988" y="0"/>
                  </a:moveTo>
                  <a:lnTo>
                    <a:pt x="286988" y="107823"/>
                  </a:lnTo>
                  <a:lnTo>
                    <a:pt x="287750" y="107823"/>
                  </a:lnTo>
                  <a:cubicBezTo>
                    <a:pt x="290417" y="101537"/>
                    <a:pt x="294037" y="96203"/>
                    <a:pt x="298799" y="91821"/>
                  </a:cubicBezTo>
                  <a:cubicBezTo>
                    <a:pt x="303562" y="87440"/>
                    <a:pt x="308896" y="83915"/>
                    <a:pt x="314801" y="81153"/>
                  </a:cubicBezTo>
                  <a:cubicBezTo>
                    <a:pt x="320707" y="78391"/>
                    <a:pt x="326898" y="76391"/>
                    <a:pt x="333375" y="75057"/>
                  </a:cubicBezTo>
                  <a:cubicBezTo>
                    <a:pt x="339852" y="73724"/>
                    <a:pt x="346043" y="73057"/>
                    <a:pt x="352139" y="73057"/>
                  </a:cubicBezTo>
                  <a:cubicBezTo>
                    <a:pt x="365570" y="73057"/>
                    <a:pt x="376714" y="74867"/>
                    <a:pt x="385667" y="78581"/>
                  </a:cubicBezTo>
                  <a:cubicBezTo>
                    <a:pt x="394621" y="82296"/>
                    <a:pt x="401860" y="87440"/>
                    <a:pt x="407384" y="94012"/>
                  </a:cubicBezTo>
                  <a:cubicBezTo>
                    <a:pt x="412909" y="100584"/>
                    <a:pt x="416814" y="108395"/>
                    <a:pt x="419005" y="117539"/>
                  </a:cubicBezTo>
                  <a:cubicBezTo>
                    <a:pt x="421196" y="126587"/>
                    <a:pt x="422338" y="136684"/>
                    <a:pt x="422338" y="147733"/>
                  </a:cubicBezTo>
                  <a:lnTo>
                    <a:pt x="422338" y="282035"/>
                  </a:lnTo>
                  <a:lnTo>
                    <a:pt x="388811" y="282035"/>
                  </a:lnTo>
                  <a:lnTo>
                    <a:pt x="388811" y="143827"/>
                  </a:lnTo>
                  <a:cubicBezTo>
                    <a:pt x="388811" y="131159"/>
                    <a:pt x="385096" y="121158"/>
                    <a:pt x="377762" y="113824"/>
                  </a:cubicBezTo>
                  <a:cubicBezTo>
                    <a:pt x="370427" y="106490"/>
                    <a:pt x="360236" y="102775"/>
                    <a:pt x="347377" y="102775"/>
                  </a:cubicBezTo>
                  <a:cubicBezTo>
                    <a:pt x="337090" y="102775"/>
                    <a:pt x="328232" y="104394"/>
                    <a:pt x="320707" y="107537"/>
                  </a:cubicBezTo>
                  <a:cubicBezTo>
                    <a:pt x="313182" y="110680"/>
                    <a:pt x="306896" y="115157"/>
                    <a:pt x="301942" y="120968"/>
                  </a:cubicBezTo>
                  <a:cubicBezTo>
                    <a:pt x="296894" y="126778"/>
                    <a:pt x="293180" y="133541"/>
                    <a:pt x="290703" y="141351"/>
                  </a:cubicBezTo>
                  <a:cubicBezTo>
                    <a:pt x="288227" y="149162"/>
                    <a:pt x="286988" y="157639"/>
                    <a:pt x="286988" y="166783"/>
                  </a:cubicBezTo>
                  <a:lnTo>
                    <a:pt x="286988" y="282131"/>
                  </a:lnTo>
                  <a:lnTo>
                    <a:pt x="253460" y="282131"/>
                  </a:lnTo>
                  <a:lnTo>
                    <a:pt x="253460" y="191"/>
                  </a:lnTo>
                  <a:lnTo>
                    <a:pt x="286988" y="191"/>
                  </a:lnTo>
                  <a:close/>
                  <a:moveTo>
                    <a:pt x="484918" y="77819"/>
                  </a:moveTo>
                  <a:lnTo>
                    <a:pt x="484918" y="120872"/>
                  </a:lnTo>
                  <a:lnTo>
                    <a:pt x="485680" y="120872"/>
                  </a:lnTo>
                  <a:cubicBezTo>
                    <a:pt x="493871" y="104299"/>
                    <a:pt x="503873" y="92012"/>
                    <a:pt x="515684" y="84106"/>
                  </a:cubicBezTo>
                  <a:cubicBezTo>
                    <a:pt x="527495" y="76200"/>
                    <a:pt x="542544" y="72485"/>
                    <a:pt x="560737" y="73057"/>
                  </a:cubicBezTo>
                  <a:lnTo>
                    <a:pt x="560737" y="108585"/>
                  </a:lnTo>
                  <a:cubicBezTo>
                    <a:pt x="547307" y="108585"/>
                    <a:pt x="535877" y="110395"/>
                    <a:pt x="526352" y="114109"/>
                  </a:cubicBezTo>
                  <a:cubicBezTo>
                    <a:pt x="516922" y="117824"/>
                    <a:pt x="509207" y="123158"/>
                    <a:pt x="503492" y="130302"/>
                  </a:cubicBezTo>
                  <a:cubicBezTo>
                    <a:pt x="497777" y="137446"/>
                    <a:pt x="493490" y="146018"/>
                    <a:pt x="490823" y="156210"/>
                  </a:cubicBezTo>
                  <a:cubicBezTo>
                    <a:pt x="488156" y="166306"/>
                    <a:pt x="486823" y="178022"/>
                    <a:pt x="486823" y="191167"/>
                  </a:cubicBezTo>
                  <a:lnTo>
                    <a:pt x="486823" y="282035"/>
                  </a:lnTo>
                  <a:lnTo>
                    <a:pt x="453295" y="282035"/>
                  </a:lnTo>
                  <a:lnTo>
                    <a:pt x="453295" y="77819"/>
                  </a:lnTo>
                  <a:lnTo>
                    <a:pt x="484918" y="77819"/>
                  </a:lnTo>
                  <a:close/>
                  <a:moveTo>
                    <a:pt x="718471" y="268986"/>
                  </a:moveTo>
                  <a:cubicBezTo>
                    <a:pt x="703231" y="280607"/>
                    <a:pt x="677037" y="286322"/>
                    <a:pt x="653891" y="286322"/>
                  </a:cubicBezTo>
                  <a:cubicBezTo>
                    <a:pt x="637604" y="286322"/>
                    <a:pt x="630364" y="283655"/>
                    <a:pt x="618363" y="278416"/>
                  </a:cubicBezTo>
                  <a:cubicBezTo>
                    <a:pt x="606362" y="273177"/>
                    <a:pt x="596360" y="265748"/>
                    <a:pt x="588169" y="256318"/>
                  </a:cubicBezTo>
                  <a:cubicBezTo>
                    <a:pt x="579977" y="246793"/>
                    <a:pt x="573881" y="235553"/>
                    <a:pt x="569786" y="222314"/>
                  </a:cubicBezTo>
                  <a:cubicBezTo>
                    <a:pt x="565690" y="209074"/>
                    <a:pt x="563404" y="194786"/>
                    <a:pt x="562832" y="179261"/>
                  </a:cubicBezTo>
                  <a:cubicBezTo>
                    <a:pt x="562832" y="163735"/>
                    <a:pt x="565213" y="149543"/>
                    <a:pt x="569976" y="136589"/>
                  </a:cubicBezTo>
                  <a:cubicBezTo>
                    <a:pt x="574738" y="123730"/>
                    <a:pt x="581406" y="112490"/>
                    <a:pt x="589883" y="103061"/>
                  </a:cubicBezTo>
                  <a:cubicBezTo>
                    <a:pt x="598361" y="93631"/>
                    <a:pt x="608552" y="86201"/>
                    <a:pt x="620268" y="80963"/>
                  </a:cubicBezTo>
                  <a:cubicBezTo>
                    <a:pt x="631984" y="75724"/>
                    <a:pt x="644843" y="73057"/>
                    <a:pt x="658749" y="73057"/>
                  </a:cubicBezTo>
                  <a:cubicBezTo>
                    <a:pt x="676942" y="73057"/>
                    <a:pt x="691991" y="76771"/>
                    <a:pt x="703993" y="84296"/>
                  </a:cubicBezTo>
                  <a:cubicBezTo>
                    <a:pt x="715994" y="91821"/>
                    <a:pt x="725614" y="101346"/>
                    <a:pt x="732854" y="112967"/>
                  </a:cubicBezTo>
                  <a:cubicBezTo>
                    <a:pt x="740093" y="124587"/>
                    <a:pt x="745046" y="137160"/>
                    <a:pt x="747808" y="150876"/>
                  </a:cubicBezTo>
                  <a:cubicBezTo>
                    <a:pt x="750570" y="164592"/>
                    <a:pt x="751713" y="177641"/>
                    <a:pt x="751142" y="189928"/>
                  </a:cubicBezTo>
                  <a:lnTo>
                    <a:pt x="598361" y="189928"/>
                  </a:lnTo>
                  <a:cubicBezTo>
                    <a:pt x="598075" y="198882"/>
                    <a:pt x="599122" y="207359"/>
                    <a:pt x="601504" y="215360"/>
                  </a:cubicBezTo>
                  <a:cubicBezTo>
                    <a:pt x="603885" y="223361"/>
                    <a:pt x="607695" y="230505"/>
                    <a:pt x="612934" y="236696"/>
                  </a:cubicBezTo>
                  <a:cubicBezTo>
                    <a:pt x="618172" y="242888"/>
                    <a:pt x="624935" y="247841"/>
                    <a:pt x="633031" y="251555"/>
                  </a:cubicBezTo>
                  <a:cubicBezTo>
                    <a:pt x="641223" y="255270"/>
                    <a:pt x="650843" y="257080"/>
                    <a:pt x="661892" y="257080"/>
                  </a:cubicBezTo>
                  <a:cubicBezTo>
                    <a:pt x="676085" y="257080"/>
                    <a:pt x="687800" y="253746"/>
                    <a:pt x="696849" y="247174"/>
                  </a:cubicBezTo>
                  <a:cubicBezTo>
                    <a:pt x="705898" y="240602"/>
                    <a:pt x="711898" y="230600"/>
                    <a:pt x="714851" y="217170"/>
                  </a:cubicBezTo>
                  <a:lnTo>
                    <a:pt x="747998" y="217170"/>
                  </a:lnTo>
                  <a:cubicBezTo>
                    <a:pt x="743522" y="240125"/>
                    <a:pt x="733615" y="257366"/>
                    <a:pt x="718376" y="268891"/>
                  </a:cubicBezTo>
                  <a:close/>
                  <a:moveTo>
                    <a:pt x="710375" y="137827"/>
                  </a:moveTo>
                  <a:cubicBezTo>
                    <a:pt x="707327" y="130683"/>
                    <a:pt x="703231" y="124587"/>
                    <a:pt x="698182" y="119444"/>
                  </a:cubicBezTo>
                  <a:cubicBezTo>
                    <a:pt x="693039" y="114300"/>
                    <a:pt x="686943" y="110204"/>
                    <a:pt x="679990" y="107156"/>
                  </a:cubicBezTo>
                  <a:cubicBezTo>
                    <a:pt x="673037" y="104108"/>
                    <a:pt x="665321" y="102584"/>
                    <a:pt x="656844" y="102584"/>
                  </a:cubicBezTo>
                  <a:cubicBezTo>
                    <a:pt x="648367" y="102584"/>
                    <a:pt x="640366" y="104108"/>
                    <a:pt x="633317" y="107156"/>
                  </a:cubicBezTo>
                  <a:cubicBezTo>
                    <a:pt x="626269" y="110204"/>
                    <a:pt x="620363" y="114300"/>
                    <a:pt x="615315" y="119634"/>
                  </a:cubicBezTo>
                  <a:cubicBezTo>
                    <a:pt x="610267" y="124873"/>
                    <a:pt x="606362" y="131064"/>
                    <a:pt x="603504" y="138017"/>
                  </a:cubicBezTo>
                  <a:cubicBezTo>
                    <a:pt x="600647" y="144971"/>
                    <a:pt x="598932" y="152400"/>
                    <a:pt x="598361" y="160306"/>
                  </a:cubicBezTo>
                  <a:lnTo>
                    <a:pt x="715613" y="160306"/>
                  </a:lnTo>
                  <a:cubicBezTo>
                    <a:pt x="715042" y="152400"/>
                    <a:pt x="713327" y="144875"/>
                    <a:pt x="710279" y="137827"/>
                  </a:cubicBezTo>
                  <a:close/>
                  <a:moveTo>
                    <a:pt x="925639" y="268986"/>
                  </a:moveTo>
                  <a:cubicBezTo>
                    <a:pt x="910400" y="280607"/>
                    <a:pt x="884206" y="286322"/>
                    <a:pt x="861060" y="286322"/>
                  </a:cubicBezTo>
                  <a:cubicBezTo>
                    <a:pt x="844772" y="286322"/>
                    <a:pt x="837533" y="283655"/>
                    <a:pt x="825532" y="278416"/>
                  </a:cubicBezTo>
                  <a:cubicBezTo>
                    <a:pt x="813530" y="273177"/>
                    <a:pt x="803529" y="265748"/>
                    <a:pt x="795338" y="256318"/>
                  </a:cubicBezTo>
                  <a:cubicBezTo>
                    <a:pt x="787146" y="246793"/>
                    <a:pt x="781050" y="235553"/>
                    <a:pt x="776954" y="222314"/>
                  </a:cubicBezTo>
                  <a:cubicBezTo>
                    <a:pt x="772859" y="209074"/>
                    <a:pt x="770572" y="194786"/>
                    <a:pt x="770001" y="179261"/>
                  </a:cubicBezTo>
                  <a:cubicBezTo>
                    <a:pt x="770001" y="163735"/>
                    <a:pt x="772382" y="149543"/>
                    <a:pt x="777145" y="136589"/>
                  </a:cubicBezTo>
                  <a:cubicBezTo>
                    <a:pt x="781907" y="123730"/>
                    <a:pt x="788575" y="112490"/>
                    <a:pt x="797052" y="103061"/>
                  </a:cubicBezTo>
                  <a:cubicBezTo>
                    <a:pt x="805529" y="93631"/>
                    <a:pt x="815721" y="86201"/>
                    <a:pt x="827437" y="80963"/>
                  </a:cubicBezTo>
                  <a:cubicBezTo>
                    <a:pt x="839153" y="75724"/>
                    <a:pt x="852011" y="73057"/>
                    <a:pt x="865918" y="73057"/>
                  </a:cubicBezTo>
                  <a:cubicBezTo>
                    <a:pt x="884111" y="73057"/>
                    <a:pt x="899160" y="76771"/>
                    <a:pt x="911162" y="84296"/>
                  </a:cubicBezTo>
                  <a:cubicBezTo>
                    <a:pt x="923163" y="91821"/>
                    <a:pt x="932783" y="101346"/>
                    <a:pt x="940022" y="112967"/>
                  </a:cubicBezTo>
                  <a:cubicBezTo>
                    <a:pt x="947261" y="124587"/>
                    <a:pt x="952214" y="137160"/>
                    <a:pt x="954977" y="150876"/>
                  </a:cubicBezTo>
                  <a:cubicBezTo>
                    <a:pt x="957739" y="164592"/>
                    <a:pt x="958882" y="177641"/>
                    <a:pt x="958310" y="189928"/>
                  </a:cubicBezTo>
                  <a:lnTo>
                    <a:pt x="805529" y="189928"/>
                  </a:lnTo>
                  <a:cubicBezTo>
                    <a:pt x="805244" y="198882"/>
                    <a:pt x="806291" y="207359"/>
                    <a:pt x="808672" y="215360"/>
                  </a:cubicBezTo>
                  <a:cubicBezTo>
                    <a:pt x="811054" y="223361"/>
                    <a:pt x="814864" y="230505"/>
                    <a:pt x="820103" y="236696"/>
                  </a:cubicBezTo>
                  <a:cubicBezTo>
                    <a:pt x="825341" y="242888"/>
                    <a:pt x="832104" y="247841"/>
                    <a:pt x="840200" y="251555"/>
                  </a:cubicBezTo>
                  <a:cubicBezTo>
                    <a:pt x="848392" y="255270"/>
                    <a:pt x="858012" y="257080"/>
                    <a:pt x="869061" y="257080"/>
                  </a:cubicBezTo>
                  <a:cubicBezTo>
                    <a:pt x="883253" y="257080"/>
                    <a:pt x="894969" y="253746"/>
                    <a:pt x="904018" y="247174"/>
                  </a:cubicBezTo>
                  <a:cubicBezTo>
                    <a:pt x="913067" y="240602"/>
                    <a:pt x="919067" y="230600"/>
                    <a:pt x="922020" y="217170"/>
                  </a:cubicBezTo>
                  <a:lnTo>
                    <a:pt x="955167" y="217170"/>
                  </a:lnTo>
                  <a:cubicBezTo>
                    <a:pt x="950690" y="240125"/>
                    <a:pt x="940784" y="257366"/>
                    <a:pt x="925544" y="268891"/>
                  </a:cubicBezTo>
                  <a:close/>
                  <a:moveTo>
                    <a:pt x="917543" y="137827"/>
                  </a:moveTo>
                  <a:cubicBezTo>
                    <a:pt x="914495" y="130683"/>
                    <a:pt x="910400" y="124587"/>
                    <a:pt x="905351" y="119444"/>
                  </a:cubicBezTo>
                  <a:cubicBezTo>
                    <a:pt x="900208" y="114300"/>
                    <a:pt x="894112" y="110204"/>
                    <a:pt x="887159" y="107156"/>
                  </a:cubicBezTo>
                  <a:cubicBezTo>
                    <a:pt x="880205" y="104108"/>
                    <a:pt x="872490" y="102584"/>
                    <a:pt x="864013" y="102584"/>
                  </a:cubicBezTo>
                  <a:cubicBezTo>
                    <a:pt x="855536" y="102584"/>
                    <a:pt x="847535" y="104108"/>
                    <a:pt x="840486" y="107156"/>
                  </a:cubicBezTo>
                  <a:cubicBezTo>
                    <a:pt x="833438" y="110204"/>
                    <a:pt x="827532" y="114300"/>
                    <a:pt x="822484" y="119634"/>
                  </a:cubicBezTo>
                  <a:cubicBezTo>
                    <a:pt x="817436" y="124873"/>
                    <a:pt x="813530" y="131064"/>
                    <a:pt x="810673" y="138017"/>
                  </a:cubicBezTo>
                  <a:cubicBezTo>
                    <a:pt x="807815" y="144971"/>
                    <a:pt x="806101" y="152400"/>
                    <a:pt x="805529" y="160306"/>
                  </a:cubicBezTo>
                  <a:lnTo>
                    <a:pt x="922782" y="160306"/>
                  </a:lnTo>
                  <a:cubicBezTo>
                    <a:pt x="922211" y="152400"/>
                    <a:pt x="920496" y="144875"/>
                    <a:pt x="917448" y="137827"/>
                  </a:cubicBezTo>
                  <a:close/>
                  <a:moveTo>
                    <a:pt x="99155" y="615220"/>
                  </a:moveTo>
                  <a:lnTo>
                    <a:pt x="0" y="333280"/>
                  </a:lnTo>
                  <a:lnTo>
                    <a:pt x="40291" y="333280"/>
                  </a:lnTo>
                  <a:lnTo>
                    <a:pt x="120872" y="577787"/>
                  </a:lnTo>
                  <a:lnTo>
                    <a:pt x="121634" y="577787"/>
                  </a:lnTo>
                  <a:lnTo>
                    <a:pt x="202978" y="333280"/>
                  </a:lnTo>
                  <a:lnTo>
                    <a:pt x="242030" y="333280"/>
                  </a:lnTo>
                  <a:lnTo>
                    <a:pt x="141732" y="615220"/>
                  </a:lnTo>
                  <a:lnTo>
                    <a:pt x="99060" y="615220"/>
                  </a:lnTo>
                  <a:close/>
                  <a:moveTo>
                    <a:pt x="370808" y="602171"/>
                  </a:moveTo>
                  <a:cubicBezTo>
                    <a:pt x="355568" y="613791"/>
                    <a:pt x="336328" y="619506"/>
                    <a:pt x="313182" y="619506"/>
                  </a:cubicBezTo>
                  <a:cubicBezTo>
                    <a:pt x="296894" y="619506"/>
                    <a:pt x="282702" y="616839"/>
                    <a:pt x="270700" y="611600"/>
                  </a:cubicBezTo>
                  <a:cubicBezTo>
                    <a:pt x="258699" y="606362"/>
                    <a:pt x="248698" y="598932"/>
                    <a:pt x="240506" y="589502"/>
                  </a:cubicBezTo>
                  <a:cubicBezTo>
                    <a:pt x="232315" y="579977"/>
                    <a:pt x="226219" y="568738"/>
                    <a:pt x="222123" y="555498"/>
                  </a:cubicBezTo>
                  <a:cubicBezTo>
                    <a:pt x="218027" y="542258"/>
                    <a:pt x="215741" y="527971"/>
                    <a:pt x="215170" y="512445"/>
                  </a:cubicBezTo>
                  <a:cubicBezTo>
                    <a:pt x="215170" y="496919"/>
                    <a:pt x="217551" y="482727"/>
                    <a:pt x="222313" y="469773"/>
                  </a:cubicBezTo>
                  <a:cubicBezTo>
                    <a:pt x="227076" y="456914"/>
                    <a:pt x="233744" y="445675"/>
                    <a:pt x="242221" y="436245"/>
                  </a:cubicBezTo>
                  <a:cubicBezTo>
                    <a:pt x="250698" y="426815"/>
                    <a:pt x="260890" y="419386"/>
                    <a:pt x="272605" y="414147"/>
                  </a:cubicBezTo>
                  <a:cubicBezTo>
                    <a:pt x="284321" y="408908"/>
                    <a:pt x="297180" y="406241"/>
                    <a:pt x="311087" y="406241"/>
                  </a:cubicBezTo>
                  <a:cubicBezTo>
                    <a:pt x="329279" y="406241"/>
                    <a:pt x="344329" y="409956"/>
                    <a:pt x="356330" y="417481"/>
                  </a:cubicBezTo>
                  <a:cubicBezTo>
                    <a:pt x="368332" y="425006"/>
                    <a:pt x="377952" y="434531"/>
                    <a:pt x="385191" y="446151"/>
                  </a:cubicBezTo>
                  <a:cubicBezTo>
                    <a:pt x="392430" y="457771"/>
                    <a:pt x="397383" y="470344"/>
                    <a:pt x="400145" y="484061"/>
                  </a:cubicBezTo>
                  <a:cubicBezTo>
                    <a:pt x="402908" y="497777"/>
                    <a:pt x="404050" y="510826"/>
                    <a:pt x="403479" y="523113"/>
                  </a:cubicBezTo>
                  <a:lnTo>
                    <a:pt x="250698" y="523113"/>
                  </a:lnTo>
                  <a:cubicBezTo>
                    <a:pt x="250412" y="532067"/>
                    <a:pt x="251460" y="540544"/>
                    <a:pt x="253841" y="548545"/>
                  </a:cubicBezTo>
                  <a:cubicBezTo>
                    <a:pt x="256223" y="556546"/>
                    <a:pt x="260033" y="563690"/>
                    <a:pt x="265271" y="569881"/>
                  </a:cubicBezTo>
                  <a:cubicBezTo>
                    <a:pt x="270510" y="576072"/>
                    <a:pt x="277273" y="581025"/>
                    <a:pt x="285369" y="584740"/>
                  </a:cubicBezTo>
                  <a:cubicBezTo>
                    <a:pt x="293561" y="588455"/>
                    <a:pt x="303181" y="590264"/>
                    <a:pt x="314230" y="590264"/>
                  </a:cubicBezTo>
                  <a:cubicBezTo>
                    <a:pt x="328422" y="590264"/>
                    <a:pt x="340138" y="586931"/>
                    <a:pt x="349187" y="580358"/>
                  </a:cubicBezTo>
                  <a:cubicBezTo>
                    <a:pt x="358235" y="573786"/>
                    <a:pt x="364236" y="563785"/>
                    <a:pt x="367189" y="550355"/>
                  </a:cubicBezTo>
                  <a:lnTo>
                    <a:pt x="400336" y="550355"/>
                  </a:lnTo>
                  <a:cubicBezTo>
                    <a:pt x="395859" y="573310"/>
                    <a:pt x="385953" y="590550"/>
                    <a:pt x="370713" y="602075"/>
                  </a:cubicBezTo>
                  <a:close/>
                  <a:moveTo>
                    <a:pt x="362712" y="471011"/>
                  </a:moveTo>
                  <a:cubicBezTo>
                    <a:pt x="359664" y="463867"/>
                    <a:pt x="355568" y="457771"/>
                    <a:pt x="350520" y="452628"/>
                  </a:cubicBezTo>
                  <a:cubicBezTo>
                    <a:pt x="345377" y="447485"/>
                    <a:pt x="339280" y="443389"/>
                    <a:pt x="332327" y="440341"/>
                  </a:cubicBezTo>
                  <a:cubicBezTo>
                    <a:pt x="325374" y="437293"/>
                    <a:pt x="317659" y="435769"/>
                    <a:pt x="309182" y="435769"/>
                  </a:cubicBezTo>
                  <a:cubicBezTo>
                    <a:pt x="300704" y="435769"/>
                    <a:pt x="292703" y="437293"/>
                    <a:pt x="285655" y="440341"/>
                  </a:cubicBezTo>
                  <a:cubicBezTo>
                    <a:pt x="278606" y="443389"/>
                    <a:pt x="272701" y="447485"/>
                    <a:pt x="267653" y="452819"/>
                  </a:cubicBezTo>
                  <a:cubicBezTo>
                    <a:pt x="262604" y="458057"/>
                    <a:pt x="258699" y="464248"/>
                    <a:pt x="255842" y="471202"/>
                  </a:cubicBezTo>
                  <a:cubicBezTo>
                    <a:pt x="252984" y="478155"/>
                    <a:pt x="251270" y="485585"/>
                    <a:pt x="250698" y="493490"/>
                  </a:cubicBezTo>
                  <a:lnTo>
                    <a:pt x="367951" y="493490"/>
                  </a:lnTo>
                  <a:cubicBezTo>
                    <a:pt x="367379" y="485585"/>
                    <a:pt x="365665" y="478060"/>
                    <a:pt x="362617" y="471011"/>
                  </a:cubicBezTo>
                  <a:close/>
                  <a:moveTo>
                    <a:pt x="463677" y="411004"/>
                  </a:moveTo>
                  <a:lnTo>
                    <a:pt x="463677" y="454057"/>
                  </a:lnTo>
                  <a:lnTo>
                    <a:pt x="464439" y="454057"/>
                  </a:lnTo>
                  <a:cubicBezTo>
                    <a:pt x="472630" y="437483"/>
                    <a:pt x="482632" y="425196"/>
                    <a:pt x="494443" y="417290"/>
                  </a:cubicBezTo>
                  <a:cubicBezTo>
                    <a:pt x="506254" y="409385"/>
                    <a:pt x="521303" y="405670"/>
                    <a:pt x="539496" y="406241"/>
                  </a:cubicBezTo>
                  <a:lnTo>
                    <a:pt x="539496" y="441769"/>
                  </a:lnTo>
                  <a:cubicBezTo>
                    <a:pt x="526066" y="441769"/>
                    <a:pt x="514636" y="443579"/>
                    <a:pt x="505111" y="447294"/>
                  </a:cubicBezTo>
                  <a:cubicBezTo>
                    <a:pt x="495681" y="451009"/>
                    <a:pt x="487966" y="456343"/>
                    <a:pt x="482251" y="463487"/>
                  </a:cubicBezTo>
                  <a:cubicBezTo>
                    <a:pt x="476536" y="470630"/>
                    <a:pt x="472250" y="479203"/>
                    <a:pt x="469583" y="489394"/>
                  </a:cubicBezTo>
                  <a:cubicBezTo>
                    <a:pt x="466916" y="499491"/>
                    <a:pt x="465582" y="511207"/>
                    <a:pt x="465582" y="524351"/>
                  </a:cubicBezTo>
                  <a:lnTo>
                    <a:pt x="465582" y="615220"/>
                  </a:lnTo>
                  <a:lnTo>
                    <a:pt x="432054" y="615220"/>
                  </a:lnTo>
                  <a:lnTo>
                    <a:pt x="432054" y="411004"/>
                  </a:lnTo>
                  <a:lnTo>
                    <a:pt x="463677" y="411004"/>
                  </a:lnTo>
                  <a:close/>
                  <a:moveTo>
                    <a:pt x="703326" y="615220"/>
                  </a:moveTo>
                  <a:lnTo>
                    <a:pt x="703326" y="582835"/>
                  </a:lnTo>
                  <a:lnTo>
                    <a:pt x="702564" y="582835"/>
                  </a:lnTo>
                  <a:cubicBezTo>
                    <a:pt x="695420" y="595503"/>
                    <a:pt x="686372" y="604742"/>
                    <a:pt x="675322" y="610648"/>
                  </a:cubicBezTo>
                  <a:cubicBezTo>
                    <a:pt x="664273" y="616553"/>
                    <a:pt x="651224" y="619506"/>
                    <a:pt x="636270" y="619506"/>
                  </a:cubicBezTo>
                  <a:cubicBezTo>
                    <a:pt x="622840" y="619506"/>
                    <a:pt x="611696" y="617696"/>
                    <a:pt x="602742" y="614172"/>
                  </a:cubicBezTo>
                  <a:cubicBezTo>
                    <a:pt x="593788" y="610648"/>
                    <a:pt x="586550" y="605504"/>
                    <a:pt x="581025" y="598932"/>
                  </a:cubicBezTo>
                  <a:cubicBezTo>
                    <a:pt x="575501" y="592360"/>
                    <a:pt x="571595" y="584549"/>
                    <a:pt x="569405" y="575405"/>
                  </a:cubicBezTo>
                  <a:cubicBezTo>
                    <a:pt x="567119" y="566357"/>
                    <a:pt x="566071" y="556260"/>
                    <a:pt x="566071" y="545211"/>
                  </a:cubicBezTo>
                  <a:lnTo>
                    <a:pt x="566071" y="410909"/>
                  </a:lnTo>
                  <a:lnTo>
                    <a:pt x="599599" y="410909"/>
                  </a:lnTo>
                  <a:lnTo>
                    <a:pt x="599599" y="549116"/>
                  </a:lnTo>
                  <a:cubicBezTo>
                    <a:pt x="599599" y="561785"/>
                    <a:pt x="603313" y="571786"/>
                    <a:pt x="610648" y="579120"/>
                  </a:cubicBezTo>
                  <a:cubicBezTo>
                    <a:pt x="617982" y="586550"/>
                    <a:pt x="628174" y="590169"/>
                    <a:pt x="641032" y="590169"/>
                  </a:cubicBezTo>
                  <a:cubicBezTo>
                    <a:pt x="651320" y="590169"/>
                    <a:pt x="660178" y="588550"/>
                    <a:pt x="667703" y="585407"/>
                  </a:cubicBezTo>
                  <a:cubicBezTo>
                    <a:pt x="675227" y="582263"/>
                    <a:pt x="681419" y="577787"/>
                    <a:pt x="686467" y="571976"/>
                  </a:cubicBezTo>
                  <a:cubicBezTo>
                    <a:pt x="691420" y="566166"/>
                    <a:pt x="695230" y="559403"/>
                    <a:pt x="697706" y="551593"/>
                  </a:cubicBezTo>
                  <a:cubicBezTo>
                    <a:pt x="700183" y="543782"/>
                    <a:pt x="701421" y="535305"/>
                    <a:pt x="701421" y="526161"/>
                  </a:cubicBezTo>
                  <a:lnTo>
                    <a:pt x="701421" y="410813"/>
                  </a:lnTo>
                  <a:lnTo>
                    <a:pt x="734949" y="410813"/>
                  </a:lnTo>
                  <a:lnTo>
                    <a:pt x="734949" y="615029"/>
                  </a:lnTo>
                  <a:lnTo>
                    <a:pt x="703326" y="615029"/>
                  </a:lnTo>
                  <a:close/>
                  <a:moveTo>
                    <a:pt x="803053" y="333280"/>
                  </a:moveTo>
                  <a:lnTo>
                    <a:pt x="803053" y="615220"/>
                  </a:lnTo>
                  <a:lnTo>
                    <a:pt x="769525" y="615220"/>
                  </a:lnTo>
                  <a:lnTo>
                    <a:pt x="769525" y="333280"/>
                  </a:lnTo>
                  <a:lnTo>
                    <a:pt x="803053" y="333280"/>
                  </a:lnTo>
                  <a:close/>
                  <a:moveTo>
                    <a:pt x="1024223" y="614458"/>
                  </a:moveTo>
                  <a:cubicBezTo>
                    <a:pt x="1018413" y="617887"/>
                    <a:pt x="1010412" y="619601"/>
                    <a:pt x="1000125" y="619601"/>
                  </a:cubicBezTo>
                  <a:cubicBezTo>
                    <a:pt x="991457" y="619601"/>
                    <a:pt x="984504" y="617125"/>
                    <a:pt x="979361" y="612267"/>
                  </a:cubicBezTo>
                  <a:cubicBezTo>
                    <a:pt x="974217" y="607409"/>
                    <a:pt x="971645" y="599408"/>
                    <a:pt x="971645" y="588359"/>
                  </a:cubicBezTo>
                  <a:cubicBezTo>
                    <a:pt x="962406" y="599408"/>
                    <a:pt x="951738" y="607409"/>
                    <a:pt x="939451" y="612267"/>
                  </a:cubicBezTo>
                  <a:cubicBezTo>
                    <a:pt x="927163" y="617125"/>
                    <a:pt x="914019" y="619601"/>
                    <a:pt x="899731" y="619601"/>
                  </a:cubicBezTo>
                  <a:cubicBezTo>
                    <a:pt x="890492" y="619601"/>
                    <a:pt x="881729" y="618554"/>
                    <a:pt x="873443" y="616458"/>
                  </a:cubicBezTo>
                  <a:cubicBezTo>
                    <a:pt x="865156" y="614363"/>
                    <a:pt x="858012" y="611029"/>
                    <a:pt x="851916" y="606552"/>
                  </a:cubicBezTo>
                  <a:cubicBezTo>
                    <a:pt x="845820" y="602075"/>
                    <a:pt x="841057" y="596265"/>
                    <a:pt x="837533" y="588931"/>
                  </a:cubicBezTo>
                  <a:cubicBezTo>
                    <a:pt x="834009" y="581692"/>
                    <a:pt x="832199" y="572929"/>
                    <a:pt x="832199" y="562642"/>
                  </a:cubicBezTo>
                  <a:cubicBezTo>
                    <a:pt x="832199" y="551021"/>
                    <a:pt x="834200" y="541592"/>
                    <a:pt x="838105" y="534162"/>
                  </a:cubicBezTo>
                  <a:cubicBezTo>
                    <a:pt x="842010" y="526828"/>
                    <a:pt x="847249" y="520827"/>
                    <a:pt x="853726" y="516160"/>
                  </a:cubicBezTo>
                  <a:cubicBezTo>
                    <a:pt x="860203" y="511588"/>
                    <a:pt x="867537" y="508064"/>
                    <a:pt x="875824" y="505682"/>
                  </a:cubicBezTo>
                  <a:cubicBezTo>
                    <a:pt x="884111" y="503301"/>
                    <a:pt x="892588" y="501301"/>
                    <a:pt x="901255" y="499777"/>
                  </a:cubicBezTo>
                  <a:cubicBezTo>
                    <a:pt x="910495" y="497967"/>
                    <a:pt x="919258" y="496538"/>
                    <a:pt x="927545" y="495586"/>
                  </a:cubicBezTo>
                  <a:cubicBezTo>
                    <a:pt x="935831" y="494633"/>
                    <a:pt x="943165" y="493395"/>
                    <a:pt x="949452" y="491681"/>
                  </a:cubicBezTo>
                  <a:cubicBezTo>
                    <a:pt x="955738" y="489966"/>
                    <a:pt x="960787" y="487490"/>
                    <a:pt x="964502" y="484156"/>
                  </a:cubicBezTo>
                  <a:cubicBezTo>
                    <a:pt x="968216" y="480822"/>
                    <a:pt x="970026" y="476060"/>
                    <a:pt x="970026" y="469773"/>
                  </a:cubicBezTo>
                  <a:cubicBezTo>
                    <a:pt x="970026" y="462439"/>
                    <a:pt x="968693" y="456438"/>
                    <a:pt x="965930" y="451961"/>
                  </a:cubicBezTo>
                  <a:cubicBezTo>
                    <a:pt x="963168" y="447485"/>
                    <a:pt x="959644" y="444056"/>
                    <a:pt x="955262" y="441674"/>
                  </a:cubicBezTo>
                  <a:cubicBezTo>
                    <a:pt x="950881" y="439293"/>
                    <a:pt x="946023" y="437674"/>
                    <a:pt x="940689" y="436912"/>
                  </a:cubicBezTo>
                  <a:cubicBezTo>
                    <a:pt x="935355" y="436150"/>
                    <a:pt x="929926" y="435769"/>
                    <a:pt x="924687" y="435769"/>
                  </a:cubicBezTo>
                  <a:cubicBezTo>
                    <a:pt x="910495" y="435769"/>
                    <a:pt x="898588" y="438436"/>
                    <a:pt x="889159" y="443865"/>
                  </a:cubicBezTo>
                  <a:cubicBezTo>
                    <a:pt x="879729" y="449294"/>
                    <a:pt x="874586" y="459486"/>
                    <a:pt x="873728" y="474440"/>
                  </a:cubicBezTo>
                  <a:lnTo>
                    <a:pt x="840200" y="474440"/>
                  </a:lnTo>
                  <a:cubicBezTo>
                    <a:pt x="840677" y="461772"/>
                    <a:pt x="843344" y="451104"/>
                    <a:pt x="848106" y="442436"/>
                  </a:cubicBezTo>
                  <a:cubicBezTo>
                    <a:pt x="852869" y="433769"/>
                    <a:pt x="859155" y="426720"/>
                    <a:pt x="867061" y="421291"/>
                  </a:cubicBezTo>
                  <a:cubicBezTo>
                    <a:pt x="874967" y="415862"/>
                    <a:pt x="884015" y="411956"/>
                    <a:pt x="894112" y="409670"/>
                  </a:cubicBezTo>
                  <a:cubicBezTo>
                    <a:pt x="904208" y="407289"/>
                    <a:pt x="915067" y="406146"/>
                    <a:pt x="926687" y="406146"/>
                  </a:cubicBezTo>
                  <a:cubicBezTo>
                    <a:pt x="935927" y="406146"/>
                    <a:pt x="945071" y="406813"/>
                    <a:pt x="954119" y="408146"/>
                  </a:cubicBezTo>
                  <a:cubicBezTo>
                    <a:pt x="963168" y="409480"/>
                    <a:pt x="971455" y="412147"/>
                    <a:pt x="978789" y="416242"/>
                  </a:cubicBezTo>
                  <a:cubicBezTo>
                    <a:pt x="986123" y="420338"/>
                    <a:pt x="992124" y="426053"/>
                    <a:pt x="996601" y="433388"/>
                  </a:cubicBezTo>
                  <a:cubicBezTo>
                    <a:pt x="1001078" y="440722"/>
                    <a:pt x="1003268" y="450342"/>
                    <a:pt x="1003268" y="462153"/>
                  </a:cubicBezTo>
                  <a:lnTo>
                    <a:pt x="1003268" y="567023"/>
                  </a:lnTo>
                  <a:cubicBezTo>
                    <a:pt x="1003268" y="574929"/>
                    <a:pt x="1003745" y="580644"/>
                    <a:pt x="1004697" y="584359"/>
                  </a:cubicBezTo>
                  <a:cubicBezTo>
                    <a:pt x="1005650" y="588074"/>
                    <a:pt x="1008697" y="589883"/>
                    <a:pt x="1013936" y="589883"/>
                  </a:cubicBezTo>
                  <a:cubicBezTo>
                    <a:pt x="1016794" y="589883"/>
                    <a:pt x="1020223" y="589312"/>
                    <a:pt x="1024223" y="588264"/>
                  </a:cubicBezTo>
                  <a:lnTo>
                    <a:pt x="1024223" y="614363"/>
                  </a:lnTo>
                  <a:close/>
                  <a:moveTo>
                    <a:pt x="969740" y="509778"/>
                  </a:moveTo>
                  <a:cubicBezTo>
                    <a:pt x="965549" y="512921"/>
                    <a:pt x="960025" y="515207"/>
                    <a:pt x="953167" y="516636"/>
                  </a:cubicBezTo>
                  <a:cubicBezTo>
                    <a:pt x="946309" y="518065"/>
                    <a:pt x="939165" y="519303"/>
                    <a:pt x="931640" y="520160"/>
                  </a:cubicBezTo>
                  <a:cubicBezTo>
                    <a:pt x="924115" y="521017"/>
                    <a:pt x="916591" y="522161"/>
                    <a:pt x="908971" y="523304"/>
                  </a:cubicBezTo>
                  <a:cubicBezTo>
                    <a:pt x="901351" y="524447"/>
                    <a:pt x="894493" y="526352"/>
                    <a:pt x="888492" y="529019"/>
                  </a:cubicBezTo>
                  <a:cubicBezTo>
                    <a:pt x="882396" y="531590"/>
                    <a:pt x="877443" y="535400"/>
                    <a:pt x="873633" y="540258"/>
                  </a:cubicBezTo>
                  <a:cubicBezTo>
                    <a:pt x="869823" y="545116"/>
                    <a:pt x="867918" y="551688"/>
                    <a:pt x="867918" y="560070"/>
                  </a:cubicBezTo>
                  <a:cubicBezTo>
                    <a:pt x="867918" y="565595"/>
                    <a:pt x="869061" y="570262"/>
                    <a:pt x="871252" y="573977"/>
                  </a:cubicBezTo>
                  <a:cubicBezTo>
                    <a:pt x="873443" y="577787"/>
                    <a:pt x="876395" y="580835"/>
                    <a:pt x="879920" y="583216"/>
                  </a:cubicBezTo>
                  <a:cubicBezTo>
                    <a:pt x="883444" y="585597"/>
                    <a:pt x="887635" y="587312"/>
                    <a:pt x="892397" y="588359"/>
                  </a:cubicBezTo>
                  <a:cubicBezTo>
                    <a:pt x="897160" y="589407"/>
                    <a:pt x="902113" y="589979"/>
                    <a:pt x="907447" y="589979"/>
                  </a:cubicBezTo>
                  <a:cubicBezTo>
                    <a:pt x="918496" y="589979"/>
                    <a:pt x="927926" y="588455"/>
                    <a:pt x="935831" y="585502"/>
                  </a:cubicBezTo>
                  <a:cubicBezTo>
                    <a:pt x="943737" y="582454"/>
                    <a:pt x="950214" y="578644"/>
                    <a:pt x="955167" y="574072"/>
                  </a:cubicBezTo>
                  <a:cubicBezTo>
                    <a:pt x="960120" y="569500"/>
                    <a:pt x="963835" y="564547"/>
                    <a:pt x="966216" y="559118"/>
                  </a:cubicBezTo>
                  <a:cubicBezTo>
                    <a:pt x="968597" y="553784"/>
                    <a:pt x="969740" y="548735"/>
                    <a:pt x="969740" y="543973"/>
                  </a:cubicBezTo>
                  <a:lnTo>
                    <a:pt x="969740" y="509778"/>
                  </a:lnTo>
                  <a:close/>
                  <a:moveTo>
                    <a:pt x="1075182" y="411004"/>
                  </a:moveTo>
                  <a:lnTo>
                    <a:pt x="1075182" y="441008"/>
                  </a:lnTo>
                  <a:lnTo>
                    <a:pt x="1075944" y="441008"/>
                  </a:lnTo>
                  <a:cubicBezTo>
                    <a:pt x="1091184" y="417862"/>
                    <a:pt x="1113187" y="406241"/>
                    <a:pt x="1141857" y="406241"/>
                  </a:cubicBezTo>
                  <a:cubicBezTo>
                    <a:pt x="1154525" y="406241"/>
                    <a:pt x="1165955" y="408908"/>
                    <a:pt x="1176242" y="414147"/>
                  </a:cubicBezTo>
                  <a:cubicBezTo>
                    <a:pt x="1186529" y="419386"/>
                    <a:pt x="1193768" y="428339"/>
                    <a:pt x="1197959" y="441008"/>
                  </a:cubicBezTo>
                  <a:cubicBezTo>
                    <a:pt x="1204817" y="429959"/>
                    <a:pt x="1213866" y="421386"/>
                    <a:pt x="1225010" y="415290"/>
                  </a:cubicBezTo>
                  <a:cubicBezTo>
                    <a:pt x="1236155" y="409194"/>
                    <a:pt x="1248537" y="406241"/>
                    <a:pt x="1261967" y="406241"/>
                  </a:cubicBezTo>
                  <a:cubicBezTo>
                    <a:pt x="1272254" y="406241"/>
                    <a:pt x="1281494" y="407384"/>
                    <a:pt x="1289780" y="409575"/>
                  </a:cubicBezTo>
                  <a:cubicBezTo>
                    <a:pt x="1298067" y="411861"/>
                    <a:pt x="1305211" y="415290"/>
                    <a:pt x="1311116" y="420053"/>
                  </a:cubicBezTo>
                  <a:cubicBezTo>
                    <a:pt x="1317022" y="424815"/>
                    <a:pt x="1321594" y="430911"/>
                    <a:pt x="1324928" y="438436"/>
                  </a:cubicBezTo>
                  <a:cubicBezTo>
                    <a:pt x="1328261" y="445961"/>
                    <a:pt x="1329881" y="455009"/>
                    <a:pt x="1329881" y="465487"/>
                  </a:cubicBezTo>
                  <a:lnTo>
                    <a:pt x="1329881" y="615125"/>
                  </a:lnTo>
                  <a:lnTo>
                    <a:pt x="1296353" y="615125"/>
                  </a:lnTo>
                  <a:lnTo>
                    <a:pt x="1296353" y="481203"/>
                  </a:lnTo>
                  <a:cubicBezTo>
                    <a:pt x="1296353" y="474917"/>
                    <a:pt x="1295876" y="468916"/>
                    <a:pt x="1294829" y="463391"/>
                  </a:cubicBezTo>
                  <a:cubicBezTo>
                    <a:pt x="1293781" y="457867"/>
                    <a:pt x="1291781" y="453009"/>
                    <a:pt x="1288923" y="449009"/>
                  </a:cubicBezTo>
                  <a:cubicBezTo>
                    <a:pt x="1285970" y="444913"/>
                    <a:pt x="1281970" y="441674"/>
                    <a:pt x="1276826" y="439293"/>
                  </a:cubicBezTo>
                  <a:cubicBezTo>
                    <a:pt x="1271683" y="436912"/>
                    <a:pt x="1265015" y="435769"/>
                    <a:pt x="1256919" y="435769"/>
                  </a:cubicBezTo>
                  <a:cubicBezTo>
                    <a:pt x="1240346" y="435769"/>
                    <a:pt x="1227296" y="440531"/>
                    <a:pt x="1217867" y="449961"/>
                  </a:cubicBezTo>
                  <a:cubicBezTo>
                    <a:pt x="1208342" y="459486"/>
                    <a:pt x="1203674" y="472059"/>
                    <a:pt x="1203674" y="487871"/>
                  </a:cubicBezTo>
                  <a:lnTo>
                    <a:pt x="1203674" y="615029"/>
                  </a:lnTo>
                  <a:lnTo>
                    <a:pt x="1170146" y="615029"/>
                  </a:lnTo>
                  <a:lnTo>
                    <a:pt x="1170146" y="481108"/>
                  </a:lnTo>
                  <a:cubicBezTo>
                    <a:pt x="1170146" y="474536"/>
                    <a:pt x="1169575" y="468440"/>
                    <a:pt x="1168337" y="462915"/>
                  </a:cubicBezTo>
                  <a:cubicBezTo>
                    <a:pt x="1167194" y="457390"/>
                    <a:pt x="1165098" y="452628"/>
                    <a:pt x="1162240" y="448532"/>
                  </a:cubicBezTo>
                  <a:cubicBezTo>
                    <a:pt x="1159383" y="444437"/>
                    <a:pt x="1155478" y="441293"/>
                    <a:pt x="1150620" y="439007"/>
                  </a:cubicBezTo>
                  <a:cubicBezTo>
                    <a:pt x="1145762" y="436817"/>
                    <a:pt x="1139476" y="435673"/>
                    <a:pt x="1131856" y="435673"/>
                  </a:cubicBezTo>
                  <a:cubicBezTo>
                    <a:pt x="1122140" y="435673"/>
                    <a:pt x="1113758" y="437674"/>
                    <a:pt x="1106805" y="441579"/>
                  </a:cubicBezTo>
                  <a:cubicBezTo>
                    <a:pt x="1099852" y="445484"/>
                    <a:pt x="1094137" y="450247"/>
                    <a:pt x="1089851" y="455771"/>
                  </a:cubicBezTo>
                  <a:cubicBezTo>
                    <a:pt x="1085469" y="461296"/>
                    <a:pt x="1082326" y="467011"/>
                    <a:pt x="1080421" y="472916"/>
                  </a:cubicBezTo>
                  <a:cubicBezTo>
                    <a:pt x="1078421" y="478822"/>
                    <a:pt x="1077468" y="483775"/>
                    <a:pt x="1077468" y="487775"/>
                  </a:cubicBezTo>
                  <a:lnTo>
                    <a:pt x="1077468" y="614934"/>
                  </a:lnTo>
                  <a:lnTo>
                    <a:pt x="1043940" y="614934"/>
                  </a:lnTo>
                  <a:lnTo>
                    <a:pt x="1043940" y="410718"/>
                  </a:lnTo>
                  <a:lnTo>
                    <a:pt x="1075563" y="410718"/>
                  </a:lnTo>
                  <a:close/>
                  <a:moveTo>
                    <a:pt x="133064" y="666464"/>
                  </a:moveTo>
                  <a:cubicBezTo>
                    <a:pt x="139160" y="666464"/>
                    <a:pt x="145637" y="666464"/>
                    <a:pt x="152591" y="666655"/>
                  </a:cubicBezTo>
                  <a:cubicBezTo>
                    <a:pt x="159544" y="666845"/>
                    <a:pt x="166497" y="667226"/>
                    <a:pt x="173355" y="667798"/>
                  </a:cubicBezTo>
                  <a:cubicBezTo>
                    <a:pt x="180213" y="668465"/>
                    <a:pt x="186595" y="669417"/>
                    <a:pt x="192500" y="670751"/>
                  </a:cubicBezTo>
                  <a:cubicBezTo>
                    <a:pt x="198406" y="672084"/>
                    <a:pt x="203454" y="674084"/>
                    <a:pt x="207740" y="676656"/>
                  </a:cubicBezTo>
                  <a:cubicBezTo>
                    <a:pt x="216979" y="682181"/>
                    <a:pt x="224790" y="689801"/>
                    <a:pt x="231267" y="699611"/>
                  </a:cubicBezTo>
                  <a:cubicBezTo>
                    <a:pt x="237744" y="709327"/>
                    <a:pt x="240983" y="721328"/>
                    <a:pt x="240983" y="735521"/>
                  </a:cubicBezTo>
                  <a:cubicBezTo>
                    <a:pt x="240983" y="750570"/>
                    <a:pt x="237363" y="763524"/>
                    <a:pt x="230124" y="774383"/>
                  </a:cubicBezTo>
                  <a:cubicBezTo>
                    <a:pt x="222885" y="785241"/>
                    <a:pt x="212598" y="793433"/>
                    <a:pt x="199168" y="798671"/>
                  </a:cubicBezTo>
                  <a:lnTo>
                    <a:pt x="199168" y="799433"/>
                  </a:lnTo>
                  <a:cubicBezTo>
                    <a:pt x="216503" y="803148"/>
                    <a:pt x="229838" y="811054"/>
                    <a:pt x="239078" y="823151"/>
                  </a:cubicBezTo>
                  <a:cubicBezTo>
                    <a:pt x="248317" y="835247"/>
                    <a:pt x="252889" y="850011"/>
                    <a:pt x="252889" y="867347"/>
                  </a:cubicBezTo>
                  <a:cubicBezTo>
                    <a:pt x="252889" y="877634"/>
                    <a:pt x="251079" y="887635"/>
                    <a:pt x="247364" y="897350"/>
                  </a:cubicBezTo>
                  <a:cubicBezTo>
                    <a:pt x="243650" y="907066"/>
                    <a:pt x="238220" y="915734"/>
                    <a:pt x="230981" y="923258"/>
                  </a:cubicBezTo>
                  <a:cubicBezTo>
                    <a:pt x="223742" y="930783"/>
                    <a:pt x="214789" y="936784"/>
                    <a:pt x="204121" y="941451"/>
                  </a:cubicBezTo>
                  <a:cubicBezTo>
                    <a:pt x="193453" y="946023"/>
                    <a:pt x="181166" y="948404"/>
                    <a:pt x="167164" y="948404"/>
                  </a:cubicBezTo>
                  <a:lnTo>
                    <a:pt x="30956" y="948404"/>
                  </a:lnTo>
                  <a:lnTo>
                    <a:pt x="30956" y="666464"/>
                  </a:lnTo>
                  <a:lnTo>
                    <a:pt x="133255" y="666464"/>
                  </a:lnTo>
                  <a:close/>
                  <a:moveTo>
                    <a:pt x="143351" y="787718"/>
                  </a:moveTo>
                  <a:cubicBezTo>
                    <a:pt x="164687" y="787718"/>
                    <a:pt x="180023" y="784003"/>
                    <a:pt x="189357" y="776478"/>
                  </a:cubicBezTo>
                  <a:cubicBezTo>
                    <a:pt x="198692" y="768953"/>
                    <a:pt x="203359" y="757714"/>
                    <a:pt x="203359" y="742664"/>
                  </a:cubicBezTo>
                  <a:cubicBezTo>
                    <a:pt x="203359" y="732663"/>
                    <a:pt x="201740" y="724757"/>
                    <a:pt x="198596" y="718947"/>
                  </a:cubicBezTo>
                  <a:cubicBezTo>
                    <a:pt x="195453" y="713137"/>
                    <a:pt x="191071" y="708660"/>
                    <a:pt x="185547" y="705517"/>
                  </a:cubicBezTo>
                  <a:cubicBezTo>
                    <a:pt x="180023" y="702374"/>
                    <a:pt x="173641" y="700278"/>
                    <a:pt x="166402" y="699421"/>
                  </a:cubicBezTo>
                  <a:cubicBezTo>
                    <a:pt x="159163" y="698564"/>
                    <a:pt x="151448" y="697992"/>
                    <a:pt x="143256" y="697992"/>
                  </a:cubicBezTo>
                  <a:lnTo>
                    <a:pt x="68199" y="697992"/>
                  </a:lnTo>
                  <a:lnTo>
                    <a:pt x="68199" y="787622"/>
                  </a:lnTo>
                  <a:lnTo>
                    <a:pt x="143256" y="787622"/>
                  </a:lnTo>
                  <a:close/>
                  <a:moveTo>
                    <a:pt x="162306" y="916781"/>
                  </a:moveTo>
                  <a:cubicBezTo>
                    <a:pt x="178879" y="916781"/>
                    <a:pt x="191834" y="912305"/>
                    <a:pt x="201168" y="903351"/>
                  </a:cubicBezTo>
                  <a:cubicBezTo>
                    <a:pt x="210503" y="894398"/>
                    <a:pt x="215170" y="882015"/>
                    <a:pt x="215170" y="866204"/>
                  </a:cubicBezTo>
                  <a:cubicBezTo>
                    <a:pt x="215170" y="856964"/>
                    <a:pt x="213455" y="849344"/>
                    <a:pt x="210026" y="843344"/>
                  </a:cubicBezTo>
                  <a:cubicBezTo>
                    <a:pt x="206597" y="837343"/>
                    <a:pt x="202025" y="832485"/>
                    <a:pt x="196405" y="828961"/>
                  </a:cubicBezTo>
                  <a:cubicBezTo>
                    <a:pt x="190786" y="825437"/>
                    <a:pt x="184213" y="822865"/>
                    <a:pt x="176879" y="821436"/>
                  </a:cubicBezTo>
                  <a:cubicBezTo>
                    <a:pt x="169545" y="820007"/>
                    <a:pt x="161830" y="819245"/>
                    <a:pt x="154019" y="819245"/>
                  </a:cubicBezTo>
                  <a:lnTo>
                    <a:pt x="68294" y="819245"/>
                  </a:lnTo>
                  <a:lnTo>
                    <a:pt x="68294" y="916781"/>
                  </a:lnTo>
                  <a:lnTo>
                    <a:pt x="162306" y="916781"/>
                  </a:lnTo>
                  <a:close/>
                  <a:moveTo>
                    <a:pt x="412623" y="948404"/>
                  </a:moveTo>
                  <a:lnTo>
                    <a:pt x="412623" y="916019"/>
                  </a:lnTo>
                  <a:lnTo>
                    <a:pt x="411861" y="916019"/>
                  </a:lnTo>
                  <a:cubicBezTo>
                    <a:pt x="404717" y="928688"/>
                    <a:pt x="395669" y="937927"/>
                    <a:pt x="384620" y="943832"/>
                  </a:cubicBezTo>
                  <a:cubicBezTo>
                    <a:pt x="373571" y="949738"/>
                    <a:pt x="360521" y="952690"/>
                    <a:pt x="345567" y="952690"/>
                  </a:cubicBezTo>
                  <a:cubicBezTo>
                    <a:pt x="332137" y="952690"/>
                    <a:pt x="320992" y="950881"/>
                    <a:pt x="312039" y="947357"/>
                  </a:cubicBezTo>
                  <a:cubicBezTo>
                    <a:pt x="303086" y="943832"/>
                    <a:pt x="295846" y="938689"/>
                    <a:pt x="290322" y="932117"/>
                  </a:cubicBezTo>
                  <a:cubicBezTo>
                    <a:pt x="284798" y="925544"/>
                    <a:pt x="280892" y="917734"/>
                    <a:pt x="278702" y="908590"/>
                  </a:cubicBezTo>
                  <a:cubicBezTo>
                    <a:pt x="276416" y="899541"/>
                    <a:pt x="275368" y="889445"/>
                    <a:pt x="275368" y="878396"/>
                  </a:cubicBezTo>
                  <a:lnTo>
                    <a:pt x="275368" y="744093"/>
                  </a:lnTo>
                  <a:lnTo>
                    <a:pt x="308896" y="744093"/>
                  </a:lnTo>
                  <a:lnTo>
                    <a:pt x="308896" y="882301"/>
                  </a:lnTo>
                  <a:cubicBezTo>
                    <a:pt x="308896" y="894969"/>
                    <a:pt x="312611" y="904970"/>
                    <a:pt x="319945" y="912305"/>
                  </a:cubicBezTo>
                  <a:cubicBezTo>
                    <a:pt x="327279" y="919734"/>
                    <a:pt x="337471" y="923354"/>
                    <a:pt x="350330" y="923354"/>
                  </a:cubicBezTo>
                  <a:cubicBezTo>
                    <a:pt x="360617" y="923354"/>
                    <a:pt x="369475" y="921734"/>
                    <a:pt x="377000" y="918591"/>
                  </a:cubicBezTo>
                  <a:cubicBezTo>
                    <a:pt x="384524" y="915448"/>
                    <a:pt x="390716" y="910971"/>
                    <a:pt x="395764" y="905161"/>
                  </a:cubicBezTo>
                  <a:cubicBezTo>
                    <a:pt x="400717" y="899351"/>
                    <a:pt x="404527" y="892588"/>
                    <a:pt x="407003" y="884777"/>
                  </a:cubicBezTo>
                  <a:cubicBezTo>
                    <a:pt x="409480" y="876967"/>
                    <a:pt x="410718" y="868490"/>
                    <a:pt x="410718" y="859346"/>
                  </a:cubicBezTo>
                  <a:lnTo>
                    <a:pt x="410718" y="743998"/>
                  </a:lnTo>
                  <a:lnTo>
                    <a:pt x="444246" y="743998"/>
                  </a:lnTo>
                  <a:lnTo>
                    <a:pt x="444246" y="948214"/>
                  </a:lnTo>
                  <a:lnTo>
                    <a:pt x="412623" y="948214"/>
                  </a:lnTo>
                  <a:close/>
                  <a:moveTo>
                    <a:pt x="478822" y="707517"/>
                  </a:moveTo>
                  <a:lnTo>
                    <a:pt x="478822" y="666464"/>
                  </a:lnTo>
                  <a:lnTo>
                    <a:pt x="512350" y="666464"/>
                  </a:lnTo>
                  <a:lnTo>
                    <a:pt x="512350" y="707517"/>
                  </a:lnTo>
                  <a:lnTo>
                    <a:pt x="478822" y="707517"/>
                  </a:lnTo>
                  <a:close/>
                  <a:moveTo>
                    <a:pt x="512350" y="744284"/>
                  </a:moveTo>
                  <a:lnTo>
                    <a:pt x="512350" y="948500"/>
                  </a:lnTo>
                  <a:lnTo>
                    <a:pt x="478822" y="948500"/>
                  </a:lnTo>
                  <a:lnTo>
                    <a:pt x="478822" y="744284"/>
                  </a:lnTo>
                  <a:lnTo>
                    <a:pt x="512350" y="744284"/>
                  </a:lnTo>
                  <a:close/>
                  <a:moveTo>
                    <a:pt x="580454" y="666464"/>
                  </a:moveTo>
                  <a:lnTo>
                    <a:pt x="580454" y="948404"/>
                  </a:lnTo>
                  <a:lnTo>
                    <a:pt x="546926" y="948404"/>
                  </a:lnTo>
                  <a:lnTo>
                    <a:pt x="546926" y="666464"/>
                  </a:lnTo>
                  <a:lnTo>
                    <a:pt x="580454" y="666464"/>
                  </a:lnTo>
                  <a:close/>
                  <a:moveTo>
                    <a:pt x="769620" y="948404"/>
                  </a:moveTo>
                  <a:lnTo>
                    <a:pt x="769620" y="920782"/>
                  </a:lnTo>
                  <a:lnTo>
                    <a:pt x="768858" y="920782"/>
                  </a:lnTo>
                  <a:cubicBezTo>
                    <a:pt x="763334" y="932117"/>
                    <a:pt x="754666" y="940308"/>
                    <a:pt x="742760" y="945261"/>
                  </a:cubicBezTo>
                  <a:cubicBezTo>
                    <a:pt x="730948" y="950309"/>
                    <a:pt x="717899" y="952786"/>
                    <a:pt x="703612" y="952786"/>
                  </a:cubicBezTo>
                  <a:cubicBezTo>
                    <a:pt x="687800" y="952786"/>
                    <a:pt x="674084" y="949928"/>
                    <a:pt x="662369" y="944118"/>
                  </a:cubicBezTo>
                  <a:cubicBezTo>
                    <a:pt x="650653" y="938308"/>
                    <a:pt x="640937" y="930593"/>
                    <a:pt x="633127" y="920782"/>
                  </a:cubicBezTo>
                  <a:cubicBezTo>
                    <a:pt x="625316" y="911066"/>
                    <a:pt x="619506" y="899732"/>
                    <a:pt x="615505" y="886778"/>
                  </a:cubicBezTo>
                  <a:cubicBezTo>
                    <a:pt x="611505" y="873824"/>
                    <a:pt x="609600" y="860203"/>
                    <a:pt x="609600" y="845725"/>
                  </a:cubicBezTo>
                  <a:cubicBezTo>
                    <a:pt x="609600" y="831247"/>
                    <a:pt x="611505" y="817531"/>
                    <a:pt x="615315" y="804672"/>
                  </a:cubicBezTo>
                  <a:cubicBezTo>
                    <a:pt x="619125" y="791813"/>
                    <a:pt x="624935" y="780479"/>
                    <a:pt x="632651" y="770858"/>
                  </a:cubicBezTo>
                  <a:cubicBezTo>
                    <a:pt x="640366" y="761238"/>
                    <a:pt x="650177" y="753618"/>
                    <a:pt x="661892" y="747998"/>
                  </a:cubicBezTo>
                  <a:cubicBezTo>
                    <a:pt x="673608" y="742379"/>
                    <a:pt x="687229" y="739521"/>
                    <a:pt x="702755" y="739521"/>
                  </a:cubicBezTo>
                  <a:cubicBezTo>
                    <a:pt x="707993" y="739521"/>
                    <a:pt x="713708" y="740093"/>
                    <a:pt x="719709" y="741140"/>
                  </a:cubicBezTo>
                  <a:cubicBezTo>
                    <a:pt x="725805" y="742188"/>
                    <a:pt x="731806" y="743998"/>
                    <a:pt x="737902" y="746474"/>
                  </a:cubicBezTo>
                  <a:cubicBezTo>
                    <a:pt x="743903" y="748951"/>
                    <a:pt x="749713" y="752285"/>
                    <a:pt x="755047" y="756380"/>
                  </a:cubicBezTo>
                  <a:cubicBezTo>
                    <a:pt x="760476" y="760476"/>
                    <a:pt x="764953" y="765524"/>
                    <a:pt x="768668" y="771620"/>
                  </a:cubicBezTo>
                  <a:lnTo>
                    <a:pt x="769430" y="771620"/>
                  </a:lnTo>
                  <a:lnTo>
                    <a:pt x="769430" y="666560"/>
                  </a:lnTo>
                  <a:lnTo>
                    <a:pt x="802957" y="666560"/>
                  </a:lnTo>
                  <a:lnTo>
                    <a:pt x="802957" y="948500"/>
                  </a:lnTo>
                  <a:lnTo>
                    <a:pt x="769430" y="948500"/>
                  </a:lnTo>
                  <a:close/>
                  <a:moveTo>
                    <a:pt x="649034" y="875919"/>
                  </a:moveTo>
                  <a:cubicBezTo>
                    <a:pt x="651510" y="884968"/>
                    <a:pt x="655320" y="893064"/>
                    <a:pt x="660463" y="900208"/>
                  </a:cubicBezTo>
                  <a:cubicBezTo>
                    <a:pt x="665607" y="907352"/>
                    <a:pt x="672179" y="912971"/>
                    <a:pt x="680180" y="917162"/>
                  </a:cubicBezTo>
                  <a:cubicBezTo>
                    <a:pt x="688181" y="921353"/>
                    <a:pt x="697611" y="923449"/>
                    <a:pt x="708374" y="923449"/>
                  </a:cubicBezTo>
                  <a:cubicBezTo>
                    <a:pt x="719138" y="923449"/>
                    <a:pt x="729329" y="921258"/>
                    <a:pt x="737235" y="916781"/>
                  </a:cubicBezTo>
                  <a:cubicBezTo>
                    <a:pt x="745141" y="912305"/>
                    <a:pt x="751618" y="906399"/>
                    <a:pt x="756571" y="899160"/>
                  </a:cubicBezTo>
                  <a:cubicBezTo>
                    <a:pt x="761524" y="891921"/>
                    <a:pt x="765143" y="883730"/>
                    <a:pt x="767429" y="874490"/>
                  </a:cubicBezTo>
                  <a:cubicBezTo>
                    <a:pt x="769620" y="865251"/>
                    <a:pt x="770763" y="855917"/>
                    <a:pt x="770763" y="846487"/>
                  </a:cubicBezTo>
                  <a:cubicBezTo>
                    <a:pt x="770763" y="836486"/>
                    <a:pt x="769620" y="826770"/>
                    <a:pt x="767239" y="817436"/>
                  </a:cubicBezTo>
                  <a:cubicBezTo>
                    <a:pt x="764857" y="808101"/>
                    <a:pt x="761143" y="799814"/>
                    <a:pt x="755999" y="792766"/>
                  </a:cubicBezTo>
                  <a:cubicBezTo>
                    <a:pt x="750856" y="785622"/>
                    <a:pt x="744188" y="779907"/>
                    <a:pt x="736092" y="775621"/>
                  </a:cubicBezTo>
                  <a:cubicBezTo>
                    <a:pt x="727996" y="771335"/>
                    <a:pt x="718090" y="769144"/>
                    <a:pt x="706469" y="769144"/>
                  </a:cubicBezTo>
                  <a:cubicBezTo>
                    <a:pt x="694849" y="769144"/>
                    <a:pt x="685514" y="771430"/>
                    <a:pt x="677609" y="775907"/>
                  </a:cubicBezTo>
                  <a:cubicBezTo>
                    <a:pt x="669703" y="780383"/>
                    <a:pt x="663416" y="786289"/>
                    <a:pt x="658654" y="793718"/>
                  </a:cubicBezTo>
                  <a:cubicBezTo>
                    <a:pt x="653891" y="801053"/>
                    <a:pt x="650462" y="809530"/>
                    <a:pt x="648367" y="818960"/>
                  </a:cubicBezTo>
                  <a:cubicBezTo>
                    <a:pt x="646271" y="828485"/>
                    <a:pt x="645223" y="838200"/>
                    <a:pt x="645223" y="848201"/>
                  </a:cubicBezTo>
                  <a:cubicBezTo>
                    <a:pt x="645223" y="857726"/>
                    <a:pt x="646462" y="866965"/>
                    <a:pt x="648938" y="876014"/>
                  </a:cubicBezTo>
                  <a:close/>
                  <a:moveTo>
                    <a:pt x="837724" y="707517"/>
                  </a:moveTo>
                  <a:lnTo>
                    <a:pt x="837724" y="666464"/>
                  </a:lnTo>
                  <a:lnTo>
                    <a:pt x="871252" y="666464"/>
                  </a:lnTo>
                  <a:lnTo>
                    <a:pt x="871252" y="707517"/>
                  </a:lnTo>
                  <a:lnTo>
                    <a:pt x="837724" y="707517"/>
                  </a:lnTo>
                  <a:close/>
                  <a:moveTo>
                    <a:pt x="871347" y="744284"/>
                  </a:moveTo>
                  <a:lnTo>
                    <a:pt x="871347" y="948500"/>
                  </a:lnTo>
                  <a:lnTo>
                    <a:pt x="837819" y="948500"/>
                  </a:lnTo>
                  <a:lnTo>
                    <a:pt x="837819" y="744284"/>
                  </a:lnTo>
                  <a:lnTo>
                    <a:pt x="871347" y="744284"/>
                  </a:lnTo>
                  <a:close/>
                  <a:moveTo>
                    <a:pt x="937451" y="744284"/>
                  </a:moveTo>
                  <a:lnTo>
                    <a:pt x="937451" y="776669"/>
                  </a:lnTo>
                  <a:lnTo>
                    <a:pt x="938213" y="776669"/>
                  </a:lnTo>
                  <a:cubicBezTo>
                    <a:pt x="952214" y="751904"/>
                    <a:pt x="974312" y="739521"/>
                    <a:pt x="1004602" y="739521"/>
                  </a:cubicBezTo>
                  <a:cubicBezTo>
                    <a:pt x="1018032" y="739521"/>
                    <a:pt x="1029176" y="741331"/>
                    <a:pt x="1038130" y="745046"/>
                  </a:cubicBezTo>
                  <a:cubicBezTo>
                    <a:pt x="1047083" y="748760"/>
                    <a:pt x="1054322" y="753904"/>
                    <a:pt x="1059847" y="760476"/>
                  </a:cubicBezTo>
                  <a:cubicBezTo>
                    <a:pt x="1065371" y="767048"/>
                    <a:pt x="1069277" y="774859"/>
                    <a:pt x="1071467" y="784003"/>
                  </a:cubicBezTo>
                  <a:cubicBezTo>
                    <a:pt x="1073658" y="793052"/>
                    <a:pt x="1074801" y="803148"/>
                    <a:pt x="1074801" y="814197"/>
                  </a:cubicBezTo>
                  <a:lnTo>
                    <a:pt x="1074801" y="948500"/>
                  </a:lnTo>
                  <a:lnTo>
                    <a:pt x="1041273" y="948500"/>
                  </a:lnTo>
                  <a:lnTo>
                    <a:pt x="1041273" y="810292"/>
                  </a:lnTo>
                  <a:cubicBezTo>
                    <a:pt x="1041273" y="797624"/>
                    <a:pt x="1037558" y="787622"/>
                    <a:pt x="1030224" y="780288"/>
                  </a:cubicBezTo>
                  <a:cubicBezTo>
                    <a:pt x="1022890" y="772954"/>
                    <a:pt x="1012698" y="769239"/>
                    <a:pt x="999839" y="769239"/>
                  </a:cubicBezTo>
                  <a:cubicBezTo>
                    <a:pt x="989552" y="769239"/>
                    <a:pt x="980694" y="770858"/>
                    <a:pt x="973169" y="774002"/>
                  </a:cubicBezTo>
                  <a:cubicBezTo>
                    <a:pt x="965645" y="777145"/>
                    <a:pt x="959358" y="781622"/>
                    <a:pt x="954405" y="787432"/>
                  </a:cubicBezTo>
                  <a:cubicBezTo>
                    <a:pt x="949357" y="793242"/>
                    <a:pt x="945642" y="800005"/>
                    <a:pt x="943165" y="807815"/>
                  </a:cubicBezTo>
                  <a:cubicBezTo>
                    <a:pt x="940689" y="815626"/>
                    <a:pt x="939451" y="824103"/>
                    <a:pt x="939451" y="833247"/>
                  </a:cubicBezTo>
                  <a:lnTo>
                    <a:pt x="939451" y="948595"/>
                  </a:lnTo>
                  <a:lnTo>
                    <a:pt x="905923" y="948595"/>
                  </a:lnTo>
                  <a:lnTo>
                    <a:pt x="905923" y="744379"/>
                  </a:lnTo>
                  <a:lnTo>
                    <a:pt x="937546" y="744379"/>
                  </a:lnTo>
                  <a:close/>
                  <a:moveTo>
                    <a:pt x="1265492" y="1006031"/>
                  </a:moveTo>
                  <a:cubicBezTo>
                    <a:pt x="1250252" y="1022604"/>
                    <a:pt x="1226248" y="1030891"/>
                    <a:pt x="1193673" y="1030891"/>
                  </a:cubicBezTo>
                  <a:cubicBezTo>
                    <a:pt x="1184148" y="1030891"/>
                    <a:pt x="1174528" y="1029843"/>
                    <a:pt x="1164622" y="1027748"/>
                  </a:cubicBezTo>
                  <a:cubicBezTo>
                    <a:pt x="1154716" y="1025652"/>
                    <a:pt x="1145762" y="1022223"/>
                    <a:pt x="1137761" y="1017461"/>
                  </a:cubicBezTo>
                  <a:cubicBezTo>
                    <a:pt x="1129760" y="1012698"/>
                    <a:pt x="1123093" y="1006507"/>
                    <a:pt x="1117854" y="998887"/>
                  </a:cubicBezTo>
                  <a:cubicBezTo>
                    <a:pt x="1112615" y="991267"/>
                    <a:pt x="1109663" y="981932"/>
                    <a:pt x="1109186" y="970883"/>
                  </a:cubicBezTo>
                  <a:lnTo>
                    <a:pt x="1142714" y="970883"/>
                  </a:lnTo>
                  <a:cubicBezTo>
                    <a:pt x="1143000" y="976979"/>
                    <a:pt x="1144905" y="982028"/>
                    <a:pt x="1148429" y="986314"/>
                  </a:cubicBezTo>
                  <a:cubicBezTo>
                    <a:pt x="1151954" y="990505"/>
                    <a:pt x="1156335" y="993934"/>
                    <a:pt x="1161479" y="996601"/>
                  </a:cubicBezTo>
                  <a:cubicBezTo>
                    <a:pt x="1166622" y="999268"/>
                    <a:pt x="1172242" y="1001173"/>
                    <a:pt x="1178243" y="1002316"/>
                  </a:cubicBezTo>
                  <a:cubicBezTo>
                    <a:pt x="1184339" y="1003459"/>
                    <a:pt x="1190054" y="1004126"/>
                    <a:pt x="1195578" y="1004126"/>
                  </a:cubicBezTo>
                  <a:cubicBezTo>
                    <a:pt x="1206627" y="1004126"/>
                    <a:pt x="1215962" y="1002221"/>
                    <a:pt x="1223581" y="998411"/>
                  </a:cubicBezTo>
                  <a:cubicBezTo>
                    <a:pt x="1231202" y="994601"/>
                    <a:pt x="1237488" y="989362"/>
                    <a:pt x="1242536" y="982599"/>
                  </a:cubicBezTo>
                  <a:cubicBezTo>
                    <a:pt x="1247489" y="975836"/>
                    <a:pt x="1251109" y="967740"/>
                    <a:pt x="1253395" y="958310"/>
                  </a:cubicBezTo>
                  <a:cubicBezTo>
                    <a:pt x="1255586" y="948785"/>
                    <a:pt x="1256729" y="938403"/>
                    <a:pt x="1256729" y="927068"/>
                  </a:cubicBezTo>
                  <a:lnTo>
                    <a:pt x="1256729" y="913638"/>
                  </a:lnTo>
                  <a:lnTo>
                    <a:pt x="1255967" y="913638"/>
                  </a:lnTo>
                  <a:cubicBezTo>
                    <a:pt x="1250156" y="926306"/>
                    <a:pt x="1241393" y="935546"/>
                    <a:pt x="1229678" y="941451"/>
                  </a:cubicBezTo>
                  <a:cubicBezTo>
                    <a:pt x="1217962" y="947357"/>
                    <a:pt x="1205484" y="950309"/>
                    <a:pt x="1192339" y="950309"/>
                  </a:cubicBezTo>
                  <a:cubicBezTo>
                    <a:pt x="1177100" y="950309"/>
                    <a:pt x="1163764" y="947547"/>
                    <a:pt x="1152430" y="942023"/>
                  </a:cubicBezTo>
                  <a:cubicBezTo>
                    <a:pt x="1141095" y="936498"/>
                    <a:pt x="1131665" y="929069"/>
                    <a:pt x="1123950" y="919734"/>
                  </a:cubicBezTo>
                  <a:cubicBezTo>
                    <a:pt x="1116330" y="910400"/>
                    <a:pt x="1110615" y="899446"/>
                    <a:pt x="1106805" y="886968"/>
                  </a:cubicBezTo>
                  <a:cubicBezTo>
                    <a:pt x="1102995" y="874490"/>
                    <a:pt x="1101090" y="861251"/>
                    <a:pt x="1101090" y="847249"/>
                  </a:cubicBezTo>
                  <a:cubicBezTo>
                    <a:pt x="1101090" y="835152"/>
                    <a:pt x="1102709" y="822674"/>
                    <a:pt x="1105853" y="809911"/>
                  </a:cubicBezTo>
                  <a:cubicBezTo>
                    <a:pt x="1108996" y="797147"/>
                    <a:pt x="1114235" y="785527"/>
                    <a:pt x="1121664" y="775145"/>
                  </a:cubicBezTo>
                  <a:cubicBezTo>
                    <a:pt x="1128998" y="764762"/>
                    <a:pt x="1138809" y="756190"/>
                    <a:pt x="1150906" y="749522"/>
                  </a:cubicBezTo>
                  <a:cubicBezTo>
                    <a:pt x="1163003" y="742760"/>
                    <a:pt x="1177862" y="739426"/>
                    <a:pt x="1195483" y="739426"/>
                  </a:cubicBezTo>
                  <a:cubicBezTo>
                    <a:pt x="1208342" y="739426"/>
                    <a:pt x="1220248" y="742283"/>
                    <a:pt x="1231011" y="747903"/>
                  </a:cubicBezTo>
                  <a:cubicBezTo>
                    <a:pt x="1241774" y="753618"/>
                    <a:pt x="1250252" y="762095"/>
                    <a:pt x="1256252" y="773335"/>
                  </a:cubicBezTo>
                  <a:lnTo>
                    <a:pt x="1256633" y="773335"/>
                  </a:lnTo>
                  <a:lnTo>
                    <a:pt x="1256633" y="744093"/>
                  </a:lnTo>
                  <a:lnTo>
                    <a:pt x="1288256" y="744093"/>
                  </a:lnTo>
                  <a:lnTo>
                    <a:pt x="1288256" y="930878"/>
                  </a:lnTo>
                  <a:cubicBezTo>
                    <a:pt x="1288256" y="964311"/>
                    <a:pt x="1280636" y="989362"/>
                    <a:pt x="1265396" y="1005935"/>
                  </a:cubicBezTo>
                  <a:close/>
                  <a:moveTo>
                    <a:pt x="1222629" y="914210"/>
                  </a:moveTo>
                  <a:cubicBezTo>
                    <a:pt x="1230344" y="909638"/>
                    <a:pt x="1236631" y="903542"/>
                    <a:pt x="1241393" y="896017"/>
                  </a:cubicBezTo>
                  <a:cubicBezTo>
                    <a:pt x="1246156" y="888492"/>
                    <a:pt x="1249585" y="880015"/>
                    <a:pt x="1251871" y="870585"/>
                  </a:cubicBezTo>
                  <a:cubicBezTo>
                    <a:pt x="1254062" y="861060"/>
                    <a:pt x="1255205" y="851630"/>
                    <a:pt x="1255205" y="842105"/>
                  </a:cubicBezTo>
                  <a:cubicBezTo>
                    <a:pt x="1255205" y="833152"/>
                    <a:pt x="1254157" y="824294"/>
                    <a:pt x="1252061" y="815626"/>
                  </a:cubicBezTo>
                  <a:cubicBezTo>
                    <a:pt x="1249966" y="806958"/>
                    <a:pt x="1246632" y="799148"/>
                    <a:pt x="1241965" y="792099"/>
                  </a:cubicBezTo>
                  <a:cubicBezTo>
                    <a:pt x="1237393" y="785146"/>
                    <a:pt x="1231392" y="779526"/>
                    <a:pt x="1223963" y="775335"/>
                  </a:cubicBezTo>
                  <a:cubicBezTo>
                    <a:pt x="1216628" y="771144"/>
                    <a:pt x="1207675" y="769049"/>
                    <a:pt x="1197102" y="769049"/>
                  </a:cubicBezTo>
                  <a:cubicBezTo>
                    <a:pt x="1186529" y="769049"/>
                    <a:pt x="1177100" y="771049"/>
                    <a:pt x="1169480" y="775145"/>
                  </a:cubicBezTo>
                  <a:cubicBezTo>
                    <a:pt x="1161860" y="779240"/>
                    <a:pt x="1155573" y="784670"/>
                    <a:pt x="1150715" y="791528"/>
                  </a:cubicBezTo>
                  <a:cubicBezTo>
                    <a:pt x="1145857" y="798386"/>
                    <a:pt x="1142238" y="806291"/>
                    <a:pt x="1140047" y="815245"/>
                  </a:cubicBezTo>
                  <a:cubicBezTo>
                    <a:pt x="1137761" y="824198"/>
                    <a:pt x="1136714" y="833533"/>
                    <a:pt x="1136714" y="843248"/>
                  </a:cubicBezTo>
                  <a:cubicBezTo>
                    <a:pt x="1136714" y="852488"/>
                    <a:pt x="1137666" y="861632"/>
                    <a:pt x="1139476" y="870871"/>
                  </a:cubicBezTo>
                  <a:cubicBezTo>
                    <a:pt x="1141286" y="880110"/>
                    <a:pt x="1144429" y="888397"/>
                    <a:pt x="1148906" y="895922"/>
                  </a:cubicBezTo>
                  <a:cubicBezTo>
                    <a:pt x="1153382" y="903446"/>
                    <a:pt x="1159288" y="909447"/>
                    <a:pt x="1166717" y="914114"/>
                  </a:cubicBezTo>
                  <a:cubicBezTo>
                    <a:pt x="1174052" y="918686"/>
                    <a:pt x="1183291" y="921068"/>
                    <a:pt x="1194340" y="921068"/>
                  </a:cubicBezTo>
                  <a:cubicBezTo>
                    <a:pt x="1205389" y="921068"/>
                    <a:pt x="1214819" y="918782"/>
                    <a:pt x="1222534" y="914114"/>
                  </a:cubicBezTo>
                  <a:close/>
                  <a:moveTo>
                    <a:pt x="1348359" y="902780"/>
                  </a:moveTo>
                  <a:cubicBezTo>
                    <a:pt x="1351502" y="907923"/>
                    <a:pt x="1355693" y="912019"/>
                    <a:pt x="1360837" y="915067"/>
                  </a:cubicBezTo>
                  <a:cubicBezTo>
                    <a:pt x="1365980" y="918115"/>
                    <a:pt x="1371790" y="920306"/>
                    <a:pt x="1378172" y="921544"/>
                  </a:cubicBezTo>
                  <a:cubicBezTo>
                    <a:pt x="1384649" y="922877"/>
                    <a:pt x="1391222" y="923544"/>
                    <a:pt x="1398080" y="923544"/>
                  </a:cubicBezTo>
                  <a:cubicBezTo>
                    <a:pt x="1403318" y="923544"/>
                    <a:pt x="1408843" y="923163"/>
                    <a:pt x="1414653" y="922401"/>
                  </a:cubicBezTo>
                  <a:cubicBezTo>
                    <a:pt x="1420463" y="921639"/>
                    <a:pt x="1425797" y="920115"/>
                    <a:pt x="1430655" y="918020"/>
                  </a:cubicBezTo>
                  <a:cubicBezTo>
                    <a:pt x="1435513" y="915924"/>
                    <a:pt x="1439513" y="912781"/>
                    <a:pt x="1442656" y="908780"/>
                  </a:cubicBezTo>
                  <a:cubicBezTo>
                    <a:pt x="1445800" y="904685"/>
                    <a:pt x="1447419" y="899446"/>
                    <a:pt x="1447419" y="893159"/>
                  </a:cubicBezTo>
                  <a:cubicBezTo>
                    <a:pt x="1447419" y="884492"/>
                    <a:pt x="1444085" y="877919"/>
                    <a:pt x="1437513" y="873443"/>
                  </a:cubicBezTo>
                  <a:cubicBezTo>
                    <a:pt x="1430941" y="868966"/>
                    <a:pt x="1422749" y="865346"/>
                    <a:pt x="1412843" y="862584"/>
                  </a:cubicBezTo>
                  <a:cubicBezTo>
                    <a:pt x="1402937" y="859822"/>
                    <a:pt x="1392269" y="857345"/>
                    <a:pt x="1380649" y="855059"/>
                  </a:cubicBezTo>
                  <a:cubicBezTo>
                    <a:pt x="1369028" y="852773"/>
                    <a:pt x="1358360" y="849630"/>
                    <a:pt x="1348454" y="845534"/>
                  </a:cubicBezTo>
                  <a:cubicBezTo>
                    <a:pt x="1338548" y="841439"/>
                    <a:pt x="1330357" y="835724"/>
                    <a:pt x="1323785" y="828389"/>
                  </a:cubicBezTo>
                  <a:cubicBezTo>
                    <a:pt x="1317212" y="821055"/>
                    <a:pt x="1313879" y="810768"/>
                    <a:pt x="1313879" y="797624"/>
                  </a:cubicBezTo>
                  <a:cubicBezTo>
                    <a:pt x="1313879" y="787337"/>
                    <a:pt x="1316164" y="778574"/>
                    <a:pt x="1320737" y="771144"/>
                  </a:cubicBezTo>
                  <a:cubicBezTo>
                    <a:pt x="1325309" y="763810"/>
                    <a:pt x="1331309" y="757809"/>
                    <a:pt x="1338548" y="753142"/>
                  </a:cubicBezTo>
                  <a:cubicBezTo>
                    <a:pt x="1345787" y="748570"/>
                    <a:pt x="1353979" y="745141"/>
                    <a:pt x="1363028" y="742855"/>
                  </a:cubicBezTo>
                  <a:cubicBezTo>
                    <a:pt x="1372076" y="740664"/>
                    <a:pt x="1381125" y="739521"/>
                    <a:pt x="1390079" y="739521"/>
                  </a:cubicBezTo>
                  <a:cubicBezTo>
                    <a:pt x="1401699" y="739521"/>
                    <a:pt x="1412367" y="740474"/>
                    <a:pt x="1422082" y="742474"/>
                  </a:cubicBezTo>
                  <a:cubicBezTo>
                    <a:pt x="1431798" y="744474"/>
                    <a:pt x="1440466" y="747903"/>
                    <a:pt x="1447990" y="752761"/>
                  </a:cubicBezTo>
                  <a:cubicBezTo>
                    <a:pt x="1455515" y="757619"/>
                    <a:pt x="1461516" y="764191"/>
                    <a:pt x="1465993" y="772478"/>
                  </a:cubicBezTo>
                  <a:cubicBezTo>
                    <a:pt x="1470470" y="780764"/>
                    <a:pt x="1473137" y="791147"/>
                    <a:pt x="1473898" y="803529"/>
                  </a:cubicBezTo>
                  <a:lnTo>
                    <a:pt x="1440371" y="803529"/>
                  </a:lnTo>
                  <a:cubicBezTo>
                    <a:pt x="1439799" y="796957"/>
                    <a:pt x="1438085" y="791432"/>
                    <a:pt x="1435227" y="787146"/>
                  </a:cubicBezTo>
                  <a:cubicBezTo>
                    <a:pt x="1432370" y="782860"/>
                    <a:pt x="1428655" y="779336"/>
                    <a:pt x="1424178" y="776669"/>
                  </a:cubicBezTo>
                  <a:cubicBezTo>
                    <a:pt x="1419701" y="774002"/>
                    <a:pt x="1414748" y="772097"/>
                    <a:pt x="1409319" y="770954"/>
                  </a:cubicBezTo>
                  <a:cubicBezTo>
                    <a:pt x="1403890" y="769811"/>
                    <a:pt x="1398461" y="769144"/>
                    <a:pt x="1392936" y="769144"/>
                  </a:cubicBezTo>
                  <a:cubicBezTo>
                    <a:pt x="1387888" y="769144"/>
                    <a:pt x="1382839" y="769525"/>
                    <a:pt x="1377696" y="770287"/>
                  </a:cubicBezTo>
                  <a:cubicBezTo>
                    <a:pt x="1372553" y="771049"/>
                    <a:pt x="1367885" y="772478"/>
                    <a:pt x="1363694" y="774478"/>
                  </a:cubicBezTo>
                  <a:cubicBezTo>
                    <a:pt x="1359503" y="776478"/>
                    <a:pt x="1356074" y="779050"/>
                    <a:pt x="1353407" y="782384"/>
                  </a:cubicBezTo>
                  <a:cubicBezTo>
                    <a:pt x="1350740" y="785717"/>
                    <a:pt x="1349502" y="789908"/>
                    <a:pt x="1349502" y="795242"/>
                  </a:cubicBezTo>
                  <a:cubicBezTo>
                    <a:pt x="1349502" y="801053"/>
                    <a:pt x="1351502" y="805815"/>
                    <a:pt x="1355598" y="809625"/>
                  </a:cubicBezTo>
                  <a:cubicBezTo>
                    <a:pt x="1359694" y="813435"/>
                    <a:pt x="1364837" y="816578"/>
                    <a:pt x="1371219" y="819150"/>
                  </a:cubicBezTo>
                  <a:cubicBezTo>
                    <a:pt x="1377506" y="821627"/>
                    <a:pt x="1384649" y="823722"/>
                    <a:pt x="1392555" y="825437"/>
                  </a:cubicBezTo>
                  <a:cubicBezTo>
                    <a:pt x="1400461" y="827151"/>
                    <a:pt x="1408367" y="828961"/>
                    <a:pt x="1416272" y="830771"/>
                  </a:cubicBezTo>
                  <a:cubicBezTo>
                    <a:pt x="1424654" y="832580"/>
                    <a:pt x="1432941" y="834866"/>
                    <a:pt x="1440942" y="837533"/>
                  </a:cubicBezTo>
                  <a:cubicBezTo>
                    <a:pt x="1448943" y="840200"/>
                    <a:pt x="1456087" y="843629"/>
                    <a:pt x="1462278" y="848011"/>
                  </a:cubicBezTo>
                  <a:cubicBezTo>
                    <a:pt x="1468469" y="852392"/>
                    <a:pt x="1473422" y="857822"/>
                    <a:pt x="1477328" y="864394"/>
                  </a:cubicBezTo>
                  <a:cubicBezTo>
                    <a:pt x="1481138" y="870966"/>
                    <a:pt x="1483043" y="879158"/>
                    <a:pt x="1483043" y="888873"/>
                  </a:cubicBezTo>
                  <a:cubicBezTo>
                    <a:pt x="1483043" y="901256"/>
                    <a:pt x="1480471" y="911543"/>
                    <a:pt x="1475327" y="919639"/>
                  </a:cubicBezTo>
                  <a:cubicBezTo>
                    <a:pt x="1470184" y="927830"/>
                    <a:pt x="1463516" y="934403"/>
                    <a:pt x="1455230" y="939356"/>
                  </a:cubicBezTo>
                  <a:cubicBezTo>
                    <a:pt x="1446943" y="944309"/>
                    <a:pt x="1437608" y="947833"/>
                    <a:pt x="1427226" y="949833"/>
                  </a:cubicBezTo>
                  <a:cubicBezTo>
                    <a:pt x="1416844" y="951833"/>
                    <a:pt x="1406462" y="952786"/>
                    <a:pt x="1396270" y="952786"/>
                  </a:cubicBezTo>
                  <a:cubicBezTo>
                    <a:pt x="1384935" y="952786"/>
                    <a:pt x="1374172" y="951643"/>
                    <a:pt x="1363885" y="949262"/>
                  </a:cubicBezTo>
                  <a:cubicBezTo>
                    <a:pt x="1353598" y="946880"/>
                    <a:pt x="1344549" y="942975"/>
                    <a:pt x="1336643" y="937641"/>
                  </a:cubicBezTo>
                  <a:cubicBezTo>
                    <a:pt x="1328738" y="932212"/>
                    <a:pt x="1322451" y="925163"/>
                    <a:pt x="1317689" y="916305"/>
                  </a:cubicBezTo>
                  <a:cubicBezTo>
                    <a:pt x="1312926" y="907447"/>
                    <a:pt x="1310354" y="896779"/>
                    <a:pt x="1309783" y="884111"/>
                  </a:cubicBezTo>
                  <a:lnTo>
                    <a:pt x="1343311" y="884111"/>
                  </a:lnTo>
                  <a:cubicBezTo>
                    <a:pt x="1343597" y="891445"/>
                    <a:pt x="1345311" y="897731"/>
                    <a:pt x="1348454" y="902875"/>
                  </a:cubicBezTo>
                  <a:close/>
                  <a:moveTo>
                    <a:pt x="133064" y="999649"/>
                  </a:moveTo>
                  <a:cubicBezTo>
                    <a:pt x="139160" y="999649"/>
                    <a:pt x="145637" y="999649"/>
                    <a:pt x="152591" y="999839"/>
                  </a:cubicBezTo>
                  <a:cubicBezTo>
                    <a:pt x="159544" y="1000030"/>
                    <a:pt x="166497" y="1000411"/>
                    <a:pt x="173355" y="1000982"/>
                  </a:cubicBezTo>
                  <a:cubicBezTo>
                    <a:pt x="180213" y="1001649"/>
                    <a:pt x="186595" y="1002602"/>
                    <a:pt x="192500" y="1003935"/>
                  </a:cubicBezTo>
                  <a:cubicBezTo>
                    <a:pt x="198406" y="1005269"/>
                    <a:pt x="203454" y="1007269"/>
                    <a:pt x="207740" y="1009840"/>
                  </a:cubicBezTo>
                  <a:cubicBezTo>
                    <a:pt x="216979" y="1015365"/>
                    <a:pt x="224790" y="1022985"/>
                    <a:pt x="231267" y="1032796"/>
                  </a:cubicBezTo>
                  <a:cubicBezTo>
                    <a:pt x="237744" y="1042511"/>
                    <a:pt x="240983" y="1054513"/>
                    <a:pt x="240983" y="1068705"/>
                  </a:cubicBezTo>
                  <a:cubicBezTo>
                    <a:pt x="240983" y="1083755"/>
                    <a:pt x="237363" y="1096709"/>
                    <a:pt x="230124" y="1107567"/>
                  </a:cubicBezTo>
                  <a:cubicBezTo>
                    <a:pt x="222885" y="1118521"/>
                    <a:pt x="212598" y="1126617"/>
                    <a:pt x="199168" y="1131856"/>
                  </a:cubicBezTo>
                  <a:lnTo>
                    <a:pt x="199168" y="1132618"/>
                  </a:lnTo>
                  <a:cubicBezTo>
                    <a:pt x="216503" y="1136333"/>
                    <a:pt x="229838" y="1144238"/>
                    <a:pt x="239078" y="1156335"/>
                  </a:cubicBezTo>
                  <a:cubicBezTo>
                    <a:pt x="248317" y="1168432"/>
                    <a:pt x="252889" y="1183196"/>
                    <a:pt x="252889" y="1200531"/>
                  </a:cubicBezTo>
                  <a:cubicBezTo>
                    <a:pt x="252889" y="1210818"/>
                    <a:pt x="251079" y="1220819"/>
                    <a:pt x="247364" y="1230535"/>
                  </a:cubicBezTo>
                  <a:cubicBezTo>
                    <a:pt x="243650" y="1240250"/>
                    <a:pt x="238220" y="1248918"/>
                    <a:pt x="230981" y="1256443"/>
                  </a:cubicBezTo>
                  <a:cubicBezTo>
                    <a:pt x="223742" y="1263968"/>
                    <a:pt x="214789" y="1269968"/>
                    <a:pt x="204121" y="1274636"/>
                  </a:cubicBezTo>
                  <a:cubicBezTo>
                    <a:pt x="193453" y="1279208"/>
                    <a:pt x="181166" y="1281494"/>
                    <a:pt x="167164" y="1281494"/>
                  </a:cubicBezTo>
                  <a:lnTo>
                    <a:pt x="30956" y="1281494"/>
                  </a:lnTo>
                  <a:lnTo>
                    <a:pt x="30956" y="999554"/>
                  </a:lnTo>
                  <a:lnTo>
                    <a:pt x="133255" y="999554"/>
                  </a:lnTo>
                  <a:close/>
                  <a:moveTo>
                    <a:pt x="143351" y="1120902"/>
                  </a:moveTo>
                  <a:cubicBezTo>
                    <a:pt x="164687" y="1120902"/>
                    <a:pt x="180023" y="1117187"/>
                    <a:pt x="189357" y="1109663"/>
                  </a:cubicBezTo>
                  <a:cubicBezTo>
                    <a:pt x="198692" y="1102138"/>
                    <a:pt x="203359" y="1090898"/>
                    <a:pt x="203359" y="1075849"/>
                  </a:cubicBezTo>
                  <a:cubicBezTo>
                    <a:pt x="203359" y="1065848"/>
                    <a:pt x="201740" y="1057942"/>
                    <a:pt x="198596" y="1052132"/>
                  </a:cubicBezTo>
                  <a:cubicBezTo>
                    <a:pt x="195453" y="1046321"/>
                    <a:pt x="191071" y="1041845"/>
                    <a:pt x="185547" y="1038701"/>
                  </a:cubicBezTo>
                  <a:cubicBezTo>
                    <a:pt x="180023" y="1035558"/>
                    <a:pt x="173641" y="1033463"/>
                    <a:pt x="166402" y="1032605"/>
                  </a:cubicBezTo>
                  <a:cubicBezTo>
                    <a:pt x="159163" y="1031748"/>
                    <a:pt x="151448" y="1031177"/>
                    <a:pt x="143256" y="1031177"/>
                  </a:cubicBezTo>
                  <a:lnTo>
                    <a:pt x="68199" y="1031177"/>
                  </a:lnTo>
                  <a:lnTo>
                    <a:pt x="68199" y="1120807"/>
                  </a:lnTo>
                  <a:lnTo>
                    <a:pt x="143256" y="1120807"/>
                  </a:lnTo>
                  <a:close/>
                  <a:moveTo>
                    <a:pt x="162306" y="1250061"/>
                  </a:moveTo>
                  <a:cubicBezTo>
                    <a:pt x="178879" y="1250061"/>
                    <a:pt x="191834" y="1245584"/>
                    <a:pt x="201168" y="1236631"/>
                  </a:cubicBezTo>
                  <a:cubicBezTo>
                    <a:pt x="210503" y="1227677"/>
                    <a:pt x="215170" y="1215295"/>
                    <a:pt x="215170" y="1199483"/>
                  </a:cubicBezTo>
                  <a:cubicBezTo>
                    <a:pt x="215170" y="1190244"/>
                    <a:pt x="213455" y="1182624"/>
                    <a:pt x="210026" y="1176623"/>
                  </a:cubicBezTo>
                  <a:cubicBezTo>
                    <a:pt x="206597" y="1170623"/>
                    <a:pt x="202025" y="1165765"/>
                    <a:pt x="196405" y="1162241"/>
                  </a:cubicBezTo>
                  <a:cubicBezTo>
                    <a:pt x="190786" y="1158716"/>
                    <a:pt x="184213" y="1156145"/>
                    <a:pt x="176879" y="1154716"/>
                  </a:cubicBezTo>
                  <a:cubicBezTo>
                    <a:pt x="169545" y="1153287"/>
                    <a:pt x="161830" y="1152525"/>
                    <a:pt x="154019" y="1152525"/>
                  </a:cubicBezTo>
                  <a:lnTo>
                    <a:pt x="68294" y="1152525"/>
                  </a:lnTo>
                  <a:lnTo>
                    <a:pt x="68294" y="1250061"/>
                  </a:lnTo>
                  <a:lnTo>
                    <a:pt x="162306" y="1250061"/>
                  </a:lnTo>
                  <a:close/>
                  <a:moveTo>
                    <a:pt x="464820" y="1280827"/>
                  </a:moveTo>
                  <a:cubicBezTo>
                    <a:pt x="459010" y="1284256"/>
                    <a:pt x="451009" y="1285970"/>
                    <a:pt x="440722" y="1285970"/>
                  </a:cubicBezTo>
                  <a:cubicBezTo>
                    <a:pt x="432054" y="1285970"/>
                    <a:pt x="425101" y="1283494"/>
                    <a:pt x="419957" y="1278636"/>
                  </a:cubicBezTo>
                  <a:cubicBezTo>
                    <a:pt x="414814" y="1273778"/>
                    <a:pt x="412242" y="1265777"/>
                    <a:pt x="412242" y="1254728"/>
                  </a:cubicBezTo>
                  <a:cubicBezTo>
                    <a:pt x="403003" y="1265777"/>
                    <a:pt x="392335" y="1273778"/>
                    <a:pt x="380048" y="1278636"/>
                  </a:cubicBezTo>
                  <a:cubicBezTo>
                    <a:pt x="367760" y="1283494"/>
                    <a:pt x="354616" y="1285970"/>
                    <a:pt x="340328" y="1285970"/>
                  </a:cubicBezTo>
                  <a:cubicBezTo>
                    <a:pt x="331089" y="1285970"/>
                    <a:pt x="322326" y="1284923"/>
                    <a:pt x="314039" y="1282827"/>
                  </a:cubicBezTo>
                  <a:cubicBezTo>
                    <a:pt x="305753" y="1280732"/>
                    <a:pt x="298609" y="1277398"/>
                    <a:pt x="292513" y="1272921"/>
                  </a:cubicBezTo>
                  <a:cubicBezTo>
                    <a:pt x="286417" y="1268444"/>
                    <a:pt x="281654" y="1262634"/>
                    <a:pt x="278130" y="1255395"/>
                  </a:cubicBezTo>
                  <a:cubicBezTo>
                    <a:pt x="274606" y="1248156"/>
                    <a:pt x="272796" y="1239393"/>
                    <a:pt x="272796" y="1229106"/>
                  </a:cubicBezTo>
                  <a:cubicBezTo>
                    <a:pt x="272796" y="1217486"/>
                    <a:pt x="274796" y="1208056"/>
                    <a:pt x="278702" y="1200722"/>
                  </a:cubicBezTo>
                  <a:cubicBezTo>
                    <a:pt x="282607" y="1193387"/>
                    <a:pt x="287846" y="1187387"/>
                    <a:pt x="294323" y="1182719"/>
                  </a:cubicBezTo>
                  <a:cubicBezTo>
                    <a:pt x="300800" y="1178147"/>
                    <a:pt x="308134" y="1174623"/>
                    <a:pt x="316421" y="1172242"/>
                  </a:cubicBezTo>
                  <a:cubicBezTo>
                    <a:pt x="324707" y="1169861"/>
                    <a:pt x="333184" y="1167860"/>
                    <a:pt x="341852" y="1166336"/>
                  </a:cubicBezTo>
                  <a:cubicBezTo>
                    <a:pt x="351092" y="1164527"/>
                    <a:pt x="359855" y="1163098"/>
                    <a:pt x="368141" y="1162145"/>
                  </a:cubicBezTo>
                  <a:cubicBezTo>
                    <a:pt x="376428" y="1161193"/>
                    <a:pt x="383762" y="1159955"/>
                    <a:pt x="390049" y="1158240"/>
                  </a:cubicBezTo>
                  <a:cubicBezTo>
                    <a:pt x="396335" y="1156526"/>
                    <a:pt x="401384" y="1154049"/>
                    <a:pt x="405098" y="1150715"/>
                  </a:cubicBezTo>
                  <a:cubicBezTo>
                    <a:pt x="408813" y="1147382"/>
                    <a:pt x="410623" y="1142619"/>
                    <a:pt x="410623" y="1136333"/>
                  </a:cubicBezTo>
                  <a:cubicBezTo>
                    <a:pt x="410623" y="1128998"/>
                    <a:pt x="409289" y="1123093"/>
                    <a:pt x="406527" y="1118616"/>
                  </a:cubicBezTo>
                  <a:cubicBezTo>
                    <a:pt x="403765" y="1114139"/>
                    <a:pt x="400241" y="1110710"/>
                    <a:pt x="395859" y="1108329"/>
                  </a:cubicBezTo>
                  <a:cubicBezTo>
                    <a:pt x="391478" y="1105948"/>
                    <a:pt x="386620" y="1104329"/>
                    <a:pt x="381286" y="1103566"/>
                  </a:cubicBezTo>
                  <a:cubicBezTo>
                    <a:pt x="375952" y="1102805"/>
                    <a:pt x="370523" y="1102424"/>
                    <a:pt x="365284" y="1102424"/>
                  </a:cubicBezTo>
                  <a:cubicBezTo>
                    <a:pt x="351092" y="1102424"/>
                    <a:pt x="339185" y="1105091"/>
                    <a:pt x="329755" y="1110520"/>
                  </a:cubicBezTo>
                  <a:cubicBezTo>
                    <a:pt x="320326" y="1115949"/>
                    <a:pt x="315182" y="1126141"/>
                    <a:pt x="314325" y="1141095"/>
                  </a:cubicBezTo>
                  <a:lnTo>
                    <a:pt x="280797" y="1141095"/>
                  </a:lnTo>
                  <a:cubicBezTo>
                    <a:pt x="281273" y="1128427"/>
                    <a:pt x="283940" y="1117759"/>
                    <a:pt x="288703" y="1109091"/>
                  </a:cubicBezTo>
                  <a:cubicBezTo>
                    <a:pt x="293465" y="1100423"/>
                    <a:pt x="299752" y="1093375"/>
                    <a:pt x="307658" y="1087946"/>
                  </a:cubicBezTo>
                  <a:cubicBezTo>
                    <a:pt x="315563" y="1082516"/>
                    <a:pt x="324612" y="1078611"/>
                    <a:pt x="334709" y="1076325"/>
                  </a:cubicBezTo>
                  <a:cubicBezTo>
                    <a:pt x="344805" y="1073944"/>
                    <a:pt x="355663" y="1072801"/>
                    <a:pt x="367284" y="1072801"/>
                  </a:cubicBezTo>
                  <a:cubicBezTo>
                    <a:pt x="376523" y="1072801"/>
                    <a:pt x="385667" y="1073468"/>
                    <a:pt x="394716" y="1074801"/>
                  </a:cubicBezTo>
                  <a:cubicBezTo>
                    <a:pt x="403765" y="1076135"/>
                    <a:pt x="412052" y="1078802"/>
                    <a:pt x="419386" y="1082897"/>
                  </a:cubicBezTo>
                  <a:cubicBezTo>
                    <a:pt x="426720" y="1086993"/>
                    <a:pt x="432721" y="1092708"/>
                    <a:pt x="437198" y="1100042"/>
                  </a:cubicBezTo>
                  <a:cubicBezTo>
                    <a:pt x="441674" y="1107377"/>
                    <a:pt x="443865" y="1116997"/>
                    <a:pt x="443865" y="1128808"/>
                  </a:cubicBezTo>
                  <a:lnTo>
                    <a:pt x="443865" y="1233678"/>
                  </a:lnTo>
                  <a:cubicBezTo>
                    <a:pt x="443865" y="1241584"/>
                    <a:pt x="444341" y="1247299"/>
                    <a:pt x="445294" y="1251014"/>
                  </a:cubicBezTo>
                  <a:cubicBezTo>
                    <a:pt x="446246" y="1254728"/>
                    <a:pt x="449294" y="1256538"/>
                    <a:pt x="454533" y="1256538"/>
                  </a:cubicBezTo>
                  <a:cubicBezTo>
                    <a:pt x="457391" y="1256538"/>
                    <a:pt x="460820" y="1255966"/>
                    <a:pt x="464820" y="1254919"/>
                  </a:cubicBezTo>
                  <a:lnTo>
                    <a:pt x="464820" y="1281017"/>
                  </a:lnTo>
                  <a:close/>
                  <a:moveTo>
                    <a:pt x="410337" y="1176147"/>
                  </a:moveTo>
                  <a:cubicBezTo>
                    <a:pt x="406146" y="1179290"/>
                    <a:pt x="400621" y="1181576"/>
                    <a:pt x="393763" y="1183005"/>
                  </a:cubicBezTo>
                  <a:cubicBezTo>
                    <a:pt x="386905" y="1184434"/>
                    <a:pt x="379762" y="1185672"/>
                    <a:pt x="372237" y="1186529"/>
                  </a:cubicBezTo>
                  <a:cubicBezTo>
                    <a:pt x="364712" y="1187387"/>
                    <a:pt x="357188" y="1188530"/>
                    <a:pt x="349567" y="1189673"/>
                  </a:cubicBezTo>
                  <a:cubicBezTo>
                    <a:pt x="341948" y="1190816"/>
                    <a:pt x="335090" y="1192721"/>
                    <a:pt x="329089" y="1195388"/>
                  </a:cubicBezTo>
                  <a:cubicBezTo>
                    <a:pt x="322993" y="1197959"/>
                    <a:pt x="318040" y="1201769"/>
                    <a:pt x="314230" y="1206532"/>
                  </a:cubicBezTo>
                  <a:cubicBezTo>
                    <a:pt x="310420" y="1211390"/>
                    <a:pt x="308515" y="1217962"/>
                    <a:pt x="308515" y="1226344"/>
                  </a:cubicBezTo>
                  <a:cubicBezTo>
                    <a:pt x="308515" y="1231868"/>
                    <a:pt x="309658" y="1236536"/>
                    <a:pt x="311849" y="1240250"/>
                  </a:cubicBezTo>
                  <a:cubicBezTo>
                    <a:pt x="314039" y="1244060"/>
                    <a:pt x="316992" y="1247108"/>
                    <a:pt x="320516" y="1249490"/>
                  </a:cubicBezTo>
                  <a:cubicBezTo>
                    <a:pt x="324041" y="1251871"/>
                    <a:pt x="328232" y="1253585"/>
                    <a:pt x="332994" y="1254633"/>
                  </a:cubicBezTo>
                  <a:cubicBezTo>
                    <a:pt x="337757" y="1255681"/>
                    <a:pt x="342709" y="1256252"/>
                    <a:pt x="348044" y="1256252"/>
                  </a:cubicBezTo>
                  <a:cubicBezTo>
                    <a:pt x="359092" y="1256252"/>
                    <a:pt x="368522" y="1254728"/>
                    <a:pt x="376428" y="1251776"/>
                  </a:cubicBezTo>
                  <a:cubicBezTo>
                    <a:pt x="384334" y="1248728"/>
                    <a:pt x="390811" y="1244918"/>
                    <a:pt x="395764" y="1240346"/>
                  </a:cubicBezTo>
                  <a:cubicBezTo>
                    <a:pt x="400717" y="1235774"/>
                    <a:pt x="404432" y="1230821"/>
                    <a:pt x="406813" y="1225391"/>
                  </a:cubicBezTo>
                  <a:cubicBezTo>
                    <a:pt x="409194" y="1220057"/>
                    <a:pt x="410337" y="1215009"/>
                    <a:pt x="410337" y="1210247"/>
                  </a:cubicBezTo>
                  <a:lnTo>
                    <a:pt x="410337" y="1176052"/>
                  </a:lnTo>
                  <a:close/>
                  <a:moveTo>
                    <a:pt x="514541" y="1077468"/>
                  </a:moveTo>
                  <a:lnTo>
                    <a:pt x="514541" y="1120521"/>
                  </a:lnTo>
                  <a:lnTo>
                    <a:pt x="515303" y="1120521"/>
                  </a:lnTo>
                  <a:cubicBezTo>
                    <a:pt x="523494" y="1103948"/>
                    <a:pt x="533495" y="1091660"/>
                    <a:pt x="545306" y="1083755"/>
                  </a:cubicBezTo>
                  <a:cubicBezTo>
                    <a:pt x="557117" y="1075849"/>
                    <a:pt x="572167" y="1072134"/>
                    <a:pt x="590360" y="1072706"/>
                  </a:cubicBezTo>
                  <a:lnTo>
                    <a:pt x="590360" y="1108234"/>
                  </a:lnTo>
                  <a:cubicBezTo>
                    <a:pt x="576929" y="1108234"/>
                    <a:pt x="565499" y="1110044"/>
                    <a:pt x="555974" y="1113758"/>
                  </a:cubicBezTo>
                  <a:cubicBezTo>
                    <a:pt x="546545" y="1117473"/>
                    <a:pt x="538829" y="1122807"/>
                    <a:pt x="533114" y="1129951"/>
                  </a:cubicBezTo>
                  <a:cubicBezTo>
                    <a:pt x="527399" y="1137095"/>
                    <a:pt x="523113" y="1145667"/>
                    <a:pt x="520446" y="1155764"/>
                  </a:cubicBezTo>
                  <a:cubicBezTo>
                    <a:pt x="517779" y="1165860"/>
                    <a:pt x="516446" y="1177576"/>
                    <a:pt x="516446" y="1190720"/>
                  </a:cubicBezTo>
                  <a:lnTo>
                    <a:pt x="516446" y="1281589"/>
                  </a:lnTo>
                  <a:lnTo>
                    <a:pt x="482917" y="1281589"/>
                  </a:lnTo>
                  <a:lnTo>
                    <a:pt x="482917" y="1077468"/>
                  </a:lnTo>
                  <a:lnTo>
                    <a:pt x="514541" y="1077468"/>
                  </a:lnTo>
                  <a:close/>
                  <a:moveTo>
                    <a:pt x="641128" y="1077468"/>
                  </a:moveTo>
                  <a:lnTo>
                    <a:pt x="641128" y="1120521"/>
                  </a:lnTo>
                  <a:lnTo>
                    <a:pt x="641890" y="1120521"/>
                  </a:lnTo>
                  <a:cubicBezTo>
                    <a:pt x="650081" y="1103948"/>
                    <a:pt x="660082" y="1091660"/>
                    <a:pt x="671894" y="1083755"/>
                  </a:cubicBezTo>
                  <a:cubicBezTo>
                    <a:pt x="683705" y="1075849"/>
                    <a:pt x="698754" y="1072134"/>
                    <a:pt x="716947" y="1072706"/>
                  </a:cubicBezTo>
                  <a:lnTo>
                    <a:pt x="716947" y="1108234"/>
                  </a:lnTo>
                  <a:cubicBezTo>
                    <a:pt x="703517" y="1108234"/>
                    <a:pt x="692087" y="1110044"/>
                    <a:pt x="682562" y="1113758"/>
                  </a:cubicBezTo>
                  <a:cubicBezTo>
                    <a:pt x="673132" y="1117473"/>
                    <a:pt x="665417" y="1122807"/>
                    <a:pt x="659702" y="1129951"/>
                  </a:cubicBezTo>
                  <a:cubicBezTo>
                    <a:pt x="653987" y="1137095"/>
                    <a:pt x="649700" y="1145667"/>
                    <a:pt x="647033" y="1155764"/>
                  </a:cubicBezTo>
                  <a:cubicBezTo>
                    <a:pt x="644366" y="1165860"/>
                    <a:pt x="643033" y="1177576"/>
                    <a:pt x="643033" y="1190720"/>
                  </a:cubicBezTo>
                  <a:lnTo>
                    <a:pt x="643033" y="1281589"/>
                  </a:lnTo>
                  <a:lnTo>
                    <a:pt x="609505" y="1281589"/>
                  </a:lnTo>
                  <a:lnTo>
                    <a:pt x="609505" y="1077468"/>
                  </a:lnTo>
                  <a:lnTo>
                    <a:pt x="641128" y="1077468"/>
                  </a:lnTo>
                  <a:close/>
                  <a:moveTo>
                    <a:pt x="732377" y="1040702"/>
                  </a:moveTo>
                  <a:lnTo>
                    <a:pt x="732377" y="999649"/>
                  </a:lnTo>
                  <a:lnTo>
                    <a:pt x="765905" y="999649"/>
                  </a:lnTo>
                  <a:lnTo>
                    <a:pt x="765905" y="1040702"/>
                  </a:lnTo>
                  <a:lnTo>
                    <a:pt x="732377" y="1040702"/>
                  </a:lnTo>
                  <a:close/>
                  <a:moveTo>
                    <a:pt x="765905" y="1077468"/>
                  </a:moveTo>
                  <a:lnTo>
                    <a:pt x="765905" y="1281589"/>
                  </a:lnTo>
                  <a:lnTo>
                    <a:pt x="732377" y="1281589"/>
                  </a:lnTo>
                  <a:lnTo>
                    <a:pt x="732377" y="1077468"/>
                  </a:lnTo>
                  <a:lnTo>
                    <a:pt x="765905" y="1077468"/>
                  </a:lnTo>
                  <a:close/>
                  <a:moveTo>
                    <a:pt x="831913" y="1235964"/>
                  </a:moveTo>
                  <a:cubicBezTo>
                    <a:pt x="835057" y="1241108"/>
                    <a:pt x="839248" y="1245203"/>
                    <a:pt x="844391" y="1248251"/>
                  </a:cubicBezTo>
                  <a:cubicBezTo>
                    <a:pt x="849535" y="1251299"/>
                    <a:pt x="855345" y="1253490"/>
                    <a:pt x="861727" y="1254728"/>
                  </a:cubicBezTo>
                  <a:cubicBezTo>
                    <a:pt x="868204" y="1256062"/>
                    <a:pt x="874776" y="1256729"/>
                    <a:pt x="881634" y="1256729"/>
                  </a:cubicBezTo>
                  <a:cubicBezTo>
                    <a:pt x="886873" y="1256729"/>
                    <a:pt x="892397" y="1256348"/>
                    <a:pt x="898207" y="1255586"/>
                  </a:cubicBezTo>
                  <a:cubicBezTo>
                    <a:pt x="904018" y="1254824"/>
                    <a:pt x="909352" y="1253395"/>
                    <a:pt x="914210" y="1251204"/>
                  </a:cubicBezTo>
                  <a:cubicBezTo>
                    <a:pt x="919067" y="1249109"/>
                    <a:pt x="923068" y="1245965"/>
                    <a:pt x="926211" y="1241965"/>
                  </a:cubicBezTo>
                  <a:cubicBezTo>
                    <a:pt x="929354" y="1237964"/>
                    <a:pt x="930973" y="1232726"/>
                    <a:pt x="930973" y="1226344"/>
                  </a:cubicBezTo>
                  <a:cubicBezTo>
                    <a:pt x="930973" y="1217676"/>
                    <a:pt x="927640" y="1211104"/>
                    <a:pt x="921068" y="1206627"/>
                  </a:cubicBezTo>
                  <a:cubicBezTo>
                    <a:pt x="914495" y="1202150"/>
                    <a:pt x="906304" y="1198531"/>
                    <a:pt x="896398" y="1195769"/>
                  </a:cubicBezTo>
                  <a:cubicBezTo>
                    <a:pt x="886492" y="1193006"/>
                    <a:pt x="875824" y="1190530"/>
                    <a:pt x="864203" y="1188244"/>
                  </a:cubicBezTo>
                  <a:cubicBezTo>
                    <a:pt x="852583" y="1186053"/>
                    <a:pt x="841915" y="1182815"/>
                    <a:pt x="832009" y="1178814"/>
                  </a:cubicBezTo>
                  <a:cubicBezTo>
                    <a:pt x="822103" y="1174718"/>
                    <a:pt x="813911" y="1169003"/>
                    <a:pt x="807339" y="1161669"/>
                  </a:cubicBezTo>
                  <a:cubicBezTo>
                    <a:pt x="800767" y="1154335"/>
                    <a:pt x="797433" y="1144048"/>
                    <a:pt x="797433" y="1130903"/>
                  </a:cubicBezTo>
                  <a:cubicBezTo>
                    <a:pt x="797433" y="1120616"/>
                    <a:pt x="799719" y="1111853"/>
                    <a:pt x="804291" y="1104424"/>
                  </a:cubicBezTo>
                  <a:cubicBezTo>
                    <a:pt x="808863" y="1097090"/>
                    <a:pt x="814864" y="1091089"/>
                    <a:pt x="822103" y="1086422"/>
                  </a:cubicBezTo>
                  <a:cubicBezTo>
                    <a:pt x="829342" y="1081850"/>
                    <a:pt x="837533" y="1078421"/>
                    <a:pt x="846582" y="1076135"/>
                  </a:cubicBezTo>
                  <a:cubicBezTo>
                    <a:pt x="855631" y="1073944"/>
                    <a:pt x="864680" y="1072801"/>
                    <a:pt x="873633" y="1072801"/>
                  </a:cubicBezTo>
                  <a:cubicBezTo>
                    <a:pt x="885254" y="1072801"/>
                    <a:pt x="895922" y="1073753"/>
                    <a:pt x="905637" y="1075754"/>
                  </a:cubicBezTo>
                  <a:cubicBezTo>
                    <a:pt x="915353" y="1077754"/>
                    <a:pt x="924020" y="1081183"/>
                    <a:pt x="931545" y="1086041"/>
                  </a:cubicBezTo>
                  <a:cubicBezTo>
                    <a:pt x="939070" y="1090898"/>
                    <a:pt x="945071" y="1097471"/>
                    <a:pt x="949547" y="1105757"/>
                  </a:cubicBezTo>
                  <a:cubicBezTo>
                    <a:pt x="954024" y="1114044"/>
                    <a:pt x="956691" y="1124426"/>
                    <a:pt x="957453" y="1136714"/>
                  </a:cubicBezTo>
                  <a:lnTo>
                    <a:pt x="923925" y="1136714"/>
                  </a:lnTo>
                  <a:cubicBezTo>
                    <a:pt x="923354" y="1130141"/>
                    <a:pt x="921639" y="1124712"/>
                    <a:pt x="918781" y="1120331"/>
                  </a:cubicBezTo>
                  <a:cubicBezTo>
                    <a:pt x="915924" y="1115949"/>
                    <a:pt x="912209" y="1112520"/>
                    <a:pt x="907732" y="1109853"/>
                  </a:cubicBezTo>
                  <a:cubicBezTo>
                    <a:pt x="903256" y="1107186"/>
                    <a:pt x="898303" y="1105281"/>
                    <a:pt x="892873" y="1104138"/>
                  </a:cubicBezTo>
                  <a:cubicBezTo>
                    <a:pt x="887444" y="1102995"/>
                    <a:pt x="882015" y="1102328"/>
                    <a:pt x="876490" y="1102328"/>
                  </a:cubicBezTo>
                  <a:cubicBezTo>
                    <a:pt x="871442" y="1102328"/>
                    <a:pt x="866394" y="1102709"/>
                    <a:pt x="861251" y="1103471"/>
                  </a:cubicBezTo>
                  <a:cubicBezTo>
                    <a:pt x="856107" y="1104233"/>
                    <a:pt x="851440" y="1105662"/>
                    <a:pt x="847249" y="1107662"/>
                  </a:cubicBezTo>
                  <a:cubicBezTo>
                    <a:pt x="843058" y="1109663"/>
                    <a:pt x="839629" y="1112234"/>
                    <a:pt x="836962" y="1115568"/>
                  </a:cubicBezTo>
                  <a:cubicBezTo>
                    <a:pt x="834295" y="1118902"/>
                    <a:pt x="833056" y="1123093"/>
                    <a:pt x="833056" y="1128427"/>
                  </a:cubicBezTo>
                  <a:cubicBezTo>
                    <a:pt x="833056" y="1134237"/>
                    <a:pt x="835057" y="1139000"/>
                    <a:pt x="839153" y="1142810"/>
                  </a:cubicBezTo>
                  <a:cubicBezTo>
                    <a:pt x="843248" y="1146620"/>
                    <a:pt x="848392" y="1149763"/>
                    <a:pt x="854773" y="1152335"/>
                  </a:cubicBezTo>
                  <a:cubicBezTo>
                    <a:pt x="861155" y="1154906"/>
                    <a:pt x="868204" y="1156907"/>
                    <a:pt x="876110" y="1158621"/>
                  </a:cubicBezTo>
                  <a:cubicBezTo>
                    <a:pt x="884015" y="1160336"/>
                    <a:pt x="891921" y="1162145"/>
                    <a:pt x="899827" y="1163955"/>
                  </a:cubicBezTo>
                  <a:cubicBezTo>
                    <a:pt x="908209" y="1165765"/>
                    <a:pt x="916496" y="1168051"/>
                    <a:pt x="924497" y="1170718"/>
                  </a:cubicBezTo>
                  <a:cubicBezTo>
                    <a:pt x="932497" y="1173385"/>
                    <a:pt x="939641" y="1176814"/>
                    <a:pt x="945832" y="1181195"/>
                  </a:cubicBezTo>
                  <a:cubicBezTo>
                    <a:pt x="952024" y="1185577"/>
                    <a:pt x="956977" y="1191006"/>
                    <a:pt x="960882" y="1197578"/>
                  </a:cubicBezTo>
                  <a:cubicBezTo>
                    <a:pt x="964692" y="1204151"/>
                    <a:pt x="966597" y="1212342"/>
                    <a:pt x="966597" y="1222058"/>
                  </a:cubicBezTo>
                  <a:cubicBezTo>
                    <a:pt x="966597" y="1234440"/>
                    <a:pt x="964025" y="1244727"/>
                    <a:pt x="958882" y="1252823"/>
                  </a:cubicBezTo>
                  <a:cubicBezTo>
                    <a:pt x="953738" y="1261015"/>
                    <a:pt x="947071" y="1267587"/>
                    <a:pt x="938784" y="1272540"/>
                  </a:cubicBezTo>
                  <a:cubicBezTo>
                    <a:pt x="930497" y="1277493"/>
                    <a:pt x="921163" y="1281017"/>
                    <a:pt x="910780" y="1283018"/>
                  </a:cubicBezTo>
                  <a:cubicBezTo>
                    <a:pt x="900398" y="1285018"/>
                    <a:pt x="890016" y="1285970"/>
                    <a:pt x="879824" y="1285970"/>
                  </a:cubicBezTo>
                  <a:cubicBezTo>
                    <a:pt x="868489" y="1285970"/>
                    <a:pt x="857726" y="1284827"/>
                    <a:pt x="847439" y="1282446"/>
                  </a:cubicBezTo>
                  <a:cubicBezTo>
                    <a:pt x="837152" y="1280065"/>
                    <a:pt x="828104" y="1276160"/>
                    <a:pt x="820198" y="1270826"/>
                  </a:cubicBezTo>
                  <a:cubicBezTo>
                    <a:pt x="812292" y="1265396"/>
                    <a:pt x="806005" y="1258348"/>
                    <a:pt x="801243" y="1249490"/>
                  </a:cubicBezTo>
                  <a:cubicBezTo>
                    <a:pt x="796480" y="1240631"/>
                    <a:pt x="793909" y="1229963"/>
                    <a:pt x="793337" y="1217295"/>
                  </a:cubicBezTo>
                  <a:lnTo>
                    <a:pt x="826865" y="1217295"/>
                  </a:lnTo>
                  <a:cubicBezTo>
                    <a:pt x="827151" y="1224629"/>
                    <a:pt x="828865" y="1230916"/>
                    <a:pt x="832009" y="1236059"/>
                  </a:cubicBezTo>
                  <a:close/>
                  <a:moveTo>
                    <a:pt x="1079087" y="1077468"/>
                  </a:moveTo>
                  <a:lnTo>
                    <a:pt x="1079087" y="1107091"/>
                  </a:lnTo>
                  <a:lnTo>
                    <a:pt x="1038415" y="1107091"/>
                  </a:lnTo>
                  <a:lnTo>
                    <a:pt x="1038415" y="1233869"/>
                  </a:lnTo>
                  <a:cubicBezTo>
                    <a:pt x="1038415" y="1237774"/>
                    <a:pt x="1038797" y="1241012"/>
                    <a:pt x="1039368" y="1243394"/>
                  </a:cubicBezTo>
                  <a:cubicBezTo>
                    <a:pt x="1040035" y="1245775"/>
                    <a:pt x="1041273" y="1247585"/>
                    <a:pt x="1043083" y="1248918"/>
                  </a:cubicBezTo>
                  <a:cubicBezTo>
                    <a:pt x="1044893" y="1250252"/>
                    <a:pt x="1047464" y="1251109"/>
                    <a:pt x="1050798" y="1251490"/>
                  </a:cubicBezTo>
                  <a:cubicBezTo>
                    <a:pt x="1054132" y="1251871"/>
                    <a:pt x="1058323" y="1252061"/>
                    <a:pt x="1063657" y="1252061"/>
                  </a:cubicBezTo>
                  <a:lnTo>
                    <a:pt x="1079087" y="1252061"/>
                  </a:lnTo>
                  <a:lnTo>
                    <a:pt x="1079087" y="1281684"/>
                  </a:lnTo>
                  <a:lnTo>
                    <a:pt x="1053465" y="1281684"/>
                  </a:lnTo>
                  <a:cubicBezTo>
                    <a:pt x="1044797" y="1281684"/>
                    <a:pt x="1037368" y="1281113"/>
                    <a:pt x="1031177" y="1279874"/>
                  </a:cubicBezTo>
                  <a:cubicBezTo>
                    <a:pt x="1024985" y="1278636"/>
                    <a:pt x="1020032" y="1276541"/>
                    <a:pt x="1016127" y="1273397"/>
                  </a:cubicBezTo>
                  <a:cubicBezTo>
                    <a:pt x="1012317" y="1270254"/>
                    <a:pt x="1009460" y="1265777"/>
                    <a:pt x="1007650" y="1259967"/>
                  </a:cubicBezTo>
                  <a:cubicBezTo>
                    <a:pt x="1005840" y="1254157"/>
                    <a:pt x="1004888" y="1246537"/>
                    <a:pt x="1004888" y="1237107"/>
                  </a:cubicBezTo>
                  <a:lnTo>
                    <a:pt x="1004888" y="1107186"/>
                  </a:lnTo>
                  <a:lnTo>
                    <a:pt x="970121" y="1107186"/>
                  </a:lnTo>
                  <a:lnTo>
                    <a:pt x="970121" y="1077563"/>
                  </a:lnTo>
                  <a:lnTo>
                    <a:pt x="1004888" y="1077563"/>
                  </a:lnTo>
                  <a:lnTo>
                    <a:pt x="1004888" y="1016318"/>
                  </a:lnTo>
                  <a:lnTo>
                    <a:pt x="1038415" y="1016318"/>
                  </a:lnTo>
                  <a:lnTo>
                    <a:pt x="1038415" y="1077563"/>
                  </a:lnTo>
                  <a:lnTo>
                    <a:pt x="1079087" y="1077563"/>
                  </a:lnTo>
                  <a:close/>
                  <a:moveTo>
                    <a:pt x="1248918" y="1268540"/>
                  </a:moveTo>
                  <a:cubicBezTo>
                    <a:pt x="1233678" y="1280160"/>
                    <a:pt x="1214438" y="1285875"/>
                    <a:pt x="1191292" y="1285875"/>
                  </a:cubicBezTo>
                  <a:cubicBezTo>
                    <a:pt x="1175004" y="1285875"/>
                    <a:pt x="1160812" y="1283208"/>
                    <a:pt x="1148810" y="1277969"/>
                  </a:cubicBezTo>
                  <a:cubicBezTo>
                    <a:pt x="1136809" y="1272731"/>
                    <a:pt x="1126807" y="1265301"/>
                    <a:pt x="1118616" y="1255871"/>
                  </a:cubicBezTo>
                  <a:cubicBezTo>
                    <a:pt x="1110425" y="1246346"/>
                    <a:pt x="1104329" y="1235107"/>
                    <a:pt x="1100233" y="1221867"/>
                  </a:cubicBezTo>
                  <a:cubicBezTo>
                    <a:pt x="1096137" y="1208627"/>
                    <a:pt x="1093851" y="1194340"/>
                    <a:pt x="1093280" y="1178814"/>
                  </a:cubicBezTo>
                  <a:cubicBezTo>
                    <a:pt x="1093280" y="1163288"/>
                    <a:pt x="1095661" y="1149096"/>
                    <a:pt x="1100423" y="1136142"/>
                  </a:cubicBezTo>
                  <a:cubicBezTo>
                    <a:pt x="1105186" y="1123283"/>
                    <a:pt x="1111853" y="1112044"/>
                    <a:pt x="1120331" y="1102614"/>
                  </a:cubicBezTo>
                  <a:cubicBezTo>
                    <a:pt x="1128808" y="1093184"/>
                    <a:pt x="1139000" y="1085755"/>
                    <a:pt x="1150715" y="1080516"/>
                  </a:cubicBezTo>
                  <a:cubicBezTo>
                    <a:pt x="1162431" y="1075277"/>
                    <a:pt x="1175290" y="1072610"/>
                    <a:pt x="1189196" y="1072610"/>
                  </a:cubicBezTo>
                  <a:cubicBezTo>
                    <a:pt x="1207389" y="1072610"/>
                    <a:pt x="1222439" y="1076325"/>
                    <a:pt x="1234440" y="1083850"/>
                  </a:cubicBezTo>
                  <a:cubicBezTo>
                    <a:pt x="1246442" y="1091375"/>
                    <a:pt x="1256062" y="1100900"/>
                    <a:pt x="1263301" y="1112520"/>
                  </a:cubicBezTo>
                  <a:cubicBezTo>
                    <a:pt x="1270540" y="1124141"/>
                    <a:pt x="1275493" y="1136714"/>
                    <a:pt x="1278255" y="1150430"/>
                  </a:cubicBezTo>
                  <a:cubicBezTo>
                    <a:pt x="1281017" y="1164146"/>
                    <a:pt x="1282160" y="1177100"/>
                    <a:pt x="1281589" y="1189482"/>
                  </a:cubicBezTo>
                  <a:lnTo>
                    <a:pt x="1128808" y="1189482"/>
                  </a:lnTo>
                  <a:cubicBezTo>
                    <a:pt x="1128522" y="1198436"/>
                    <a:pt x="1129570" y="1206913"/>
                    <a:pt x="1131951" y="1214914"/>
                  </a:cubicBezTo>
                  <a:cubicBezTo>
                    <a:pt x="1134332" y="1222915"/>
                    <a:pt x="1138142" y="1230059"/>
                    <a:pt x="1143381" y="1236250"/>
                  </a:cubicBezTo>
                  <a:cubicBezTo>
                    <a:pt x="1148620" y="1242441"/>
                    <a:pt x="1155382" y="1247394"/>
                    <a:pt x="1163479" y="1251014"/>
                  </a:cubicBezTo>
                  <a:cubicBezTo>
                    <a:pt x="1171670" y="1254728"/>
                    <a:pt x="1181290" y="1256538"/>
                    <a:pt x="1192339" y="1256538"/>
                  </a:cubicBezTo>
                  <a:cubicBezTo>
                    <a:pt x="1206532" y="1256538"/>
                    <a:pt x="1218248" y="1253300"/>
                    <a:pt x="1227296" y="1246632"/>
                  </a:cubicBezTo>
                  <a:cubicBezTo>
                    <a:pt x="1236345" y="1240060"/>
                    <a:pt x="1242346" y="1230059"/>
                    <a:pt x="1245298" y="1216628"/>
                  </a:cubicBezTo>
                  <a:lnTo>
                    <a:pt x="1278446" y="1216628"/>
                  </a:lnTo>
                  <a:cubicBezTo>
                    <a:pt x="1273969" y="1239488"/>
                    <a:pt x="1264063" y="1256729"/>
                    <a:pt x="1248823" y="1268349"/>
                  </a:cubicBezTo>
                  <a:close/>
                  <a:moveTo>
                    <a:pt x="1240822" y="1137476"/>
                  </a:moveTo>
                  <a:cubicBezTo>
                    <a:pt x="1237774" y="1130332"/>
                    <a:pt x="1233678" y="1124236"/>
                    <a:pt x="1228630" y="1119092"/>
                  </a:cubicBezTo>
                  <a:cubicBezTo>
                    <a:pt x="1223486" y="1113949"/>
                    <a:pt x="1217390" y="1109853"/>
                    <a:pt x="1210437" y="1106805"/>
                  </a:cubicBezTo>
                  <a:cubicBezTo>
                    <a:pt x="1203484" y="1103757"/>
                    <a:pt x="1195769" y="1102233"/>
                    <a:pt x="1187291" y="1102233"/>
                  </a:cubicBezTo>
                  <a:cubicBezTo>
                    <a:pt x="1178814" y="1102233"/>
                    <a:pt x="1170813" y="1103757"/>
                    <a:pt x="1163764" y="1106805"/>
                  </a:cubicBezTo>
                  <a:cubicBezTo>
                    <a:pt x="1156716" y="1109853"/>
                    <a:pt x="1150811" y="1113949"/>
                    <a:pt x="1145762" y="1119283"/>
                  </a:cubicBezTo>
                  <a:cubicBezTo>
                    <a:pt x="1140714" y="1124522"/>
                    <a:pt x="1136809" y="1130713"/>
                    <a:pt x="1133951" y="1137666"/>
                  </a:cubicBezTo>
                  <a:cubicBezTo>
                    <a:pt x="1131094" y="1144619"/>
                    <a:pt x="1129379" y="1152049"/>
                    <a:pt x="1128808" y="1159955"/>
                  </a:cubicBezTo>
                  <a:lnTo>
                    <a:pt x="1246061" y="1159955"/>
                  </a:lnTo>
                  <a:cubicBezTo>
                    <a:pt x="1245489" y="1152049"/>
                    <a:pt x="1243775" y="1144524"/>
                    <a:pt x="1240727" y="1137476"/>
                  </a:cubicBezTo>
                  <a:close/>
                  <a:moveTo>
                    <a:pt x="1335024" y="1077468"/>
                  </a:moveTo>
                  <a:lnTo>
                    <a:pt x="1335024" y="1120521"/>
                  </a:lnTo>
                  <a:lnTo>
                    <a:pt x="1335786" y="1120521"/>
                  </a:lnTo>
                  <a:cubicBezTo>
                    <a:pt x="1343978" y="1103948"/>
                    <a:pt x="1353979" y="1091660"/>
                    <a:pt x="1365790" y="1083755"/>
                  </a:cubicBezTo>
                  <a:cubicBezTo>
                    <a:pt x="1377601" y="1075849"/>
                    <a:pt x="1392650" y="1072134"/>
                    <a:pt x="1410843" y="1072706"/>
                  </a:cubicBezTo>
                  <a:lnTo>
                    <a:pt x="1410843" y="1108234"/>
                  </a:lnTo>
                  <a:cubicBezTo>
                    <a:pt x="1397413" y="1108234"/>
                    <a:pt x="1385983" y="1110044"/>
                    <a:pt x="1376458" y="1113758"/>
                  </a:cubicBezTo>
                  <a:cubicBezTo>
                    <a:pt x="1367028" y="1117473"/>
                    <a:pt x="1359313" y="1122807"/>
                    <a:pt x="1353598" y="1129951"/>
                  </a:cubicBezTo>
                  <a:cubicBezTo>
                    <a:pt x="1347883" y="1137095"/>
                    <a:pt x="1343597" y="1145667"/>
                    <a:pt x="1340930" y="1155764"/>
                  </a:cubicBezTo>
                  <a:cubicBezTo>
                    <a:pt x="1338263" y="1165860"/>
                    <a:pt x="1336929" y="1177576"/>
                    <a:pt x="1336929" y="1190720"/>
                  </a:cubicBezTo>
                  <a:lnTo>
                    <a:pt x="1336929" y="1281589"/>
                  </a:lnTo>
                  <a:lnTo>
                    <a:pt x="1303401" y="1281589"/>
                  </a:lnTo>
                  <a:lnTo>
                    <a:pt x="1303401" y="1077468"/>
                  </a:lnTo>
                  <a:lnTo>
                    <a:pt x="1335024" y="1077468"/>
                  </a:lnTo>
                  <a:close/>
                  <a:moveTo>
                    <a:pt x="1456849" y="1235964"/>
                  </a:moveTo>
                  <a:cubicBezTo>
                    <a:pt x="1459992" y="1241108"/>
                    <a:pt x="1464183" y="1245203"/>
                    <a:pt x="1469327" y="1248251"/>
                  </a:cubicBezTo>
                  <a:cubicBezTo>
                    <a:pt x="1474470" y="1251299"/>
                    <a:pt x="1480280" y="1253490"/>
                    <a:pt x="1486662" y="1254728"/>
                  </a:cubicBezTo>
                  <a:cubicBezTo>
                    <a:pt x="1493139" y="1256062"/>
                    <a:pt x="1499711" y="1256729"/>
                    <a:pt x="1506569" y="1256729"/>
                  </a:cubicBezTo>
                  <a:cubicBezTo>
                    <a:pt x="1511808" y="1256729"/>
                    <a:pt x="1517332" y="1256348"/>
                    <a:pt x="1523143" y="1255586"/>
                  </a:cubicBezTo>
                  <a:cubicBezTo>
                    <a:pt x="1528953" y="1254824"/>
                    <a:pt x="1534287" y="1253395"/>
                    <a:pt x="1539145" y="1251204"/>
                  </a:cubicBezTo>
                  <a:cubicBezTo>
                    <a:pt x="1544003" y="1249109"/>
                    <a:pt x="1548003" y="1245965"/>
                    <a:pt x="1551146" y="1241965"/>
                  </a:cubicBezTo>
                  <a:cubicBezTo>
                    <a:pt x="1554289" y="1237964"/>
                    <a:pt x="1555909" y="1232726"/>
                    <a:pt x="1555909" y="1226344"/>
                  </a:cubicBezTo>
                  <a:cubicBezTo>
                    <a:pt x="1555909" y="1217676"/>
                    <a:pt x="1552575" y="1211104"/>
                    <a:pt x="1546003" y="1206627"/>
                  </a:cubicBezTo>
                  <a:cubicBezTo>
                    <a:pt x="1539431" y="1202150"/>
                    <a:pt x="1531239" y="1198531"/>
                    <a:pt x="1521333" y="1195769"/>
                  </a:cubicBezTo>
                  <a:cubicBezTo>
                    <a:pt x="1511427" y="1193006"/>
                    <a:pt x="1500759" y="1190530"/>
                    <a:pt x="1489139" y="1188244"/>
                  </a:cubicBezTo>
                  <a:cubicBezTo>
                    <a:pt x="1477518" y="1186053"/>
                    <a:pt x="1466850" y="1182815"/>
                    <a:pt x="1456944" y="1178814"/>
                  </a:cubicBezTo>
                  <a:cubicBezTo>
                    <a:pt x="1447038" y="1174718"/>
                    <a:pt x="1438847" y="1169003"/>
                    <a:pt x="1432274" y="1161669"/>
                  </a:cubicBezTo>
                  <a:cubicBezTo>
                    <a:pt x="1425702" y="1154335"/>
                    <a:pt x="1422368" y="1144048"/>
                    <a:pt x="1422368" y="1130903"/>
                  </a:cubicBezTo>
                  <a:cubicBezTo>
                    <a:pt x="1422368" y="1120616"/>
                    <a:pt x="1424654" y="1111853"/>
                    <a:pt x="1429226" y="1104424"/>
                  </a:cubicBezTo>
                  <a:cubicBezTo>
                    <a:pt x="1433798" y="1097090"/>
                    <a:pt x="1439799" y="1091089"/>
                    <a:pt x="1447038" y="1086422"/>
                  </a:cubicBezTo>
                  <a:cubicBezTo>
                    <a:pt x="1454277" y="1081850"/>
                    <a:pt x="1462469" y="1078421"/>
                    <a:pt x="1471517" y="1076135"/>
                  </a:cubicBezTo>
                  <a:cubicBezTo>
                    <a:pt x="1480566" y="1073944"/>
                    <a:pt x="1489615" y="1072801"/>
                    <a:pt x="1498568" y="1072801"/>
                  </a:cubicBezTo>
                  <a:cubicBezTo>
                    <a:pt x="1510189" y="1072801"/>
                    <a:pt x="1520857" y="1073753"/>
                    <a:pt x="1530572" y="1075754"/>
                  </a:cubicBezTo>
                  <a:cubicBezTo>
                    <a:pt x="1540288" y="1077754"/>
                    <a:pt x="1548956" y="1081183"/>
                    <a:pt x="1556480" y="1086041"/>
                  </a:cubicBezTo>
                  <a:cubicBezTo>
                    <a:pt x="1564005" y="1090898"/>
                    <a:pt x="1570006" y="1097471"/>
                    <a:pt x="1574482" y="1105757"/>
                  </a:cubicBezTo>
                  <a:cubicBezTo>
                    <a:pt x="1578959" y="1114044"/>
                    <a:pt x="1581626" y="1124426"/>
                    <a:pt x="1582388" y="1136714"/>
                  </a:cubicBezTo>
                  <a:lnTo>
                    <a:pt x="1548860" y="1136714"/>
                  </a:lnTo>
                  <a:cubicBezTo>
                    <a:pt x="1548289" y="1130141"/>
                    <a:pt x="1546574" y="1124712"/>
                    <a:pt x="1543717" y="1120331"/>
                  </a:cubicBezTo>
                  <a:cubicBezTo>
                    <a:pt x="1540859" y="1115949"/>
                    <a:pt x="1537145" y="1112520"/>
                    <a:pt x="1532668" y="1109853"/>
                  </a:cubicBezTo>
                  <a:cubicBezTo>
                    <a:pt x="1528191" y="1107186"/>
                    <a:pt x="1523238" y="1105281"/>
                    <a:pt x="1517809" y="1104138"/>
                  </a:cubicBezTo>
                  <a:cubicBezTo>
                    <a:pt x="1512380" y="1102995"/>
                    <a:pt x="1506950" y="1102328"/>
                    <a:pt x="1501426" y="1102328"/>
                  </a:cubicBezTo>
                  <a:cubicBezTo>
                    <a:pt x="1496378" y="1102328"/>
                    <a:pt x="1491329" y="1102709"/>
                    <a:pt x="1486186" y="1103471"/>
                  </a:cubicBezTo>
                  <a:cubicBezTo>
                    <a:pt x="1481042" y="1104233"/>
                    <a:pt x="1476375" y="1105662"/>
                    <a:pt x="1472184" y="1107662"/>
                  </a:cubicBezTo>
                  <a:cubicBezTo>
                    <a:pt x="1467993" y="1109663"/>
                    <a:pt x="1464564" y="1112234"/>
                    <a:pt x="1461897" y="1115568"/>
                  </a:cubicBezTo>
                  <a:cubicBezTo>
                    <a:pt x="1459230" y="1118902"/>
                    <a:pt x="1457992" y="1123093"/>
                    <a:pt x="1457992" y="1128427"/>
                  </a:cubicBezTo>
                  <a:cubicBezTo>
                    <a:pt x="1457992" y="1134237"/>
                    <a:pt x="1459992" y="1139000"/>
                    <a:pt x="1464088" y="1142810"/>
                  </a:cubicBezTo>
                  <a:cubicBezTo>
                    <a:pt x="1468184" y="1146620"/>
                    <a:pt x="1473327" y="1149763"/>
                    <a:pt x="1479709" y="1152335"/>
                  </a:cubicBezTo>
                  <a:cubicBezTo>
                    <a:pt x="1486090" y="1154906"/>
                    <a:pt x="1493139" y="1156907"/>
                    <a:pt x="1501045" y="1158621"/>
                  </a:cubicBezTo>
                  <a:cubicBezTo>
                    <a:pt x="1508951" y="1160336"/>
                    <a:pt x="1516856" y="1162145"/>
                    <a:pt x="1524762" y="1163955"/>
                  </a:cubicBezTo>
                  <a:cubicBezTo>
                    <a:pt x="1533144" y="1165765"/>
                    <a:pt x="1541431" y="1168051"/>
                    <a:pt x="1549432" y="1170718"/>
                  </a:cubicBezTo>
                  <a:cubicBezTo>
                    <a:pt x="1557433" y="1173385"/>
                    <a:pt x="1564577" y="1176814"/>
                    <a:pt x="1570768" y="1181195"/>
                  </a:cubicBezTo>
                  <a:cubicBezTo>
                    <a:pt x="1576959" y="1185577"/>
                    <a:pt x="1581912" y="1191006"/>
                    <a:pt x="1585817" y="1197578"/>
                  </a:cubicBezTo>
                  <a:cubicBezTo>
                    <a:pt x="1589627" y="1204151"/>
                    <a:pt x="1591532" y="1212342"/>
                    <a:pt x="1591532" y="1222058"/>
                  </a:cubicBezTo>
                  <a:cubicBezTo>
                    <a:pt x="1591532" y="1234440"/>
                    <a:pt x="1588961" y="1244727"/>
                    <a:pt x="1583817" y="1252823"/>
                  </a:cubicBezTo>
                  <a:cubicBezTo>
                    <a:pt x="1578673" y="1261015"/>
                    <a:pt x="1572006" y="1267587"/>
                    <a:pt x="1563719" y="1272540"/>
                  </a:cubicBezTo>
                  <a:cubicBezTo>
                    <a:pt x="1555432" y="1277493"/>
                    <a:pt x="1546098" y="1281017"/>
                    <a:pt x="1535716" y="1283018"/>
                  </a:cubicBezTo>
                  <a:cubicBezTo>
                    <a:pt x="1525334" y="1285018"/>
                    <a:pt x="1514951" y="1285970"/>
                    <a:pt x="1504760" y="1285970"/>
                  </a:cubicBezTo>
                  <a:cubicBezTo>
                    <a:pt x="1493425" y="1285970"/>
                    <a:pt x="1482662" y="1284827"/>
                    <a:pt x="1472375" y="1282446"/>
                  </a:cubicBezTo>
                  <a:cubicBezTo>
                    <a:pt x="1462088" y="1280065"/>
                    <a:pt x="1453039" y="1276160"/>
                    <a:pt x="1445133" y="1270826"/>
                  </a:cubicBezTo>
                  <a:cubicBezTo>
                    <a:pt x="1437227" y="1265396"/>
                    <a:pt x="1430941" y="1258348"/>
                    <a:pt x="1426178" y="1249490"/>
                  </a:cubicBezTo>
                  <a:cubicBezTo>
                    <a:pt x="1421416" y="1240631"/>
                    <a:pt x="1418844" y="1229963"/>
                    <a:pt x="1418273" y="1217295"/>
                  </a:cubicBezTo>
                  <a:lnTo>
                    <a:pt x="1451801" y="1217295"/>
                  </a:lnTo>
                  <a:cubicBezTo>
                    <a:pt x="1452086" y="1224629"/>
                    <a:pt x="1453801" y="1230916"/>
                    <a:pt x="1456944" y="1236059"/>
                  </a:cubicBezTo>
                  <a:close/>
                </a:path>
              </a:pathLst>
            </a:custGeom>
            <a:grpFill/>
            <a:ln w="9525" cap="flat">
              <a:noFill/>
              <a:prstDash val="solid"/>
              <a:miter/>
            </a:ln>
          </p:spPr>
          <p:txBody>
            <a:bodyPr rtlCol="0" anchor="ctr"/>
            <a:lstStyle/>
            <a:p>
              <a:endParaRPr lang="en-GB"/>
            </a:p>
          </p:txBody>
        </p:sp>
        <p:sp>
          <p:nvSpPr>
            <p:cNvPr id="10" name="Circle">
              <a:extLst>
                <a:ext uri="{FF2B5EF4-FFF2-40B4-BE49-F238E27FC236}">
                  <a16:creationId xmlns:a16="http://schemas.microsoft.com/office/drawing/2014/main" id="{8C1ACAF0-5E35-BDA7-88AA-5EE0CAD6D964}"/>
                </a:ext>
              </a:extLst>
            </p:cNvPr>
            <p:cNvSpPr/>
            <p:nvPr/>
          </p:nvSpPr>
          <p:spPr>
            <a:xfrm>
              <a:off x="2493279" y="-970730"/>
              <a:ext cx="1698688" cy="1698688"/>
            </a:xfrm>
            <a:custGeom>
              <a:avLst/>
              <a:gdLst>
                <a:gd name="connsiteX0" fmla="*/ 849344 w 1698688"/>
                <a:gd name="connsiteY0" fmla="*/ 0 h 1698688"/>
                <a:gd name="connsiteX1" fmla="*/ 0 w 1698688"/>
                <a:gd name="connsiteY1" fmla="*/ 849344 h 1698688"/>
                <a:gd name="connsiteX2" fmla="*/ 849344 w 1698688"/>
                <a:gd name="connsiteY2" fmla="*/ 1698689 h 1698688"/>
                <a:gd name="connsiteX3" fmla="*/ 1698689 w 1698688"/>
                <a:gd name="connsiteY3" fmla="*/ 849344 h 1698688"/>
                <a:gd name="connsiteX4" fmla="*/ 849344 w 1698688"/>
                <a:gd name="connsiteY4" fmla="*/ 0 h 1698688"/>
                <a:gd name="connsiteX5" fmla="*/ 377476 w 1698688"/>
                <a:gd name="connsiteY5" fmla="*/ 1162717 h 1698688"/>
                <a:gd name="connsiteX6" fmla="*/ 287084 w 1698688"/>
                <a:gd name="connsiteY6" fmla="*/ 1148620 h 1698688"/>
                <a:gd name="connsiteX7" fmla="*/ 218408 w 1698688"/>
                <a:gd name="connsiteY7" fmla="*/ 1107091 h 1698688"/>
                <a:gd name="connsiteX8" fmla="*/ 176308 w 1698688"/>
                <a:gd name="connsiteY8" fmla="*/ 1039940 h 1698688"/>
                <a:gd name="connsiteX9" fmla="*/ 165164 w 1698688"/>
                <a:gd name="connsiteY9" fmla="*/ 949166 h 1698688"/>
                <a:gd name="connsiteX10" fmla="*/ 165544 w 1698688"/>
                <a:gd name="connsiteY10" fmla="*/ 942689 h 1698688"/>
                <a:gd name="connsiteX11" fmla="*/ 211836 w 1698688"/>
                <a:gd name="connsiteY11" fmla="*/ 942689 h 1698688"/>
                <a:gd name="connsiteX12" fmla="*/ 211550 w 1698688"/>
                <a:gd name="connsiteY12" fmla="*/ 949833 h 1698688"/>
                <a:gd name="connsiteX13" fmla="*/ 221075 w 1698688"/>
                <a:gd name="connsiteY13" fmla="*/ 1021652 h 1698688"/>
                <a:gd name="connsiteX14" fmla="*/ 253460 w 1698688"/>
                <a:gd name="connsiteY14" fmla="*/ 1074992 h 1698688"/>
                <a:gd name="connsiteX15" fmla="*/ 306038 w 1698688"/>
                <a:gd name="connsiteY15" fmla="*/ 1108615 h 1698688"/>
                <a:gd name="connsiteX16" fmla="*/ 377476 w 1698688"/>
                <a:gd name="connsiteY16" fmla="*/ 1120616 h 1698688"/>
                <a:gd name="connsiteX17" fmla="*/ 439103 w 1698688"/>
                <a:gd name="connsiteY17" fmla="*/ 1111472 h 1698688"/>
                <a:gd name="connsiteX18" fmla="*/ 491490 w 1698688"/>
                <a:gd name="connsiteY18" fmla="*/ 1084707 h 1698688"/>
                <a:gd name="connsiteX19" fmla="*/ 527495 w 1698688"/>
                <a:gd name="connsiteY19" fmla="*/ 1040987 h 1698688"/>
                <a:gd name="connsiteX20" fmla="*/ 540925 w 1698688"/>
                <a:gd name="connsiteY20" fmla="*/ 981361 h 1698688"/>
                <a:gd name="connsiteX21" fmla="*/ 524732 w 1698688"/>
                <a:gd name="connsiteY21" fmla="*/ 914876 h 1698688"/>
                <a:gd name="connsiteX22" fmla="*/ 481679 w 1698688"/>
                <a:gd name="connsiteY22" fmla="*/ 873919 h 1698688"/>
                <a:gd name="connsiteX23" fmla="*/ 419957 w 1698688"/>
                <a:gd name="connsiteY23" fmla="*/ 854012 h 1698688"/>
                <a:gd name="connsiteX24" fmla="*/ 348806 w 1698688"/>
                <a:gd name="connsiteY24" fmla="*/ 851535 h 1698688"/>
                <a:gd name="connsiteX25" fmla="*/ 341471 w 1698688"/>
                <a:gd name="connsiteY25" fmla="*/ 852011 h 1698688"/>
                <a:gd name="connsiteX26" fmla="*/ 341471 w 1698688"/>
                <a:gd name="connsiteY26" fmla="*/ 809054 h 1698688"/>
                <a:gd name="connsiteX27" fmla="*/ 348710 w 1698688"/>
                <a:gd name="connsiteY27" fmla="*/ 809435 h 1698688"/>
                <a:gd name="connsiteX28" fmla="*/ 413099 w 1698688"/>
                <a:gd name="connsiteY28" fmla="*/ 806482 h 1698688"/>
                <a:gd name="connsiteX29" fmla="*/ 470630 w 1698688"/>
                <a:gd name="connsiteY29" fmla="*/ 788289 h 1698688"/>
                <a:gd name="connsiteX30" fmla="*/ 511588 w 1698688"/>
                <a:gd name="connsiteY30" fmla="*/ 751427 h 1698688"/>
                <a:gd name="connsiteX31" fmla="*/ 527209 w 1698688"/>
                <a:gd name="connsiteY31" fmla="*/ 691610 h 1698688"/>
                <a:gd name="connsiteX32" fmla="*/ 514064 w 1698688"/>
                <a:gd name="connsiteY32" fmla="*/ 641033 h 1698688"/>
                <a:gd name="connsiteX33" fmla="*/ 479298 w 1698688"/>
                <a:gd name="connsiteY33" fmla="*/ 605409 h 1698688"/>
                <a:gd name="connsiteX34" fmla="*/ 430530 w 1698688"/>
                <a:gd name="connsiteY34" fmla="*/ 584359 h 1698688"/>
                <a:gd name="connsiteX35" fmla="*/ 377666 w 1698688"/>
                <a:gd name="connsiteY35" fmla="*/ 577310 h 1698688"/>
                <a:gd name="connsiteX36" fmla="*/ 312515 w 1698688"/>
                <a:gd name="connsiteY36" fmla="*/ 589598 h 1698688"/>
                <a:gd name="connsiteX37" fmla="*/ 266319 w 1698688"/>
                <a:gd name="connsiteY37" fmla="*/ 623030 h 1698688"/>
                <a:gd name="connsiteX38" fmla="*/ 237935 w 1698688"/>
                <a:gd name="connsiteY38" fmla="*/ 673989 h 1698688"/>
                <a:gd name="connsiteX39" fmla="*/ 226219 w 1698688"/>
                <a:gd name="connsiteY39" fmla="*/ 740093 h 1698688"/>
                <a:gd name="connsiteX40" fmla="*/ 225933 w 1698688"/>
                <a:gd name="connsiteY40" fmla="*/ 746665 h 1698688"/>
                <a:gd name="connsiteX41" fmla="*/ 179832 w 1698688"/>
                <a:gd name="connsiteY41" fmla="*/ 746665 h 1698688"/>
                <a:gd name="connsiteX42" fmla="*/ 179832 w 1698688"/>
                <a:gd name="connsiteY42" fmla="*/ 739807 h 1698688"/>
                <a:gd name="connsiteX43" fmla="*/ 193548 w 1698688"/>
                <a:gd name="connsiteY43" fmla="*/ 657035 h 1698688"/>
                <a:gd name="connsiteX44" fmla="*/ 233363 w 1698688"/>
                <a:gd name="connsiteY44" fmla="*/ 592265 h 1698688"/>
                <a:gd name="connsiteX45" fmla="*/ 295847 w 1698688"/>
                <a:gd name="connsiteY45" fmla="*/ 550259 h 1698688"/>
                <a:gd name="connsiteX46" fmla="*/ 377571 w 1698688"/>
                <a:gd name="connsiteY46" fmla="*/ 535115 h 1698688"/>
                <a:gd name="connsiteX47" fmla="*/ 449294 w 1698688"/>
                <a:gd name="connsiteY47" fmla="*/ 543878 h 1698688"/>
                <a:gd name="connsiteX48" fmla="*/ 511683 w 1698688"/>
                <a:gd name="connsiteY48" fmla="*/ 571500 h 1698688"/>
                <a:gd name="connsiteX49" fmla="*/ 556260 w 1698688"/>
                <a:gd name="connsiteY49" fmla="*/ 620173 h 1698688"/>
                <a:gd name="connsiteX50" fmla="*/ 573500 w 1698688"/>
                <a:gd name="connsiteY50" fmla="*/ 691515 h 1698688"/>
                <a:gd name="connsiteX51" fmla="*/ 564928 w 1698688"/>
                <a:gd name="connsiteY51" fmla="*/ 743617 h 1698688"/>
                <a:gd name="connsiteX52" fmla="*/ 540068 w 1698688"/>
                <a:gd name="connsiteY52" fmla="*/ 787051 h 1698688"/>
                <a:gd name="connsiteX53" fmla="*/ 501110 w 1698688"/>
                <a:gd name="connsiteY53" fmla="*/ 818293 h 1698688"/>
                <a:gd name="connsiteX54" fmla="*/ 479298 w 1698688"/>
                <a:gd name="connsiteY54" fmla="*/ 827723 h 1698688"/>
                <a:gd name="connsiteX55" fmla="*/ 507968 w 1698688"/>
                <a:gd name="connsiteY55" fmla="*/ 839343 h 1698688"/>
                <a:gd name="connsiteX56" fmla="*/ 550831 w 1698688"/>
                <a:gd name="connsiteY56" fmla="*/ 874109 h 1698688"/>
                <a:gd name="connsiteX57" fmla="*/ 577787 w 1698688"/>
                <a:gd name="connsiteY57" fmla="*/ 922687 h 1698688"/>
                <a:gd name="connsiteX58" fmla="*/ 587216 w 1698688"/>
                <a:gd name="connsiteY58" fmla="*/ 981265 h 1698688"/>
                <a:gd name="connsiteX59" fmla="*/ 570167 w 1698688"/>
                <a:gd name="connsiteY59" fmla="*/ 1060799 h 1698688"/>
                <a:gd name="connsiteX60" fmla="*/ 524447 w 1698688"/>
                <a:gd name="connsiteY60" fmla="*/ 1117664 h 1698688"/>
                <a:gd name="connsiteX61" fmla="*/ 457581 w 1698688"/>
                <a:gd name="connsiteY61" fmla="*/ 1151573 h 1698688"/>
                <a:gd name="connsiteX62" fmla="*/ 377476 w 1698688"/>
                <a:gd name="connsiteY62" fmla="*/ 1162622 h 1698688"/>
                <a:gd name="connsiteX63" fmla="*/ 874395 w 1698688"/>
                <a:gd name="connsiteY63" fmla="*/ 1156240 h 1698688"/>
                <a:gd name="connsiteX64" fmla="*/ 821912 w 1698688"/>
                <a:gd name="connsiteY64" fmla="*/ 1156240 h 1698688"/>
                <a:gd name="connsiteX65" fmla="*/ 592646 w 1698688"/>
                <a:gd name="connsiteY65" fmla="*/ 540734 h 1698688"/>
                <a:gd name="connsiteX66" fmla="*/ 646081 w 1698688"/>
                <a:gd name="connsiteY66" fmla="*/ 540734 h 1698688"/>
                <a:gd name="connsiteX67" fmla="*/ 848678 w 1698688"/>
                <a:gd name="connsiteY67" fmla="*/ 1099661 h 1698688"/>
                <a:gd name="connsiteX68" fmla="*/ 1052894 w 1698688"/>
                <a:gd name="connsiteY68" fmla="*/ 540734 h 1698688"/>
                <a:gd name="connsiteX69" fmla="*/ 1104710 w 1698688"/>
                <a:gd name="connsiteY69" fmla="*/ 540734 h 1698688"/>
                <a:gd name="connsiteX70" fmla="*/ 874490 w 1698688"/>
                <a:gd name="connsiteY70" fmla="*/ 1156240 h 1698688"/>
                <a:gd name="connsiteX71" fmla="*/ 1344168 w 1698688"/>
                <a:gd name="connsiteY71" fmla="*/ 1156240 h 1698688"/>
                <a:gd name="connsiteX72" fmla="*/ 1154525 w 1698688"/>
                <a:gd name="connsiteY72" fmla="*/ 1156240 h 1698688"/>
                <a:gd name="connsiteX73" fmla="*/ 1154525 w 1698688"/>
                <a:gd name="connsiteY73" fmla="*/ 540734 h 1698688"/>
                <a:gd name="connsiteX74" fmla="*/ 1344168 w 1698688"/>
                <a:gd name="connsiteY74" fmla="*/ 540734 h 1698688"/>
                <a:gd name="connsiteX75" fmla="*/ 1436751 w 1698688"/>
                <a:gd name="connsiteY75" fmla="*/ 554641 h 1698688"/>
                <a:gd name="connsiteX76" fmla="*/ 1497330 w 1698688"/>
                <a:gd name="connsiteY76" fmla="*/ 591598 h 1698688"/>
                <a:gd name="connsiteX77" fmla="*/ 1530572 w 1698688"/>
                <a:gd name="connsiteY77" fmla="*/ 644366 h 1698688"/>
                <a:gd name="connsiteX78" fmla="*/ 1540669 w 1698688"/>
                <a:gd name="connsiteY78" fmla="*/ 703517 h 1698688"/>
                <a:gd name="connsiteX79" fmla="*/ 1531811 w 1698688"/>
                <a:gd name="connsiteY79" fmla="*/ 752285 h 1698688"/>
                <a:gd name="connsiteX80" fmla="*/ 1506379 w 1698688"/>
                <a:gd name="connsiteY80" fmla="*/ 793242 h 1698688"/>
                <a:gd name="connsiteX81" fmla="*/ 1467517 w 1698688"/>
                <a:gd name="connsiteY81" fmla="*/ 822865 h 1698688"/>
                <a:gd name="connsiteX82" fmla="*/ 1447419 w 1698688"/>
                <a:gd name="connsiteY82" fmla="*/ 831533 h 1698688"/>
                <a:gd name="connsiteX83" fmla="*/ 1447991 w 1698688"/>
                <a:gd name="connsiteY83" fmla="*/ 831723 h 1698688"/>
                <a:gd name="connsiteX84" fmla="*/ 1495997 w 1698688"/>
                <a:gd name="connsiteY84" fmla="*/ 855059 h 1698688"/>
                <a:gd name="connsiteX85" fmla="*/ 1540859 w 1698688"/>
                <a:gd name="connsiteY85" fmla="*/ 902494 h 1698688"/>
                <a:gd name="connsiteX86" fmla="*/ 1560957 w 1698688"/>
                <a:gd name="connsiteY86" fmla="*/ 980789 h 1698688"/>
                <a:gd name="connsiteX87" fmla="*/ 1545050 w 1698688"/>
                <a:gd name="connsiteY87" fmla="*/ 1056227 h 1698688"/>
                <a:gd name="connsiteX88" fmla="*/ 1500568 w 1698688"/>
                <a:gd name="connsiteY88" fmla="*/ 1111282 h 1698688"/>
                <a:gd name="connsiteX89" fmla="*/ 1431989 w 1698688"/>
                <a:gd name="connsiteY89" fmla="*/ 1144905 h 1698688"/>
                <a:gd name="connsiteX90" fmla="*/ 1344168 w 1698688"/>
                <a:gd name="connsiteY90" fmla="*/ 1156145 h 1698688"/>
                <a:gd name="connsiteX91" fmla="*/ 1205389 w 1698688"/>
                <a:gd name="connsiteY91" fmla="*/ 1110520 h 1698688"/>
                <a:gd name="connsiteX92" fmla="*/ 1344168 w 1698688"/>
                <a:gd name="connsiteY92" fmla="*/ 1110520 h 1698688"/>
                <a:gd name="connsiteX93" fmla="*/ 1466945 w 1698688"/>
                <a:gd name="connsiteY93" fmla="*/ 1077754 h 1698688"/>
                <a:gd name="connsiteX94" fmla="*/ 1510093 w 1698688"/>
                <a:gd name="connsiteY94" fmla="*/ 980885 h 1698688"/>
                <a:gd name="connsiteX95" fmla="*/ 1495139 w 1698688"/>
                <a:gd name="connsiteY95" fmla="*/ 920972 h 1698688"/>
                <a:gd name="connsiteX96" fmla="*/ 1456563 w 1698688"/>
                <a:gd name="connsiteY96" fmla="*/ 884015 h 1698688"/>
                <a:gd name="connsiteX97" fmla="*/ 1403128 w 1698688"/>
                <a:gd name="connsiteY97" fmla="*/ 865061 h 1698688"/>
                <a:gd name="connsiteX98" fmla="*/ 1344073 w 1698688"/>
                <a:gd name="connsiteY98" fmla="*/ 859727 h 1698688"/>
                <a:gd name="connsiteX99" fmla="*/ 1205294 w 1698688"/>
                <a:gd name="connsiteY99" fmla="*/ 859727 h 1698688"/>
                <a:gd name="connsiteX100" fmla="*/ 1205294 w 1698688"/>
                <a:gd name="connsiteY100" fmla="*/ 1110710 h 1698688"/>
                <a:gd name="connsiteX101" fmla="*/ 1205389 w 1698688"/>
                <a:gd name="connsiteY101" fmla="*/ 813816 h 1698688"/>
                <a:gd name="connsiteX102" fmla="*/ 1344168 w 1698688"/>
                <a:gd name="connsiteY102" fmla="*/ 813816 h 1698688"/>
                <a:gd name="connsiteX103" fmla="*/ 1454182 w 1698688"/>
                <a:gd name="connsiteY103" fmla="*/ 781431 h 1698688"/>
                <a:gd name="connsiteX104" fmla="*/ 1489805 w 1698688"/>
                <a:gd name="connsiteY104" fmla="*/ 696754 h 1698688"/>
                <a:gd name="connsiteX105" fmla="*/ 1478089 w 1698688"/>
                <a:gd name="connsiteY105" fmla="*/ 644938 h 1698688"/>
                <a:gd name="connsiteX106" fmla="*/ 1446562 w 1698688"/>
                <a:gd name="connsiteY106" fmla="*/ 611029 h 1698688"/>
                <a:gd name="connsiteX107" fmla="*/ 1400461 w 1698688"/>
                <a:gd name="connsiteY107" fmla="*/ 592169 h 1698688"/>
                <a:gd name="connsiteX108" fmla="*/ 1344168 w 1698688"/>
                <a:gd name="connsiteY108" fmla="*/ 586454 h 1698688"/>
                <a:gd name="connsiteX109" fmla="*/ 1205389 w 1698688"/>
                <a:gd name="connsiteY109" fmla="*/ 586454 h 1698688"/>
                <a:gd name="connsiteX110" fmla="*/ 1205389 w 1698688"/>
                <a:gd name="connsiteY110" fmla="*/ 813816 h 169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98688" h="1698688">
                  <a:moveTo>
                    <a:pt x="849344" y="0"/>
                  </a:moveTo>
                  <a:cubicBezTo>
                    <a:pt x="380238" y="0"/>
                    <a:pt x="0" y="380238"/>
                    <a:pt x="0" y="849344"/>
                  </a:cubicBezTo>
                  <a:cubicBezTo>
                    <a:pt x="0" y="1318451"/>
                    <a:pt x="380238" y="1698689"/>
                    <a:pt x="849344" y="1698689"/>
                  </a:cubicBezTo>
                  <a:cubicBezTo>
                    <a:pt x="1318451" y="1698689"/>
                    <a:pt x="1698689" y="1318451"/>
                    <a:pt x="1698689" y="849344"/>
                  </a:cubicBezTo>
                  <a:cubicBezTo>
                    <a:pt x="1698689" y="380238"/>
                    <a:pt x="1318355" y="0"/>
                    <a:pt x="849344" y="0"/>
                  </a:cubicBezTo>
                  <a:close/>
                  <a:moveTo>
                    <a:pt x="377476" y="1162717"/>
                  </a:moveTo>
                  <a:cubicBezTo>
                    <a:pt x="344234" y="1162717"/>
                    <a:pt x="313754" y="1157954"/>
                    <a:pt x="287084" y="1148620"/>
                  </a:cubicBezTo>
                  <a:cubicBezTo>
                    <a:pt x="260223" y="1139190"/>
                    <a:pt x="237077" y="1125188"/>
                    <a:pt x="218408" y="1107091"/>
                  </a:cubicBezTo>
                  <a:cubicBezTo>
                    <a:pt x="199644" y="1088898"/>
                    <a:pt x="185452" y="1066324"/>
                    <a:pt x="176308" y="1039940"/>
                  </a:cubicBezTo>
                  <a:cubicBezTo>
                    <a:pt x="167164" y="1013746"/>
                    <a:pt x="163449" y="983171"/>
                    <a:pt x="165164" y="949166"/>
                  </a:cubicBezTo>
                  <a:lnTo>
                    <a:pt x="165544" y="942689"/>
                  </a:lnTo>
                  <a:lnTo>
                    <a:pt x="211836" y="942689"/>
                  </a:lnTo>
                  <a:lnTo>
                    <a:pt x="211550" y="949833"/>
                  </a:lnTo>
                  <a:cubicBezTo>
                    <a:pt x="210407" y="976313"/>
                    <a:pt x="213646" y="1000506"/>
                    <a:pt x="221075" y="1021652"/>
                  </a:cubicBezTo>
                  <a:cubicBezTo>
                    <a:pt x="228410" y="1042702"/>
                    <a:pt x="239363" y="1060609"/>
                    <a:pt x="253460" y="1074992"/>
                  </a:cubicBezTo>
                  <a:cubicBezTo>
                    <a:pt x="267557" y="1089374"/>
                    <a:pt x="285274" y="1100709"/>
                    <a:pt x="306038" y="1108615"/>
                  </a:cubicBezTo>
                  <a:cubicBezTo>
                    <a:pt x="326898" y="1116616"/>
                    <a:pt x="350996" y="1120616"/>
                    <a:pt x="377476" y="1120616"/>
                  </a:cubicBezTo>
                  <a:cubicBezTo>
                    <a:pt x="398526" y="1120616"/>
                    <a:pt x="419291" y="1117568"/>
                    <a:pt x="439103" y="1111472"/>
                  </a:cubicBezTo>
                  <a:cubicBezTo>
                    <a:pt x="458819" y="1105472"/>
                    <a:pt x="476441" y="1096423"/>
                    <a:pt x="491490" y="1084707"/>
                  </a:cubicBezTo>
                  <a:cubicBezTo>
                    <a:pt x="506444" y="1073087"/>
                    <a:pt x="518541" y="1058323"/>
                    <a:pt x="527495" y="1040987"/>
                  </a:cubicBezTo>
                  <a:cubicBezTo>
                    <a:pt x="536448" y="1023747"/>
                    <a:pt x="540925" y="1003649"/>
                    <a:pt x="540925" y="981361"/>
                  </a:cubicBezTo>
                  <a:cubicBezTo>
                    <a:pt x="540925" y="954691"/>
                    <a:pt x="535496" y="932307"/>
                    <a:pt x="524732" y="914876"/>
                  </a:cubicBezTo>
                  <a:cubicBezTo>
                    <a:pt x="513969" y="897350"/>
                    <a:pt x="499491" y="883539"/>
                    <a:pt x="481679" y="873919"/>
                  </a:cubicBezTo>
                  <a:cubicBezTo>
                    <a:pt x="463582" y="864013"/>
                    <a:pt x="442817" y="857345"/>
                    <a:pt x="419957" y="854012"/>
                  </a:cubicBezTo>
                  <a:cubicBezTo>
                    <a:pt x="396716" y="850678"/>
                    <a:pt x="372809" y="849821"/>
                    <a:pt x="348806" y="851535"/>
                  </a:cubicBezTo>
                  <a:lnTo>
                    <a:pt x="341471" y="852011"/>
                  </a:lnTo>
                  <a:lnTo>
                    <a:pt x="341471" y="809054"/>
                  </a:lnTo>
                  <a:lnTo>
                    <a:pt x="348710" y="809435"/>
                  </a:lnTo>
                  <a:cubicBezTo>
                    <a:pt x="369951" y="810578"/>
                    <a:pt x="391573" y="809530"/>
                    <a:pt x="413099" y="806482"/>
                  </a:cubicBezTo>
                  <a:cubicBezTo>
                    <a:pt x="434245" y="803434"/>
                    <a:pt x="453581" y="797338"/>
                    <a:pt x="470630" y="788289"/>
                  </a:cubicBezTo>
                  <a:cubicBezTo>
                    <a:pt x="487299" y="779431"/>
                    <a:pt x="501110" y="766953"/>
                    <a:pt x="511588" y="751427"/>
                  </a:cubicBezTo>
                  <a:cubicBezTo>
                    <a:pt x="521970" y="735997"/>
                    <a:pt x="527209" y="715899"/>
                    <a:pt x="527209" y="691610"/>
                  </a:cubicBezTo>
                  <a:cubicBezTo>
                    <a:pt x="527209" y="672370"/>
                    <a:pt x="522732" y="655320"/>
                    <a:pt x="514064" y="641033"/>
                  </a:cubicBezTo>
                  <a:cubicBezTo>
                    <a:pt x="505206" y="626555"/>
                    <a:pt x="493490" y="614553"/>
                    <a:pt x="479298" y="605409"/>
                  </a:cubicBezTo>
                  <a:cubicBezTo>
                    <a:pt x="464820" y="596075"/>
                    <a:pt x="448437" y="589026"/>
                    <a:pt x="430530" y="584359"/>
                  </a:cubicBezTo>
                  <a:cubicBezTo>
                    <a:pt x="412528" y="579692"/>
                    <a:pt x="394716" y="577310"/>
                    <a:pt x="377666" y="577310"/>
                  </a:cubicBezTo>
                  <a:cubicBezTo>
                    <a:pt x="352997" y="577310"/>
                    <a:pt x="330994" y="581406"/>
                    <a:pt x="312515" y="589598"/>
                  </a:cubicBezTo>
                  <a:cubicBezTo>
                    <a:pt x="294037" y="597694"/>
                    <a:pt x="278511" y="609029"/>
                    <a:pt x="266319" y="623030"/>
                  </a:cubicBezTo>
                  <a:cubicBezTo>
                    <a:pt x="254032" y="637223"/>
                    <a:pt x="244507" y="654368"/>
                    <a:pt x="237935" y="673989"/>
                  </a:cubicBezTo>
                  <a:cubicBezTo>
                    <a:pt x="231267" y="693896"/>
                    <a:pt x="227362" y="716185"/>
                    <a:pt x="226219" y="740093"/>
                  </a:cubicBezTo>
                  <a:lnTo>
                    <a:pt x="225933" y="746665"/>
                  </a:lnTo>
                  <a:lnTo>
                    <a:pt x="179832" y="746665"/>
                  </a:lnTo>
                  <a:lnTo>
                    <a:pt x="179832" y="739807"/>
                  </a:lnTo>
                  <a:cubicBezTo>
                    <a:pt x="179832" y="709898"/>
                    <a:pt x="184499" y="682085"/>
                    <a:pt x="193548" y="657035"/>
                  </a:cubicBezTo>
                  <a:cubicBezTo>
                    <a:pt x="202692" y="631888"/>
                    <a:pt x="216122" y="610076"/>
                    <a:pt x="233363" y="592265"/>
                  </a:cubicBezTo>
                  <a:cubicBezTo>
                    <a:pt x="250508" y="574453"/>
                    <a:pt x="271558" y="560356"/>
                    <a:pt x="295847" y="550259"/>
                  </a:cubicBezTo>
                  <a:cubicBezTo>
                    <a:pt x="320040" y="540258"/>
                    <a:pt x="347567" y="535115"/>
                    <a:pt x="377571" y="535115"/>
                  </a:cubicBezTo>
                  <a:cubicBezTo>
                    <a:pt x="402050" y="535115"/>
                    <a:pt x="426244" y="538067"/>
                    <a:pt x="449294" y="543878"/>
                  </a:cubicBezTo>
                  <a:cubicBezTo>
                    <a:pt x="472631" y="549783"/>
                    <a:pt x="493586" y="559118"/>
                    <a:pt x="511683" y="571500"/>
                  </a:cubicBezTo>
                  <a:cubicBezTo>
                    <a:pt x="529971" y="584073"/>
                    <a:pt x="544925" y="600456"/>
                    <a:pt x="556260" y="620173"/>
                  </a:cubicBezTo>
                  <a:cubicBezTo>
                    <a:pt x="567690" y="640080"/>
                    <a:pt x="573500" y="664083"/>
                    <a:pt x="573500" y="691515"/>
                  </a:cubicBezTo>
                  <a:cubicBezTo>
                    <a:pt x="573500" y="709994"/>
                    <a:pt x="570643" y="727520"/>
                    <a:pt x="564928" y="743617"/>
                  </a:cubicBezTo>
                  <a:cubicBezTo>
                    <a:pt x="559213" y="759809"/>
                    <a:pt x="550831" y="774478"/>
                    <a:pt x="540068" y="787051"/>
                  </a:cubicBezTo>
                  <a:cubicBezTo>
                    <a:pt x="529209" y="799719"/>
                    <a:pt x="516160" y="810197"/>
                    <a:pt x="501110" y="818293"/>
                  </a:cubicBezTo>
                  <a:cubicBezTo>
                    <a:pt x="494157" y="822008"/>
                    <a:pt x="486918" y="825151"/>
                    <a:pt x="479298" y="827723"/>
                  </a:cubicBezTo>
                  <a:cubicBezTo>
                    <a:pt x="489490" y="830675"/>
                    <a:pt x="499015" y="834485"/>
                    <a:pt x="507968" y="839343"/>
                  </a:cubicBezTo>
                  <a:cubicBezTo>
                    <a:pt x="524732" y="848297"/>
                    <a:pt x="539115" y="860012"/>
                    <a:pt x="550831" y="874109"/>
                  </a:cubicBezTo>
                  <a:cubicBezTo>
                    <a:pt x="562451" y="888111"/>
                    <a:pt x="571595" y="904494"/>
                    <a:pt x="577787" y="922687"/>
                  </a:cubicBezTo>
                  <a:cubicBezTo>
                    <a:pt x="584073" y="940880"/>
                    <a:pt x="587216" y="960501"/>
                    <a:pt x="587216" y="981265"/>
                  </a:cubicBezTo>
                  <a:cubicBezTo>
                    <a:pt x="587216" y="1011365"/>
                    <a:pt x="581501" y="1038225"/>
                    <a:pt x="570167" y="1060799"/>
                  </a:cubicBezTo>
                  <a:cubicBezTo>
                    <a:pt x="558927" y="1083374"/>
                    <a:pt x="543497" y="1102519"/>
                    <a:pt x="524447" y="1117664"/>
                  </a:cubicBezTo>
                  <a:cubicBezTo>
                    <a:pt x="505492" y="1132808"/>
                    <a:pt x="483013" y="1144238"/>
                    <a:pt x="457581" y="1151573"/>
                  </a:cubicBezTo>
                  <a:cubicBezTo>
                    <a:pt x="432435" y="1158907"/>
                    <a:pt x="405479" y="1162622"/>
                    <a:pt x="377476" y="1162622"/>
                  </a:cubicBezTo>
                  <a:close/>
                  <a:moveTo>
                    <a:pt x="874395" y="1156240"/>
                  </a:moveTo>
                  <a:lnTo>
                    <a:pt x="821912" y="1156240"/>
                  </a:lnTo>
                  <a:lnTo>
                    <a:pt x="592646" y="540734"/>
                  </a:lnTo>
                  <a:lnTo>
                    <a:pt x="646081" y="540734"/>
                  </a:lnTo>
                  <a:lnTo>
                    <a:pt x="848678" y="1099661"/>
                  </a:lnTo>
                  <a:lnTo>
                    <a:pt x="1052894" y="540734"/>
                  </a:lnTo>
                  <a:lnTo>
                    <a:pt x="1104710" y="540734"/>
                  </a:lnTo>
                  <a:lnTo>
                    <a:pt x="874490" y="1156240"/>
                  </a:lnTo>
                  <a:close/>
                  <a:moveTo>
                    <a:pt x="1344168" y="1156240"/>
                  </a:moveTo>
                  <a:lnTo>
                    <a:pt x="1154525" y="1156240"/>
                  </a:lnTo>
                  <a:lnTo>
                    <a:pt x="1154525" y="540734"/>
                  </a:lnTo>
                  <a:lnTo>
                    <a:pt x="1344168" y="540734"/>
                  </a:lnTo>
                  <a:cubicBezTo>
                    <a:pt x="1380744" y="540734"/>
                    <a:pt x="1411891" y="545402"/>
                    <a:pt x="1436751" y="554641"/>
                  </a:cubicBezTo>
                  <a:cubicBezTo>
                    <a:pt x="1461707" y="563975"/>
                    <a:pt x="1482090" y="576358"/>
                    <a:pt x="1497330" y="591598"/>
                  </a:cubicBezTo>
                  <a:cubicBezTo>
                    <a:pt x="1512570" y="606838"/>
                    <a:pt x="1523810" y="624650"/>
                    <a:pt x="1530572" y="644366"/>
                  </a:cubicBezTo>
                  <a:cubicBezTo>
                    <a:pt x="1537240" y="663893"/>
                    <a:pt x="1540669" y="683800"/>
                    <a:pt x="1540669" y="703517"/>
                  </a:cubicBezTo>
                  <a:cubicBezTo>
                    <a:pt x="1540669" y="720566"/>
                    <a:pt x="1537716" y="736949"/>
                    <a:pt x="1531811" y="752285"/>
                  </a:cubicBezTo>
                  <a:cubicBezTo>
                    <a:pt x="1525905" y="767620"/>
                    <a:pt x="1517333" y="781431"/>
                    <a:pt x="1506379" y="793242"/>
                  </a:cubicBezTo>
                  <a:cubicBezTo>
                    <a:pt x="1495520" y="804958"/>
                    <a:pt x="1482471" y="814959"/>
                    <a:pt x="1467517" y="822865"/>
                  </a:cubicBezTo>
                  <a:cubicBezTo>
                    <a:pt x="1461135" y="826294"/>
                    <a:pt x="1454372" y="829151"/>
                    <a:pt x="1447419" y="831533"/>
                  </a:cubicBezTo>
                  <a:lnTo>
                    <a:pt x="1447991" y="831723"/>
                  </a:lnTo>
                  <a:cubicBezTo>
                    <a:pt x="1463326" y="835819"/>
                    <a:pt x="1479423" y="843725"/>
                    <a:pt x="1495997" y="855059"/>
                  </a:cubicBezTo>
                  <a:cubicBezTo>
                    <a:pt x="1512665" y="866489"/>
                    <a:pt x="1527715" y="882396"/>
                    <a:pt x="1540859" y="902494"/>
                  </a:cubicBezTo>
                  <a:cubicBezTo>
                    <a:pt x="1554194" y="922877"/>
                    <a:pt x="1560957" y="949262"/>
                    <a:pt x="1560957" y="980789"/>
                  </a:cubicBezTo>
                  <a:cubicBezTo>
                    <a:pt x="1560957" y="1009269"/>
                    <a:pt x="1555623" y="1034606"/>
                    <a:pt x="1545050" y="1056227"/>
                  </a:cubicBezTo>
                  <a:cubicBezTo>
                    <a:pt x="1534573" y="1077849"/>
                    <a:pt x="1519618" y="1096328"/>
                    <a:pt x="1500568" y="1111282"/>
                  </a:cubicBezTo>
                  <a:cubicBezTo>
                    <a:pt x="1481614" y="1126141"/>
                    <a:pt x="1458563" y="1137476"/>
                    <a:pt x="1431989" y="1144905"/>
                  </a:cubicBezTo>
                  <a:cubicBezTo>
                    <a:pt x="1405700" y="1152335"/>
                    <a:pt x="1376077" y="1156145"/>
                    <a:pt x="1344168" y="1156145"/>
                  </a:cubicBezTo>
                  <a:close/>
                  <a:moveTo>
                    <a:pt x="1205389" y="1110520"/>
                  </a:moveTo>
                  <a:lnTo>
                    <a:pt x="1344168" y="1110520"/>
                  </a:lnTo>
                  <a:cubicBezTo>
                    <a:pt x="1396365" y="1110520"/>
                    <a:pt x="1437608" y="1099471"/>
                    <a:pt x="1466945" y="1077754"/>
                  </a:cubicBezTo>
                  <a:cubicBezTo>
                    <a:pt x="1495997" y="1056132"/>
                    <a:pt x="1510093" y="1024509"/>
                    <a:pt x="1510093" y="980885"/>
                  </a:cubicBezTo>
                  <a:cubicBezTo>
                    <a:pt x="1510093" y="956501"/>
                    <a:pt x="1505045" y="936308"/>
                    <a:pt x="1495139" y="920972"/>
                  </a:cubicBezTo>
                  <a:cubicBezTo>
                    <a:pt x="1485138" y="905447"/>
                    <a:pt x="1472089" y="892969"/>
                    <a:pt x="1456563" y="884015"/>
                  </a:cubicBezTo>
                  <a:cubicBezTo>
                    <a:pt x="1440752" y="874871"/>
                    <a:pt x="1422749" y="868490"/>
                    <a:pt x="1403128" y="865061"/>
                  </a:cubicBezTo>
                  <a:cubicBezTo>
                    <a:pt x="1383125" y="861536"/>
                    <a:pt x="1363218" y="859727"/>
                    <a:pt x="1344073" y="859727"/>
                  </a:cubicBezTo>
                  <a:lnTo>
                    <a:pt x="1205294" y="859727"/>
                  </a:lnTo>
                  <a:lnTo>
                    <a:pt x="1205294" y="1110710"/>
                  </a:lnTo>
                  <a:close/>
                  <a:moveTo>
                    <a:pt x="1205389" y="813816"/>
                  </a:moveTo>
                  <a:lnTo>
                    <a:pt x="1344168" y="813816"/>
                  </a:lnTo>
                  <a:cubicBezTo>
                    <a:pt x="1393317" y="813816"/>
                    <a:pt x="1430369" y="802958"/>
                    <a:pt x="1454182" y="781431"/>
                  </a:cubicBezTo>
                  <a:cubicBezTo>
                    <a:pt x="1478185" y="759809"/>
                    <a:pt x="1489805" y="732092"/>
                    <a:pt x="1489805" y="696754"/>
                  </a:cubicBezTo>
                  <a:cubicBezTo>
                    <a:pt x="1489805" y="676085"/>
                    <a:pt x="1485805" y="658654"/>
                    <a:pt x="1478089" y="644938"/>
                  </a:cubicBezTo>
                  <a:cubicBezTo>
                    <a:pt x="1470279" y="631031"/>
                    <a:pt x="1459611" y="619697"/>
                    <a:pt x="1446562" y="611029"/>
                  </a:cubicBezTo>
                  <a:cubicBezTo>
                    <a:pt x="1433322" y="602266"/>
                    <a:pt x="1417796" y="595979"/>
                    <a:pt x="1400461" y="592169"/>
                  </a:cubicBezTo>
                  <a:cubicBezTo>
                    <a:pt x="1382744" y="588359"/>
                    <a:pt x="1363789" y="586454"/>
                    <a:pt x="1344168" y="586454"/>
                  </a:cubicBezTo>
                  <a:lnTo>
                    <a:pt x="1205389" y="586454"/>
                  </a:lnTo>
                  <a:lnTo>
                    <a:pt x="1205389" y="813816"/>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71553889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 Image">
    <p:bg>
      <p:bgPr>
        <a:solidFill>
          <a:schemeClr val="bg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0315FCE-3B74-4382-97FB-0BD451F15859}"/>
              </a:ext>
            </a:extLst>
          </p:cNvPr>
          <p:cNvSpPr>
            <a:spLocks noGrp="1"/>
          </p:cNvSpPr>
          <p:nvPr>
            <p:ph type="sldNum" sz="quarter" idx="12"/>
          </p:nvPr>
        </p:nvSpPr>
        <p:spPr>
          <a:xfrm>
            <a:off x="8351520" y="4807269"/>
            <a:ext cx="598170" cy="273844"/>
          </a:xfrm>
          <a:prstGeom prst="rect">
            <a:avLst/>
          </a:prstGeom>
        </p:spPr>
        <p:txBody>
          <a:bodyPr/>
          <a:lstStyle>
            <a:lvl1pPr>
              <a:defRPr sz="675">
                <a:solidFill>
                  <a:srgbClr val="003058"/>
                </a:solidFill>
              </a:defRPr>
            </a:lvl1pPr>
          </a:lstStyle>
          <a:p>
            <a:fld id="{375A5551-8D38-450D-9456-AA8FB3888142}" type="slidenum">
              <a:rPr lang="en-GB" smtClean="0"/>
              <a:pPr/>
              <a:t>‹#›</a:t>
            </a:fld>
            <a:endParaRPr lang="en-GB"/>
          </a:p>
        </p:txBody>
      </p:sp>
      <p:sp>
        <p:nvSpPr>
          <p:cNvPr id="8" name="Content Placeholder 2">
            <a:extLst>
              <a:ext uri="{FF2B5EF4-FFF2-40B4-BE49-F238E27FC236}">
                <a16:creationId xmlns:a16="http://schemas.microsoft.com/office/drawing/2014/main" id="{5B29F2AF-BF2B-4D2E-802E-F5DB8A716928}"/>
              </a:ext>
            </a:extLst>
          </p:cNvPr>
          <p:cNvSpPr>
            <a:spLocks noGrp="1"/>
          </p:cNvSpPr>
          <p:nvPr>
            <p:ph idx="1"/>
          </p:nvPr>
        </p:nvSpPr>
        <p:spPr>
          <a:xfrm>
            <a:off x="258255" y="1993106"/>
            <a:ext cx="8526970" cy="2814162"/>
          </a:xfrm>
        </p:spPr>
        <p:txBody>
          <a:bodyPr>
            <a:noAutofit/>
          </a:bodyPr>
          <a:lstStyle>
            <a:lvl1pPr marL="200020" indent="-200020">
              <a:lnSpc>
                <a:spcPct val="100000"/>
              </a:lnSpc>
              <a:spcBef>
                <a:spcPts val="0"/>
              </a:spcBef>
              <a:buFont typeface="Arial" panose="020B0604020202020204" pitchFamily="34" charset="0"/>
              <a:buChar char="•"/>
              <a:defRPr sz="1800">
                <a:solidFill>
                  <a:schemeClr val="bg1"/>
                </a:solidFill>
              </a:defRPr>
            </a:lvl1pPr>
            <a:lvl2pPr marL="405994" indent="-205974">
              <a:lnSpc>
                <a:spcPct val="100000"/>
              </a:lnSpc>
              <a:spcBef>
                <a:spcPts val="0"/>
              </a:spcBef>
              <a:buFont typeface="Arial" panose="020B0604020202020204" pitchFamily="34" charset="0"/>
              <a:buChar char="•"/>
              <a:defRPr sz="1800">
                <a:solidFill>
                  <a:schemeClr val="bg1"/>
                </a:solidFill>
              </a:defRPr>
            </a:lvl2pPr>
            <a:lvl3pPr marL="606014" indent="-200020">
              <a:lnSpc>
                <a:spcPct val="100000"/>
              </a:lnSpc>
              <a:spcBef>
                <a:spcPts val="0"/>
              </a:spcBef>
              <a:buFont typeface="Arial" panose="020B0604020202020204" pitchFamily="34" charset="0"/>
              <a:buChar char="•"/>
              <a:defRPr sz="1800">
                <a:solidFill>
                  <a:schemeClr val="bg1"/>
                </a:solidFill>
              </a:defRPr>
            </a:lvl3pPr>
            <a:lvl4pPr marL="1028675" indent="0">
              <a:buNone/>
              <a:defRPr sz="1200">
                <a:solidFill>
                  <a:schemeClr val="bg1"/>
                </a:solidFill>
              </a:defRPr>
            </a:lvl4pPr>
            <a:lvl5pPr marL="1371566" indent="0">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11" name="Title 1">
            <a:extLst>
              <a:ext uri="{FF2B5EF4-FFF2-40B4-BE49-F238E27FC236}">
                <a16:creationId xmlns:a16="http://schemas.microsoft.com/office/drawing/2014/main" id="{E7D5ABE8-E0A9-481A-BA30-1E75D12D3599}"/>
              </a:ext>
            </a:extLst>
          </p:cNvPr>
          <p:cNvSpPr>
            <a:spLocks noGrp="1"/>
          </p:cNvSpPr>
          <p:nvPr>
            <p:ph type="title"/>
          </p:nvPr>
        </p:nvSpPr>
        <p:spPr>
          <a:xfrm>
            <a:off x="258255" y="1132283"/>
            <a:ext cx="8526970" cy="679848"/>
          </a:xfrm>
        </p:spPr>
        <p:txBody>
          <a:bodyPr bIns="0" anchor="b" anchorCtr="0">
            <a:noAutofit/>
          </a:bodyPr>
          <a:lstStyle>
            <a:lvl1pPr>
              <a:lnSpc>
                <a:spcPct val="100000"/>
              </a:lnSpc>
              <a:spcBef>
                <a:spcPts val="0"/>
              </a:spcBef>
              <a:defRPr sz="2400">
                <a:solidFill>
                  <a:schemeClr val="bg1"/>
                </a:solidFill>
              </a:defRPr>
            </a:lvl1pPr>
          </a:lstStyle>
          <a:p>
            <a:r>
              <a:rPr lang="en-US" dirty="0"/>
              <a:t>Click to edit Master title style</a:t>
            </a:r>
          </a:p>
        </p:txBody>
      </p:sp>
      <p:grpSp>
        <p:nvGrpSpPr>
          <p:cNvPr id="3" name="3VB logo">
            <a:extLst>
              <a:ext uri="{FF2B5EF4-FFF2-40B4-BE49-F238E27FC236}">
                <a16:creationId xmlns:a16="http://schemas.microsoft.com/office/drawing/2014/main" id="{E5CED1AD-A590-B072-8C92-B396D2555ADB}"/>
              </a:ext>
            </a:extLst>
          </p:cNvPr>
          <p:cNvGrpSpPr>
            <a:grpSpLocks noChangeAspect="1"/>
          </p:cNvGrpSpPr>
          <p:nvPr userDrawn="1"/>
        </p:nvGrpSpPr>
        <p:grpSpPr>
          <a:xfrm>
            <a:off x="375871" y="275711"/>
            <a:ext cx="1051884" cy="514800"/>
            <a:chOff x="2493279" y="-970730"/>
            <a:chExt cx="3470909" cy="1698688"/>
          </a:xfrm>
          <a:solidFill>
            <a:schemeClr val="bg1"/>
          </a:solidFill>
        </p:grpSpPr>
        <p:sp>
          <p:nvSpPr>
            <p:cNvPr id="4" name="Text">
              <a:extLst>
                <a:ext uri="{FF2B5EF4-FFF2-40B4-BE49-F238E27FC236}">
                  <a16:creationId xmlns:a16="http://schemas.microsoft.com/office/drawing/2014/main" id="{6749BD30-F8FA-A506-4FCB-6488A0F0D9E0}"/>
                </a:ext>
              </a:extLst>
            </p:cNvPr>
            <p:cNvSpPr/>
            <p:nvPr/>
          </p:nvSpPr>
          <p:spPr>
            <a:xfrm>
              <a:off x="4372656" y="-762894"/>
              <a:ext cx="1591532" cy="1285970"/>
            </a:xfrm>
            <a:custGeom>
              <a:avLst/>
              <a:gdLst>
                <a:gd name="connsiteX0" fmla="*/ 7429 w 1591532"/>
                <a:gd name="connsiteY0" fmla="*/ 31623 h 1285970"/>
                <a:gd name="connsiteX1" fmla="*/ 7429 w 1591532"/>
                <a:gd name="connsiteY1" fmla="*/ 0 h 1285970"/>
                <a:gd name="connsiteX2" fmla="*/ 232886 w 1591532"/>
                <a:gd name="connsiteY2" fmla="*/ 0 h 1285970"/>
                <a:gd name="connsiteX3" fmla="*/ 232886 w 1591532"/>
                <a:gd name="connsiteY3" fmla="*/ 31623 h 1285970"/>
                <a:gd name="connsiteX4" fmla="*/ 138875 w 1591532"/>
                <a:gd name="connsiteY4" fmla="*/ 31623 h 1285970"/>
                <a:gd name="connsiteX5" fmla="*/ 138875 w 1591532"/>
                <a:gd name="connsiteY5" fmla="*/ 282035 h 1285970"/>
                <a:gd name="connsiteX6" fmla="*/ 101346 w 1591532"/>
                <a:gd name="connsiteY6" fmla="*/ 282035 h 1285970"/>
                <a:gd name="connsiteX7" fmla="*/ 101346 w 1591532"/>
                <a:gd name="connsiteY7" fmla="*/ 31623 h 1285970"/>
                <a:gd name="connsiteX8" fmla="*/ 7334 w 1591532"/>
                <a:gd name="connsiteY8" fmla="*/ 31623 h 1285970"/>
                <a:gd name="connsiteX9" fmla="*/ 286988 w 1591532"/>
                <a:gd name="connsiteY9" fmla="*/ 0 h 1285970"/>
                <a:gd name="connsiteX10" fmla="*/ 286988 w 1591532"/>
                <a:gd name="connsiteY10" fmla="*/ 107823 h 1285970"/>
                <a:gd name="connsiteX11" fmla="*/ 287750 w 1591532"/>
                <a:gd name="connsiteY11" fmla="*/ 107823 h 1285970"/>
                <a:gd name="connsiteX12" fmla="*/ 298799 w 1591532"/>
                <a:gd name="connsiteY12" fmla="*/ 91821 h 1285970"/>
                <a:gd name="connsiteX13" fmla="*/ 314801 w 1591532"/>
                <a:gd name="connsiteY13" fmla="*/ 81153 h 1285970"/>
                <a:gd name="connsiteX14" fmla="*/ 333375 w 1591532"/>
                <a:gd name="connsiteY14" fmla="*/ 75057 h 1285970"/>
                <a:gd name="connsiteX15" fmla="*/ 352139 w 1591532"/>
                <a:gd name="connsiteY15" fmla="*/ 73057 h 1285970"/>
                <a:gd name="connsiteX16" fmla="*/ 385667 w 1591532"/>
                <a:gd name="connsiteY16" fmla="*/ 78581 h 1285970"/>
                <a:gd name="connsiteX17" fmla="*/ 407384 w 1591532"/>
                <a:gd name="connsiteY17" fmla="*/ 94012 h 1285970"/>
                <a:gd name="connsiteX18" fmla="*/ 419005 w 1591532"/>
                <a:gd name="connsiteY18" fmla="*/ 117539 h 1285970"/>
                <a:gd name="connsiteX19" fmla="*/ 422338 w 1591532"/>
                <a:gd name="connsiteY19" fmla="*/ 147733 h 1285970"/>
                <a:gd name="connsiteX20" fmla="*/ 422338 w 1591532"/>
                <a:gd name="connsiteY20" fmla="*/ 282035 h 1285970"/>
                <a:gd name="connsiteX21" fmla="*/ 388811 w 1591532"/>
                <a:gd name="connsiteY21" fmla="*/ 282035 h 1285970"/>
                <a:gd name="connsiteX22" fmla="*/ 388811 w 1591532"/>
                <a:gd name="connsiteY22" fmla="*/ 143827 h 1285970"/>
                <a:gd name="connsiteX23" fmla="*/ 377762 w 1591532"/>
                <a:gd name="connsiteY23" fmla="*/ 113824 h 1285970"/>
                <a:gd name="connsiteX24" fmla="*/ 347377 w 1591532"/>
                <a:gd name="connsiteY24" fmla="*/ 102775 h 1285970"/>
                <a:gd name="connsiteX25" fmla="*/ 320707 w 1591532"/>
                <a:gd name="connsiteY25" fmla="*/ 107537 h 1285970"/>
                <a:gd name="connsiteX26" fmla="*/ 301942 w 1591532"/>
                <a:gd name="connsiteY26" fmla="*/ 120968 h 1285970"/>
                <a:gd name="connsiteX27" fmla="*/ 290703 w 1591532"/>
                <a:gd name="connsiteY27" fmla="*/ 141351 h 1285970"/>
                <a:gd name="connsiteX28" fmla="*/ 286988 w 1591532"/>
                <a:gd name="connsiteY28" fmla="*/ 166783 h 1285970"/>
                <a:gd name="connsiteX29" fmla="*/ 286988 w 1591532"/>
                <a:gd name="connsiteY29" fmla="*/ 282131 h 1285970"/>
                <a:gd name="connsiteX30" fmla="*/ 253460 w 1591532"/>
                <a:gd name="connsiteY30" fmla="*/ 282131 h 1285970"/>
                <a:gd name="connsiteX31" fmla="*/ 253460 w 1591532"/>
                <a:gd name="connsiteY31" fmla="*/ 191 h 1285970"/>
                <a:gd name="connsiteX32" fmla="*/ 286988 w 1591532"/>
                <a:gd name="connsiteY32" fmla="*/ 191 h 1285970"/>
                <a:gd name="connsiteX33" fmla="*/ 484918 w 1591532"/>
                <a:gd name="connsiteY33" fmla="*/ 77819 h 1285970"/>
                <a:gd name="connsiteX34" fmla="*/ 484918 w 1591532"/>
                <a:gd name="connsiteY34" fmla="*/ 120872 h 1285970"/>
                <a:gd name="connsiteX35" fmla="*/ 485680 w 1591532"/>
                <a:gd name="connsiteY35" fmla="*/ 120872 h 1285970"/>
                <a:gd name="connsiteX36" fmla="*/ 515684 w 1591532"/>
                <a:gd name="connsiteY36" fmla="*/ 84106 h 1285970"/>
                <a:gd name="connsiteX37" fmla="*/ 560737 w 1591532"/>
                <a:gd name="connsiteY37" fmla="*/ 73057 h 1285970"/>
                <a:gd name="connsiteX38" fmla="*/ 560737 w 1591532"/>
                <a:gd name="connsiteY38" fmla="*/ 108585 h 1285970"/>
                <a:gd name="connsiteX39" fmla="*/ 526352 w 1591532"/>
                <a:gd name="connsiteY39" fmla="*/ 114109 h 1285970"/>
                <a:gd name="connsiteX40" fmla="*/ 503492 w 1591532"/>
                <a:gd name="connsiteY40" fmla="*/ 130302 h 1285970"/>
                <a:gd name="connsiteX41" fmla="*/ 490823 w 1591532"/>
                <a:gd name="connsiteY41" fmla="*/ 156210 h 1285970"/>
                <a:gd name="connsiteX42" fmla="*/ 486823 w 1591532"/>
                <a:gd name="connsiteY42" fmla="*/ 191167 h 1285970"/>
                <a:gd name="connsiteX43" fmla="*/ 486823 w 1591532"/>
                <a:gd name="connsiteY43" fmla="*/ 282035 h 1285970"/>
                <a:gd name="connsiteX44" fmla="*/ 453295 w 1591532"/>
                <a:gd name="connsiteY44" fmla="*/ 282035 h 1285970"/>
                <a:gd name="connsiteX45" fmla="*/ 453295 w 1591532"/>
                <a:gd name="connsiteY45" fmla="*/ 77819 h 1285970"/>
                <a:gd name="connsiteX46" fmla="*/ 484918 w 1591532"/>
                <a:gd name="connsiteY46" fmla="*/ 77819 h 1285970"/>
                <a:gd name="connsiteX47" fmla="*/ 718471 w 1591532"/>
                <a:gd name="connsiteY47" fmla="*/ 268986 h 1285970"/>
                <a:gd name="connsiteX48" fmla="*/ 653891 w 1591532"/>
                <a:gd name="connsiteY48" fmla="*/ 286322 h 1285970"/>
                <a:gd name="connsiteX49" fmla="*/ 618363 w 1591532"/>
                <a:gd name="connsiteY49" fmla="*/ 278416 h 1285970"/>
                <a:gd name="connsiteX50" fmla="*/ 588169 w 1591532"/>
                <a:gd name="connsiteY50" fmla="*/ 256318 h 1285970"/>
                <a:gd name="connsiteX51" fmla="*/ 569786 w 1591532"/>
                <a:gd name="connsiteY51" fmla="*/ 222314 h 1285970"/>
                <a:gd name="connsiteX52" fmla="*/ 562832 w 1591532"/>
                <a:gd name="connsiteY52" fmla="*/ 179261 h 1285970"/>
                <a:gd name="connsiteX53" fmla="*/ 569976 w 1591532"/>
                <a:gd name="connsiteY53" fmla="*/ 136589 h 1285970"/>
                <a:gd name="connsiteX54" fmla="*/ 589883 w 1591532"/>
                <a:gd name="connsiteY54" fmla="*/ 103061 h 1285970"/>
                <a:gd name="connsiteX55" fmla="*/ 620268 w 1591532"/>
                <a:gd name="connsiteY55" fmla="*/ 80963 h 1285970"/>
                <a:gd name="connsiteX56" fmla="*/ 658749 w 1591532"/>
                <a:gd name="connsiteY56" fmla="*/ 73057 h 1285970"/>
                <a:gd name="connsiteX57" fmla="*/ 703993 w 1591532"/>
                <a:gd name="connsiteY57" fmla="*/ 84296 h 1285970"/>
                <a:gd name="connsiteX58" fmla="*/ 732854 w 1591532"/>
                <a:gd name="connsiteY58" fmla="*/ 112967 h 1285970"/>
                <a:gd name="connsiteX59" fmla="*/ 747808 w 1591532"/>
                <a:gd name="connsiteY59" fmla="*/ 150876 h 1285970"/>
                <a:gd name="connsiteX60" fmla="*/ 751142 w 1591532"/>
                <a:gd name="connsiteY60" fmla="*/ 189928 h 1285970"/>
                <a:gd name="connsiteX61" fmla="*/ 598361 w 1591532"/>
                <a:gd name="connsiteY61" fmla="*/ 189928 h 1285970"/>
                <a:gd name="connsiteX62" fmla="*/ 601504 w 1591532"/>
                <a:gd name="connsiteY62" fmla="*/ 215360 h 1285970"/>
                <a:gd name="connsiteX63" fmla="*/ 612934 w 1591532"/>
                <a:gd name="connsiteY63" fmla="*/ 236696 h 1285970"/>
                <a:gd name="connsiteX64" fmla="*/ 633031 w 1591532"/>
                <a:gd name="connsiteY64" fmla="*/ 251555 h 1285970"/>
                <a:gd name="connsiteX65" fmla="*/ 661892 w 1591532"/>
                <a:gd name="connsiteY65" fmla="*/ 257080 h 1285970"/>
                <a:gd name="connsiteX66" fmla="*/ 696849 w 1591532"/>
                <a:gd name="connsiteY66" fmla="*/ 247174 h 1285970"/>
                <a:gd name="connsiteX67" fmla="*/ 714851 w 1591532"/>
                <a:gd name="connsiteY67" fmla="*/ 217170 h 1285970"/>
                <a:gd name="connsiteX68" fmla="*/ 747998 w 1591532"/>
                <a:gd name="connsiteY68" fmla="*/ 217170 h 1285970"/>
                <a:gd name="connsiteX69" fmla="*/ 718376 w 1591532"/>
                <a:gd name="connsiteY69" fmla="*/ 268891 h 1285970"/>
                <a:gd name="connsiteX70" fmla="*/ 710375 w 1591532"/>
                <a:gd name="connsiteY70" fmla="*/ 137827 h 1285970"/>
                <a:gd name="connsiteX71" fmla="*/ 698182 w 1591532"/>
                <a:gd name="connsiteY71" fmla="*/ 119444 h 1285970"/>
                <a:gd name="connsiteX72" fmla="*/ 679990 w 1591532"/>
                <a:gd name="connsiteY72" fmla="*/ 107156 h 1285970"/>
                <a:gd name="connsiteX73" fmla="*/ 656844 w 1591532"/>
                <a:gd name="connsiteY73" fmla="*/ 102584 h 1285970"/>
                <a:gd name="connsiteX74" fmla="*/ 633317 w 1591532"/>
                <a:gd name="connsiteY74" fmla="*/ 107156 h 1285970"/>
                <a:gd name="connsiteX75" fmla="*/ 615315 w 1591532"/>
                <a:gd name="connsiteY75" fmla="*/ 119634 h 1285970"/>
                <a:gd name="connsiteX76" fmla="*/ 603504 w 1591532"/>
                <a:gd name="connsiteY76" fmla="*/ 138017 h 1285970"/>
                <a:gd name="connsiteX77" fmla="*/ 598361 w 1591532"/>
                <a:gd name="connsiteY77" fmla="*/ 160306 h 1285970"/>
                <a:gd name="connsiteX78" fmla="*/ 715613 w 1591532"/>
                <a:gd name="connsiteY78" fmla="*/ 160306 h 1285970"/>
                <a:gd name="connsiteX79" fmla="*/ 710279 w 1591532"/>
                <a:gd name="connsiteY79" fmla="*/ 137827 h 1285970"/>
                <a:gd name="connsiteX80" fmla="*/ 925639 w 1591532"/>
                <a:gd name="connsiteY80" fmla="*/ 268986 h 1285970"/>
                <a:gd name="connsiteX81" fmla="*/ 861060 w 1591532"/>
                <a:gd name="connsiteY81" fmla="*/ 286322 h 1285970"/>
                <a:gd name="connsiteX82" fmla="*/ 825532 w 1591532"/>
                <a:gd name="connsiteY82" fmla="*/ 278416 h 1285970"/>
                <a:gd name="connsiteX83" fmla="*/ 795338 w 1591532"/>
                <a:gd name="connsiteY83" fmla="*/ 256318 h 1285970"/>
                <a:gd name="connsiteX84" fmla="*/ 776954 w 1591532"/>
                <a:gd name="connsiteY84" fmla="*/ 222314 h 1285970"/>
                <a:gd name="connsiteX85" fmla="*/ 770001 w 1591532"/>
                <a:gd name="connsiteY85" fmla="*/ 179261 h 1285970"/>
                <a:gd name="connsiteX86" fmla="*/ 777145 w 1591532"/>
                <a:gd name="connsiteY86" fmla="*/ 136589 h 1285970"/>
                <a:gd name="connsiteX87" fmla="*/ 797052 w 1591532"/>
                <a:gd name="connsiteY87" fmla="*/ 103061 h 1285970"/>
                <a:gd name="connsiteX88" fmla="*/ 827437 w 1591532"/>
                <a:gd name="connsiteY88" fmla="*/ 80963 h 1285970"/>
                <a:gd name="connsiteX89" fmla="*/ 865918 w 1591532"/>
                <a:gd name="connsiteY89" fmla="*/ 73057 h 1285970"/>
                <a:gd name="connsiteX90" fmla="*/ 911162 w 1591532"/>
                <a:gd name="connsiteY90" fmla="*/ 84296 h 1285970"/>
                <a:gd name="connsiteX91" fmla="*/ 940022 w 1591532"/>
                <a:gd name="connsiteY91" fmla="*/ 112967 h 1285970"/>
                <a:gd name="connsiteX92" fmla="*/ 954977 w 1591532"/>
                <a:gd name="connsiteY92" fmla="*/ 150876 h 1285970"/>
                <a:gd name="connsiteX93" fmla="*/ 958310 w 1591532"/>
                <a:gd name="connsiteY93" fmla="*/ 189928 h 1285970"/>
                <a:gd name="connsiteX94" fmla="*/ 805529 w 1591532"/>
                <a:gd name="connsiteY94" fmla="*/ 189928 h 1285970"/>
                <a:gd name="connsiteX95" fmla="*/ 808672 w 1591532"/>
                <a:gd name="connsiteY95" fmla="*/ 215360 h 1285970"/>
                <a:gd name="connsiteX96" fmla="*/ 820103 w 1591532"/>
                <a:gd name="connsiteY96" fmla="*/ 236696 h 1285970"/>
                <a:gd name="connsiteX97" fmla="*/ 840200 w 1591532"/>
                <a:gd name="connsiteY97" fmla="*/ 251555 h 1285970"/>
                <a:gd name="connsiteX98" fmla="*/ 869061 w 1591532"/>
                <a:gd name="connsiteY98" fmla="*/ 257080 h 1285970"/>
                <a:gd name="connsiteX99" fmla="*/ 904018 w 1591532"/>
                <a:gd name="connsiteY99" fmla="*/ 247174 h 1285970"/>
                <a:gd name="connsiteX100" fmla="*/ 922020 w 1591532"/>
                <a:gd name="connsiteY100" fmla="*/ 217170 h 1285970"/>
                <a:gd name="connsiteX101" fmla="*/ 955167 w 1591532"/>
                <a:gd name="connsiteY101" fmla="*/ 217170 h 1285970"/>
                <a:gd name="connsiteX102" fmla="*/ 925544 w 1591532"/>
                <a:gd name="connsiteY102" fmla="*/ 268891 h 1285970"/>
                <a:gd name="connsiteX103" fmla="*/ 917543 w 1591532"/>
                <a:gd name="connsiteY103" fmla="*/ 137827 h 1285970"/>
                <a:gd name="connsiteX104" fmla="*/ 905351 w 1591532"/>
                <a:gd name="connsiteY104" fmla="*/ 119444 h 1285970"/>
                <a:gd name="connsiteX105" fmla="*/ 887159 w 1591532"/>
                <a:gd name="connsiteY105" fmla="*/ 107156 h 1285970"/>
                <a:gd name="connsiteX106" fmla="*/ 864013 w 1591532"/>
                <a:gd name="connsiteY106" fmla="*/ 102584 h 1285970"/>
                <a:gd name="connsiteX107" fmla="*/ 840486 w 1591532"/>
                <a:gd name="connsiteY107" fmla="*/ 107156 h 1285970"/>
                <a:gd name="connsiteX108" fmla="*/ 822484 w 1591532"/>
                <a:gd name="connsiteY108" fmla="*/ 119634 h 1285970"/>
                <a:gd name="connsiteX109" fmla="*/ 810673 w 1591532"/>
                <a:gd name="connsiteY109" fmla="*/ 138017 h 1285970"/>
                <a:gd name="connsiteX110" fmla="*/ 805529 w 1591532"/>
                <a:gd name="connsiteY110" fmla="*/ 160306 h 1285970"/>
                <a:gd name="connsiteX111" fmla="*/ 922782 w 1591532"/>
                <a:gd name="connsiteY111" fmla="*/ 160306 h 1285970"/>
                <a:gd name="connsiteX112" fmla="*/ 917448 w 1591532"/>
                <a:gd name="connsiteY112" fmla="*/ 137827 h 1285970"/>
                <a:gd name="connsiteX113" fmla="*/ 99155 w 1591532"/>
                <a:gd name="connsiteY113" fmla="*/ 615220 h 1285970"/>
                <a:gd name="connsiteX114" fmla="*/ 0 w 1591532"/>
                <a:gd name="connsiteY114" fmla="*/ 333280 h 1285970"/>
                <a:gd name="connsiteX115" fmla="*/ 40291 w 1591532"/>
                <a:gd name="connsiteY115" fmla="*/ 333280 h 1285970"/>
                <a:gd name="connsiteX116" fmla="*/ 120872 w 1591532"/>
                <a:gd name="connsiteY116" fmla="*/ 577787 h 1285970"/>
                <a:gd name="connsiteX117" fmla="*/ 121634 w 1591532"/>
                <a:gd name="connsiteY117" fmla="*/ 577787 h 1285970"/>
                <a:gd name="connsiteX118" fmla="*/ 202978 w 1591532"/>
                <a:gd name="connsiteY118" fmla="*/ 333280 h 1285970"/>
                <a:gd name="connsiteX119" fmla="*/ 242030 w 1591532"/>
                <a:gd name="connsiteY119" fmla="*/ 333280 h 1285970"/>
                <a:gd name="connsiteX120" fmla="*/ 141732 w 1591532"/>
                <a:gd name="connsiteY120" fmla="*/ 615220 h 1285970"/>
                <a:gd name="connsiteX121" fmla="*/ 99060 w 1591532"/>
                <a:gd name="connsiteY121" fmla="*/ 615220 h 1285970"/>
                <a:gd name="connsiteX122" fmla="*/ 370808 w 1591532"/>
                <a:gd name="connsiteY122" fmla="*/ 602171 h 1285970"/>
                <a:gd name="connsiteX123" fmla="*/ 313182 w 1591532"/>
                <a:gd name="connsiteY123" fmla="*/ 619506 h 1285970"/>
                <a:gd name="connsiteX124" fmla="*/ 270700 w 1591532"/>
                <a:gd name="connsiteY124" fmla="*/ 611600 h 1285970"/>
                <a:gd name="connsiteX125" fmla="*/ 240506 w 1591532"/>
                <a:gd name="connsiteY125" fmla="*/ 589502 h 1285970"/>
                <a:gd name="connsiteX126" fmla="*/ 222123 w 1591532"/>
                <a:gd name="connsiteY126" fmla="*/ 555498 h 1285970"/>
                <a:gd name="connsiteX127" fmla="*/ 215170 w 1591532"/>
                <a:gd name="connsiteY127" fmla="*/ 512445 h 1285970"/>
                <a:gd name="connsiteX128" fmla="*/ 222313 w 1591532"/>
                <a:gd name="connsiteY128" fmla="*/ 469773 h 1285970"/>
                <a:gd name="connsiteX129" fmla="*/ 242221 w 1591532"/>
                <a:gd name="connsiteY129" fmla="*/ 436245 h 1285970"/>
                <a:gd name="connsiteX130" fmla="*/ 272605 w 1591532"/>
                <a:gd name="connsiteY130" fmla="*/ 414147 h 1285970"/>
                <a:gd name="connsiteX131" fmla="*/ 311087 w 1591532"/>
                <a:gd name="connsiteY131" fmla="*/ 406241 h 1285970"/>
                <a:gd name="connsiteX132" fmla="*/ 356330 w 1591532"/>
                <a:gd name="connsiteY132" fmla="*/ 417481 h 1285970"/>
                <a:gd name="connsiteX133" fmla="*/ 385191 w 1591532"/>
                <a:gd name="connsiteY133" fmla="*/ 446151 h 1285970"/>
                <a:gd name="connsiteX134" fmla="*/ 400145 w 1591532"/>
                <a:gd name="connsiteY134" fmla="*/ 484061 h 1285970"/>
                <a:gd name="connsiteX135" fmla="*/ 403479 w 1591532"/>
                <a:gd name="connsiteY135" fmla="*/ 523113 h 1285970"/>
                <a:gd name="connsiteX136" fmla="*/ 250698 w 1591532"/>
                <a:gd name="connsiteY136" fmla="*/ 523113 h 1285970"/>
                <a:gd name="connsiteX137" fmla="*/ 253841 w 1591532"/>
                <a:gd name="connsiteY137" fmla="*/ 548545 h 1285970"/>
                <a:gd name="connsiteX138" fmla="*/ 265271 w 1591532"/>
                <a:gd name="connsiteY138" fmla="*/ 569881 h 1285970"/>
                <a:gd name="connsiteX139" fmla="*/ 285369 w 1591532"/>
                <a:gd name="connsiteY139" fmla="*/ 584740 h 1285970"/>
                <a:gd name="connsiteX140" fmla="*/ 314230 w 1591532"/>
                <a:gd name="connsiteY140" fmla="*/ 590264 h 1285970"/>
                <a:gd name="connsiteX141" fmla="*/ 349187 w 1591532"/>
                <a:gd name="connsiteY141" fmla="*/ 580358 h 1285970"/>
                <a:gd name="connsiteX142" fmla="*/ 367189 w 1591532"/>
                <a:gd name="connsiteY142" fmla="*/ 550355 h 1285970"/>
                <a:gd name="connsiteX143" fmla="*/ 400336 w 1591532"/>
                <a:gd name="connsiteY143" fmla="*/ 550355 h 1285970"/>
                <a:gd name="connsiteX144" fmla="*/ 370713 w 1591532"/>
                <a:gd name="connsiteY144" fmla="*/ 602075 h 1285970"/>
                <a:gd name="connsiteX145" fmla="*/ 362712 w 1591532"/>
                <a:gd name="connsiteY145" fmla="*/ 471011 h 1285970"/>
                <a:gd name="connsiteX146" fmla="*/ 350520 w 1591532"/>
                <a:gd name="connsiteY146" fmla="*/ 452628 h 1285970"/>
                <a:gd name="connsiteX147" fmla="*/ 332327 w 1591532"/>
                <a:gd name="connsiteY147" fmla="*/ 440341 h 1285970"/>
                <a:gd name="connsiteX148" fmla="*/ 309182 w 1591532"/>
                <a:gd name="connsiteY148" fmla="*/ 435769 h 1285970"/>
                <a:gd name="connsiteX149" fmla="*/ 285655 w 1591532"/>
                <a:gd name="connsiteY149" fmla="*/ 440341 h 1285970"/>
                <a:gd name="connsiteX150" fmla="*/ 267653 w 1591532"/>
                <a:gd name="connsiteY150" fmla="*/ 452819 h 1285970"/>
                <a:gd name="connsiteX151" fmla="*/ 255842 w 1591532"/>
                <a:gd name="connsiteY151" fmla="*/ 471202 h 1285970"/>
                <a:gd name="connsiteX152" fmla="*/ 250698 w 1591532"/>
                <a:gd name="connsiteY152" fmla="*/ 493490 h 1285970"/>
                <a:gd name="connsiteX153" fmla="*/ 367951 w 1591532"/>
                <a:gd name="connsiteY153" fmla="*/ 493490 h 1285970"/>
                <a:gd name="connsiteX154" fmla="*/ 362617 w 1591532"/>
                <a:gd name="connsiteY154" fmla="*/ 471011 h 1285970"/>
                <a:gd name="connsiteX155" fmla="*/ 463677 w 1591532"/>
                <a:gd name="connsiteY155" fmla="*/ 411004 h 1285970"/>
                <a:gd name="connsiteX156" fmla="*/ 463677 w 1591532"/>
                <a:gd name="connsiteY156" fmla="*/ 454057 h 1285970"/>
                <a:gd name="connsiteX157" fmla="*/ 464439 w 1591532"/>
                <a:gd name="connsiteY157" fmla="*/ 454057 h 1285970"/>
                <a:gd name="connsiteX158" fmla="*/ 494443 w 1591532"/>
                <a:gd name="connsiteY158" fmla="*/ 417290 h 1285970"/>
                <a:gd name="connsiteX159" fmla="*/ 539496 w 1591532"/>
                <a:gd name="connsiteY159" fmla="*/ 406241 h 1285970"/>
                <a:gd name="connsiteX160" fmla="*/ 539496 w 1591532"/>
                <a:gd name="connsiteY160" fmla="*/ 441769 h 1285970"/>
                <a:gd name="connsiteX161" fmla="*/ 505111 w 1591532"/>
                <a:gd name="connsiteY161" fmla="*/ 447294 h 1285970"/>
                <a:gd name="connsiteX162" fmla="*/ 482251 w 1591532"/>
                <a:gd name="connsiteY162" fmla="*/ 463487 h 1285970"/>
                <a:gd name="connsiteX163" fmla="*/ 469583 w 1591532"/>
                <a:gd name="connsiteY163" fmla="*/ 489394 h 1285970"/>
                <a:gd name="connsiteX164" fmla="*/ 465582 w 1591532"/>
                <a:gd name="connsiteY164" fmla="*/ 524351 h 1285970"/>
                <a:gd name="connsiteX165" fmla="*/ 465582 w 1591532"/>
                <a:gd name="connsiteY165" fmla="*/ 615220 h 1285970"/>
                <a:gd name="connsiteX166" fmla="*/ 432054 w 1591532"/>
                <a:gd name="connsiteY166" fmla="*/ 615220 h 1285970"/>
                <a:gd name="connsiteX167" fmla="*/ 432054 w 1591532"/>
                <a:gd name="connsiteY167" fmla="*/ 411004 h 1285970"/>
                <a:gd name="connsiteX168" fmla="*/ 463677 w 1591532"/>
                <a:gd name="connsiteY168" fmla="*/ 411004 h 1285970"/>
                <a:gd name="connsiteX169" fmla="*/ 703326 w 1591532"/>
                <a:gd name="connsiteY169" fmla="*/ 615220 h 1285970"/>
                <a:gd name="connsiteX170" fmla="*/ 703326 w 1591532"/>
                <a:gd name="connsiteY170" fmla="*/ 582835 h 1285970"/>
                <a:gd name="connsiteX171" fmla="*/ 702564 w 1591532"/>
                <a:gd name="connsiteY171" fmla="*/ 582835 h 1285970"/>
                <a:gd name="connsiteX172" fmla="*/ 675322 w 1591532"/>
                <a:gd name="connsiteY172" fmla="*/ 610648 h 1285970"/>
                <a:gd name="connsiteX173" fmla="*/ 636270 w 1591532"/>
                <a:gd name="connsiteY173" fmla="*/ 619506 h 1285970"/>
                <a:gd name="connsiteX174" fmla="*/ 602742 w 1591532"/>
                <a:gd name="connsiteY174" fmla="*/ 614172 h 1285970"/>
                <a:gd name="connsiteX175" fmla="*/ 581025 w 1591532"/>
                <a:gd name="connsiteY175" fmla="*/ 598932 h 1285970"/>
                <a:gd name="connsiteX176" fmla="*/ 569405 w 1591532"/>
                <a:gd name="connsiteY176" fmla="*/ 575405 h 1285970"/>
                <a:gd name="connsiteX177" fmla="*/ 566071 w 1591532"/>
                <a:gd name="connsiteY177" fmla="*/ 545211 h 1285970"/>
                <a:gd name="connsiteX178" fmla="*/ 566071 w 1591532"/>
                <a:gd name="connsiteY178" fmla="*/ 410909 h 1285970"/>
                <a:gd name="connsiteX179" fmla="*/ 599599 w 1591532"/>
                <a:gd name="connsiteY179" fmla="*/ 410909 h 1285970"/>
                <a:gd name="connsiteX180" fmla="*/ 599599 w 1591532"/>
                <a:gd name="connsiteY180" fmla="*/ 549116 h 1285970"/>
                <a:gd name="connsiteX181" fmla="*/ 610648 w 1591532"/>
                <a:gd name="connsiteY181" fmla="*/ 579120 h 1285970"/>
                <a:gd name="connsiteX182" fmla="*/ 641032 w 1591532"/>
                <a:gd name="connsiteY182" fmla="*/ 590169 h 1285970"/>
                <a:gd name="connsiteX183" fmla="*/ 667703 w 1591532"/>
                <a:gd name="connsiteY183" fmla="*/ 585407 h 1285970"/>
                <a:gd name="connsiteX184" fmla="*/ 686467 w 1591532"/>
                <a:gd name="connsiteY184" fmla="*/ 571976 h 1285970"/>
                <a:gd name="connsiteX185" fmla="*/ 697706 w 1591532"/>
                <a:gd name="connsiteY185" fmla="*/ 551593 h 1285970"/>
                <a:gd name="connsiteX186" fmla="*/ 701421 w 1591532"/>
                <a:gd name="connsiteY186" fmla="*/ 526161 h 1285970"/>
                <a:gd name="connsiteX187" fmla="*/ 701421 w 1591532"/>
                <a:gd name="connsiteY187" fmla="*/ 410813 h 1285970"/>
                <a:gd name="connsiteX188" fmla="*/ 734949 w 1591532"/>
                <a:gd name="connsiteY188" fmla="*/ 410813 h 1285970"/>
                <a:gd name="connsiteX189" fmla="*/ 734949 w 1591532"/>
                <a:gd name="connsiteY189" fmla="*/ 615029 h 1285970"/>
                <a:gd name="connsiteX190" fmla="*/ 703326 w 1591532"/>
                <a:gd name="connsiteY190" fmla="*/ 615029 h 1285970"/>
                <a:gd name="connsiteX191" fmla="*/ 803053 w 1591532"/>
                <a:gd name="connsiteY191" fmla="*/ 333280 h 1285970"/>
                <a:gd name="connsiteX192" fmla="*/ 803053 w 1591532"/>
                <a:gd name="connsiteY192" fmla="*/ 615220 h 1285970"/>
                <a:gd name="connsiteX193" fmla="*/ 769525 w 1591532"/>
                <a:gd name="connsiteY193" fmla="*/ 615220 h 1285970"/>
                <a:gd name="connsiteX194" fmla="*/ 769525 w 1591532"/>
                <a:gd name="connsiteY194" fmla="*/ 333280 h 1285970"/>
                <a:gd name="connsiteX195" fmla="*/ 803053 w 1591532"/>
                <a:gd name="connsiteY195" fmla="*/ 333280 h 1285970"/>
                <a:gd name="connsiteX196" fmla="*/ 1024223 w 1591532"/>
                <a:gd name="connsiteY196" fmla="*/ 614458 h 1285970"/>
                <a:gd name="connsiteX197" fmla="*/ 1000125 w 1591532"/>
                <a:gd name="connsiteY197" fmla="*/ 619601 h 1285970"/>
                <a:gd name="connsiteX198" fmla="*/ 979361 w 1591532"/>
                <a:gd name="connsiteY198" fmla="*/ 612267 h 1285970"/>
                <a:gd name="connsiteX199" fmla="*/ 971645 w 1591532"/>
                <a:gd name="connsiteY199" fmla="*/ 588359 h 1285970"/>
                <a:gd name="connsiteX200" fmla="*/ 939451 w 1591532"/>
                <a:gd name="connsiteY200" fmla="*/ 612267 h 1285970"/>
                <a:gd name="connsiteX201" fmla="*/ 899731 w 1591532"/>
                <a:gd name="connsiteY201" fmla="*/ 619601 h 1285970"/>
                <a:gd name="connsiteX202" fmla="*/ 873443 w 1591532"/>
                <a:gd name="connsiteY202" fmla="*/ 616458 h 1285970"/>
                <a:gd name="connsiteX203" fmla="*/ 851916 w 1591532"/>
                <a:gd name="connsiteY203" fmla="*/ 606552 h 1285970"/>
                <a:gd name="connsiteX204" fmla="*/ 837533 w 1591532"/>
                <a:gd name="connsiteY204" fmla="*/ 588931 h 1285970"/>
                <a:gd name="connsiteX205" fmla="*/ 832199 w 1591532"/>
                <a:gd name="connsiteY205" fmla="*/ 562642 h 1285970"/>
                <a:gd name="connsiteX206" fmla="*/ 838105 w 1591532"/>
                <a:gd name="connsiteY206" fmla="*/ 534162 h 1285970"/>
                <a:gd name="connsiteX207" fmla="*/ 853726 w 1591532"/>
                <a:gd name="connsiteY207" fmla="*/ 516160 h 1285970"/>
                <a:gd name="connsiteX208" fmla="*/ 875824 w 1591532"/>
                <a:gd name="connsiteY208" fmla="*/ 505682 h 1285970"/>
                <a:gd name="connsiteX209" fmla="*/ 901255 w 1591532"/>
                <a:gd name="connsiteY209" fmla="*/ 499777 h 1285970"/>
                <a:gd name="connsiteX210" fmla="*/ 927545 w 1591532"/>
                <a:gd name="connsiteY210" fmla="*/ 495586 h 1285970"/>
                <a:gd name="connsiteX211" fmla="*/ 949452 w 1591532"/>
                <a:gd name="connsiteY211" fmla="*/ 491681 h 1285970"/>
                <a:gd name="connsiteX212" fmla="*/ 964502 w 1591532"/>
                <a:gd name="connsiteY212" fmla="*/ 484156 h 1285970"/>
                <a:gd name="connsiteX213" fmla="*/ 970026 w 1591532"/>
                <a:gd name="connsiteY213" fmla="*/ 469773 h 1285970"/>
                <a:gd name="connsiteX214" fmla="*/ 965930 w 1591532"/>
                <a:gd name="connsiteY214" fmla="*/ 451961 h 1285970"/>
                <a:gd name="connsiteX215" fmla="*/ 955262 w 1591532"/>
                <a:gd name="connsiteY215" fmla="*/ 441674 h 1285970"/>
                <a:gd name="connsiteX216" fmla="*/ 940689 w 1591532"/>
                <a:gd name="connsiteY216" fmla="*/ 436912 h 1285970"/>
                <a:gd name="connsiteX217" fmla="*/ 924687 w 1591532"/>
                <a:gd name="connsiteY217" fmla="*/ 435769 h 1285970"/>
                <a:gd name="connsiteX218" fmla="*/ 889159 w 1591532"/>
                <a:gd name="connsiteY218" fmla="*/ 443865 h 1285970"/>
                <a:gd name="connsiteX219" fmla="*/ 873728 w 1591532"/>
                <a:gd name="connsiteY219" fmla="*/ 474440 h 1285970"/>
                <a:gd name="connsiteX220" fmla="*/ 840200 w 1591532"/>
                <a:gd name="connsiteY220" fmla="*/ 474440 h 1285970"/>
                <a:gd name="connsiteX221" fmla="*/ 848106 w 1591532"/>
                <a:gd name="connsiteY221" fmla="*/ 442436 h 1285970"/>
                <a:gd name="connsiteX222" fmla="*/ 867061 w 1591532"/>
                <a:gd name="connsiteY222" fmla="*/ 421291 h 1285970"/>
                <a:gd name="connsiteX223" fmla="*/ 894112 w 1591532"/>
                <a:gd name="connsiteY223" fmla="*/ 409670 h 1285970"/>
                <a:gd name="connsiteX224" fmla="*/ 926687 w 1591532"/>
                <a:gd name="connsiteY224" fmla="*/ 406146 h 1285970"/>
                <a:gd name="connsiteX225" fmla="*/ 954119 w 1591532"/>
                <a:gd name="connsiteY225" fmla="*/ 408146 h 1285970"/>
                <a:gd name="connsiteX226" fmla="*/ 978789 w 1591532"/>
                <a:gd name="connsiteY226" fmla="*/ 416242 h 1285970"/>
                <a:gd name="connsiteX227" fmla="*/ 996601 w 1591532"/>
                <a:gd name="connsiteY227" fmla="*/ 433388 h 1285970"/>
                <a:gd name="connsiteX228" fmla="*/ 1003268 w 1591532"/>
                <a:gd name="connsiteY228" fmla="*/ 462153 h 1285970"/>
                <a:gd name="connsiteX229" fmla="*/ 1003268 w 1591532"/>
                <a:gd name="connsiteY229" fmla="*/ 567023 h 1285970"/>
                <a:gd name="connsiteX230" fmla="*/ 1004697 w 1591532"/>
                <a:gd name="connsiteY230" fmla="*/ 584359 h 1285970"/>
                <a:gd name="connsiteX231" fmla="*/ 1013936 w 1591532"/>
                <a:gd name="connsiteY231" fmla="*/ 589883 h 1285970"/>
                <a:gd name="connsiteX232" fmla="*/ 1024223 w 1591532"/>
                <a:gd name="connsiteY232" fmla="*/ 588264 h 1285970"/>
                <a:gd name="connsiteX233" fmla="*/ 1024223 w 1591532"/>
                <a:gd name="connsiteY233" fmla="*/ 614363 h 1285970"/>
                <a:gd name="connsiteX234" fmla="*/ 969740 w 1591532"/>
                <a:gd name="connsiteY234" fmla="*/ 509778 h 1285970"/>
                <a:gd name="connsiteX235" fmla="*/ 953167 w 1591532"/>
                <a:gd name="connsiteY235" fmla="*/ 516636 h 1285970"/>
                <a:gd name="connsiteX236" fmla="*/ 931640 w 1591532"/>
                <a:gd name="connsiteY236" fmla="*/ 520160 h 1285970"/>
                <a:gd name="connsiteX237" fmla="*/ 908971 w 1591532"/>
                <a:gd name="connsiteY237" fmla="*/ 523304 h 1285970"/>
                <a:gd name="connsiteX238" fmla="*/ 888492 w 1591532"/>
                <a:gd name="connsiteY238" fmla="*/ 529019 h 1285970"/>
                <a:gd name="connsiteX239" fmla="*/ 873633 w 1591532"/>
                <a:gd name="connsiteY239" fmla="*/ 540258 h 1285970"/>
                <a:gd name="connsiteX240" fmla="*/ 867918 w 1591532"/>
                <a:gd name="connsiteY240" fmla="*/ 560070 h 1285970"/>
                <a:gd name="connsiteX241" fmla="*/ 871252 w 1591532"/>
                <a:gd name="connsiteY241" fmla="*/ 573977 h 1285970"/>
                <a:gd name="connsiteX242" fmla="*/ 879920 w 1591532"/>
                <a:gd name="connsiteY242" fmla="*/ 583216 h 1285970"/>
                <a:gd name="connsiteX243" fmla="*/ 892397 w 1591532"/>
                <a:gd name="connsiteY243" fmla="*/ 588359 h 1285970"/>
                <a:gd name="connsiteX244" fmla="*/ 907447 w 1591532"/>
                <a:gd name="connsiteY244" fmla="*/ 589979 h 1285970"/>
                <a:gd name="connsiteX245" fmla="*/ 935831 w 1591532"/>
                <a:gd name="connsiteY245" fmla="*/ 585502 h 1285970"/>
                <a:gd name="connsiteX246" fmla="*/ 955167 w 1591532"/>
                <a:gd name="connsiteY246" fmla="*/ 574072 h 1285970"/>
                <a:gd name="connsiteX247" fmla="*/ 966216 w 1591532"/>
                <a:gd name="connsiteY247" fmla="*/ 559118 h 1285970"/>
                <a:gd name="connsiteX248" fmla="*/ 969740 w 1591532"/>
                <a:gd name="connsiteY248" fmla="*/ 543973 h 1285970"/>
                <a:gd name="connsiteX249" fmla="*/ 969740 w 1591532"/>
                <a:gd name="connsiteY249" fmla="*/ 509778 h 1285970"/>
                <a:gd name="connsiteX250" fmla="*/ 1075182 w 1591532"/>
                <a:gd name="connsiteY250" fmla="*/ 411004 h 1285970"/>
                <a:gd name="connsiteX251" fmla="*/ 1075182 w 1591532"/>
                <a:gd name="connsiteY251" fmla="*/ 441008 h 1285970"/>
                <a:gd name="connsiteX252" fmla="*/ 1075944 w 1591532"/>
                <a:gd name="connsiteY252" fmla="*/ 441008 h 1285970"/>
                <a:gd name="connsiteX253" fmla="*/ 1141857 w 1591532"/>
                <a:gd name="connsiteY253" fmla="*/ 406241 h 1285970"/>
                <a:gd name="connsiteX254" fmla="*/ 1176242 w 1591532"/>
                <a:gd name="connsiteY254" fmla="*/ 414147 h 1285970"/>
                <a:gd name="connsiteX255" fmla="*/ 1197959 w 1591532"/>
                <a:gd name="connsiteY255" fmla="*/ 441008 h 1285970"/>
                <a:gd name="connsiteX256" fmla="*/ 1225010 w 1591532"/>
                <a:gd name="connsiteY256" fmla="*/ 415290 h 1285970"/>
                <a:gd name="connsiteX257" fmla="*/ 1261967 w 1591532"/>
                <a:gd name="connsiteY257" fmla="*/ 406241 h 1285970"/>
                <a:gd name="connsiteX258" fmla="*/ 1289780 w 1591532"/>
                <a:gd name="connsiteY258" fmla="*/ 409575 h 1285970"/>
                <a:gd name="connsiteX259" fmla="*/ 1311116 w 1591532"/>
                <a:gd name="connsiteY259" fmla="*/ 420053 h 1285970"/>
                <a:gd name="connsiteX260" fmla="*/ 1324928 w 1591532"/>
                <a:gd name="connsiteY260" fmla="*/ 438436 h 1285970"/>
                <a:gd name="connsiteX261" fmla="*/ 1329881 w 1591532"/>
                <a:gd name="connsiteY261" fmla="*/ 465487 h 1285970"/>
                <a:gd name="connsiteX262" fmla="*/ 1329881 w 1591532"/>
                <a:gd name="connsiteY262" fmla="*/ 615125 h 1285970"/>
                <a:gd name="connsiteX263" fmla="*/ 1296353 w 1591532"/>
                <a:gd name="connsiteY263" fmla="*/ 615125 h 1285970"/>
                <a:gd name="connsiteX264" fmla="*/ 1296353 w 1591532"/>
                <a:gd name="connsiteY264" fmla="*/ 481203 h 1285970"/>
                <a:gd name="connsiteX265" fmla="*/ 1294829 w 1591532"/>
                <a:gd name="connsiteY265" fmla="*/ 463391 h 1285970"/>
                <a:gd name="connsiteX266" fmla="*/ 1288923 w 1591532"/>
                <a:gd name="connsiteY266" fmla="*/ 449009 h 1285970"/>
                <a:gd name="connsiteX267" fmla="*/ 1276826 w 1591532"/>
                <a:gd name="connsiteY267" fmla="*/ 439293 h 1285970"/>
                <a:gd name="connsiteX268" fmla="*/ 1256919 w 1591532"/>
                <a:gd name="connsiteY268" fmla="*/ 435769 h 1285970"/>
                <a:gd name="connsiteX269" fmla="*/ 1217867 w 1591532"/>
                <a:gd name="connsiteY269" fmla="*/ 449961 h 1285970"/>
                <a:gd name="connsiteX270" fmla="*/ 1203674 w 1591532"/>
                <a:gd name="connsiteY270" fmla="*/ 487871 h 1285970"/>
                <a:gd name="connsiteX271" fmla="*/ 1203674 w 1591532"/>
                <a:gd name="connsiteY271" fmla="*/ 615029 h 1285970"/>
                <a:gd name="connsiteX272" fmla="*/ 1170146 w 1591532"/>
                <a:gd name="connsiteY272" fmla="*/ 615029 h 1285970"/>
                <a:gd name="connsiteX273" fmla="*/ 1170146 w 1591532"/>
                <a:gd name="connsiteY273" fmla="*/ 481108 h 1285970"/>
                <a:gd name="connsiteX274" fmla="*/ 1168337 w 1591532"/>
                <a:gd name="connsiteY274" fmla="*/ 462915 h 1285970"/>
                <a:gd name="connsiteX275" fmla="*/ 1162240 w 1591532"/>
                <a:gd name="connsiteY275" fmla="*/ 448532 h 1285970"/>
                <a:gd name="connsiteX276" fmla="*/ 1150620 w 1591532"/>
                <a:gd name="connsiteY276" fmla="*/ 439007 h 1285970"/>
                <a:gd name="connsiteX277" fmla="*/ 1131856 w 1591532"/>
                <a:gd name="connsiteY277" fmla="*/ 435673 h 1285970"/>
                <a:gd name="connsiteX278" fmla="*/ 1106805 w 1591532"/>
                <a:gd name="connsiteY278" fmla="*/ 441579 h 1285970"/>
                <a:gd name="connsiteX279" fmla="*/ 1089851 w 1591532"/>
                <a:gd name="connsiteY279" fmla="*/ 455771 h 1285970"/>
                <a:gd name="connsiteX280" fmla="*/ 1080421 w 1591532"/>
                <a:gd name="connsiteY280" fmla="*/ 472916 h 1285970"/>
                <a:gd name="connsiteX281" fmla="*/ 1077468 w 1591532"/>
                <a:gd name="connsiteY281" fmla="*/ 487775 h 1285970"/>
                <a:gd name="connsiteX282" fmla="*/ 1077468 w 1591532"/>
                <a:gd name="connsiteY282" fmla="*/ 614934 h 1285970"/>
                <a:gd name="connsiteX283" fmla="*/ 1043940 w 1591532"/>
                <a:gd name="connsiteY283" fmla="*/ 614934 h 1285970"/>
                <a:gd name="connsiteX284" fmla="*/ 1043940 w 1591532"/>
                <a:gd name="connsiteY284" fmla="*/ 410718 h 1285970"/>
                <a:gd name="connsiteX285" fmla="*/ 1075563 w 1591532"/>
                <a:gd name="connsiteY285" fmla="*/ 410718 h 1285970"/>
                <a:gd name="connsiteX286" fmla="*/ 133064 w 1591532"/>
                <a:gd name="connsiteY286" fmla="*/ 666464 h 1285970"/>
                <a:gd name="connsiteX287" fmla="*/ 152591 w 1591532"/>
                <a:gd name="connsiteY287" fmla="*/ 666655 h 1285970"/>
                <a:gd name="connsiteX288" fmla="*/ 173355 w 1591532"/>
                <a:gd name="connsiteY288" fmla="*/ 667798 h 1285970"/>
                <a:gd name="connsiteX289" fmla="*/ 192500 w 1591532"/>
                <a:gd name="connsiteY289" fmla="*/ 670751 h 1285970"/>
                <a:gd name="connsiteX290" fmla="*/ 207740 w 1591532"/>
                <a:gd name="connsiteY290" fmla="*/ 676656 h 1285970"/>
                <a:gd name="connsiteX291" fmla="*/ 231267 w 1591532"/>
                <a:gd name="connsiteY291" fmla="*/ 699611 h 1285970"/>
                <a:gd name="connsiteX292" fmla="*/ 240983 w 1591532"/>
                <a:gd name="connsiteY292" fmla="*/ 735521 h 1285970"/>
                <a:gd name="connsiteX293" fmla="*/ 230124 w 1591532"/>
                <a:gd name="connsiteY293" fmla="*/ 774383 h 1285970"/>
                <a:gd name="connsiteX294" fmla="*/ 199168 w 1591532"/>
                <a:gd name="connsiteY294" fmla="*/ 798671 h 1285970"/>
                <a:gd name="connsiteX295" fmla="*/ 199168 w 1591532"/>
                <a:gd name="connsiteY295" fmla="*/ 799433 h 1285970"/>
                <a:gd name="connsiteX296" fmla="*/ 239078 w 1591532"/>
                <a:gd name="connsiteY296" fmla="*/ 823151 h 1285970"/>
                <a:gd name="connsiteX297" fmla="*/ 252889 w 1591532"/>
                <a:gd name="connsiteY297" fmla="*/ 867347 h 1285970"/>
                <a:gd name="connsiteX298" fmla="*/ 247364 w 1591532"/>
                <a:gd name="connsiteY298" fmla="*/ 897350 h 1285970"/>
                <a:gd name="connsiteX299" fmla="*/ 230981 w 1591532"/>
                <a:gd name="connsiteY299" fmla="*/ 923258 h 1285970"/>
                <a:gd name="connsiteX300" fmla="*/ 204121 w 1591532"/>
                <a:gd name="connsiteY300" fmla="*/ 941451 h 1285970"/>
                <a:gd name="connsiteX301" fmla="*/ 167164 w 1591532"/>
                <a:gd name="connsiteY301" fmla="*/ 948404 h 1285970"/>
                <a:gd name="connsiteX302" fmla="*/ 30956 w 1591532"/>
                <a:gd name="connsiteY302" fmla="*/ 948404 h 1285970"/>
                <a:gd name="connsiteX303" fmla="*/ 30956 w 1591532"/>
                <a:gd name="connsiteY303" fmla="*/ 666464 h 1285970"/>
                <a:gd name="connsiteX304" fmla="*/ 133255 w 1591532"/>
                <a:gd name="connsiteY304" fmla="*/ 666464 h 1285970"/>
                <a:gd name="connsiteX305" fmla="*/ 143351 w 1591532"/>
                <a:gd name="connsiteY305" fmla="*/ 787718 h 1285970"/>
                <a:gd name="connsiteX306" fmla="*/ 189357 w 1591532"/>
                <a:gd name="connsiteY306" fmla="*/ 776478 h 1285970"/>
                <a:gd name="connsiteX307" fmla="*/ 203359 w 1591532"/>
                <a:gd name="connsiteY307" fmla="*/ 742664 h 1285970"/>
                <a:gd name="connsiteX308" fmla="*/ 198596 w 1591532"/>
                <a:gd name="connsiteY308" fmla="*/ 718947 h 1285970"/>
                <a:gd name="connsiteX309" fmla="*/ 185547 w 1591532"/>
                <a:gd name="connsiteY309" fmla="*/ 705517 h 1285970"/>
                <a:gd name="connsiteX310" fmla="*/ 166402 w 1591532"/>
                <a:gd name="connsiteY310" fmla="*/ 699421 h 1285970"/>
                <a:gd name="connsiteX311" fmla="*/ 143256 w 1591532"/>
                <a:gd name="connsiteY311" fmla="*/ 697992 h 1285970"/>
                <a:gd name="connsiteX312" fmla="*/ 68199 w 1591532"/>
                <a:gd name="connsiteY312" fmla="*/ 697992 h 1285970"/>
                <a:gd name="connsiteX313" fmla="*/ 68199 w 1591532"/>
                <a:gd name="connsiteY313" fmla="*/ 787622 h 1285970"/>
                <a:gd name="connsiteX314" fmla="*/ 143256 w 1591532"/>
                <a:gd name="connsiteY314" fmla="*/ 787622 h 1285970"/>
                <a:gd name="connsiteX315" fmla="*/ 162306 w 1591532"/>
                <a:gd name="connsiteY315" fmla="*/ 916781 h 1285970"/>
                <a:gd name="connsiteX316" fmla="*/ 201168 w 1591532"/>
                <a:gd name="connsiteY316" fmla="*/ 903351 h 1285970"/>
                <a:gd name="connsiteX317" fmla="*/ 215170 w 1591532"/>
                <a:gd name="connsiteY317" fmla="*/ 866204 h 1285970"/>
                <a:gd name="connsiteX318" fmla="*/ 210026 w 1591532"/>
                <a:gd name="connsiteY318" fmla="*/ 843344 h 1285970"/>
                <a:gd name="connsiteX319" fmla="*/ 196405 w 1591532"/>
                <a:gd name="connsiteY319" fmla="*/ 828961 h 1285970"/>
                <a:gd name="connsiteX320" fmla="*/ 176879 w 1591532"/>
                <a:gd name="connsiteY320" fmla="*/ 821436 h 1285970"/>
                <a:gd name="connsiteX321" fmla="*/ 154019 w 1591532"/>
                <a:gd name="connsiteY321" fmla="*/ 819245 h 1285970"/>
                <a:gd name="connsiteX322" fmla="*/ 68294 w 1591532"/>
                <a:gd name="connsiteY322" fmla="*/ 819245 h 1285970"/>
                <a:gd name="connsiteX323" fmla="*/ 68294 w 1591532"/>
                <a:gd name="connsiteY323" fmla="*/ 916781 h 1285970"/>
                <a:gd name="connsiteX324" fmla="*/ 162306 w 1591532"/>
                <a:gd name="connsiteY324" fmla="*/ 916781 h 1285970"/>
                <a:gd name="connsiteX325" fmla="*/ 412623 w 1591532"/>
                <a:gd name="connsiteY325" fmla="*/ 948404 h 1285970"/>
                <a:gd name="connsiteX326" fmla="*/ 412623 w 1591532"/>
                <a:gd name="connsiteY326" fmla="*/ 916019 h 1285970"/>
                <a:gd name="connsiteX327" fmla="*/ 411861 w 1591532"/>
                <a:gd name="connsiteY327" fmla="*/ 916019 h 1285970"/>
                <a:gd name="connsiteX328" fmla="*/ 384620 w 1591532"/>
                <a:gd name="connsiteY328" fmla="*/ 943832 h 1285970"/>
                <a:gd name="connsiteX329" fmla="*/ 345567 w 1591532"/>
                <a:gd name="connsiteY329" fmla="*/ 952690 h 1285970"/>
                <a:gd name="connsiteX330" fmla="*/ 312039 w 1591532"/>
                <a:gd name="connsiteY330" fmla="*/ 947357 h 1285970"/>
                <a:gd name="connsiteX331" fmla="*/ 290322 w 1591532"/>
                <a:gd name="connsiteY331" fmla="*/ 932117 h 1285970"/>
                <a:gd name="connsiteX332" fmla="*/ 278702 w 1591532"/>
                <a:gd name="connsiteY332" fmla="*/ 908590 h 1285970"/>
                <a:gd name="connsiteX333" fmla="*/ 275368 w 1591532"/>
                <a:gd name="connsiteY333" fmla="*/ 878396 h 1285970"/>
                <a:gd name="connsiteX334" fmla="*/ 275368 w 1591532"/>
                <a:gd name="connsiteY334" fmla="*/ 744093 h 1285970"/>
                <a:gd name="connsiteX335" fmla="*/ 308896 w 1591532"/>
                <a:gd name="connsiteY335" fmla="*/ 744093 h 1285970"/>
                <a:gd name="connsiteX336" fmla="*/ 308896 w 1591532"/>
                <a:gd name="connsiteY336" fmla="*/ 882301 h 1285970"/>
                <a:gd name="connsiteX337" fmla="*/ 319945 w 1591532"/>
                <a:gd name="connsiteY337" fmla="*/ 912305 h 1285970"/>
                <a:gd name="connsiteX338" fmla="*/ 350330 w 1591532"/>
                <a:gd name="connsiteY338" fmla="*/ 923354 h 1285970"/>
                <a:gd name="connsiteX339" fmla="*/ 377000 w 1591532"/>
                <a:gd name="connsiteY339" fmla="*/ 918591 h 1285970"/>
                <a:gd name="connsiteX340" fmla="*/ 395764 w 1591532"/>
                <a:gd name="connsiteY340" fmla="*/ 905161 h 1285970"/>
                <a:gd name="connsiteX341" fmla="*/ 407003 w 1591532"/>
                <a:gd name="connsiteY341" fmla="*/ 884777 h 1285970"/>
                <a:gd name="connsiteX342" fmla="*/ 410718 w 1591532"/>
                <a:gd name="connsiteY342" fmla="*/ 859346 h 1285970"/>
                <a:gd name="connsiteX343" fmla="*/ 410718 w 1591532"/>
                <a:gd name="connsiteY343" fmla="*/ 743998 h 1285970"/>
                <a:gd name="connsiteX344" fmla="*/ 444246 w 1591532"/>
                <a:gd name="connsiteY344" fmla="*/ 743998 h 1285970"/>
                <a:gd name="connsiteX345" fmla="*/ 444246 w 1591532"/>
                <a:gd name="connsiteY345" fmla="*/ 948214 h 1285970"/>
                <a:gd name="connsiteX346" fmla="*/ 412623 w 1591532"/>
                <a:gd name="connsiteY346" fmla="*/ 948214 h 1285970"/>
                <a:gd name="connsiteX347" fmla="*/ 478822 w 1591532"/>
                <a:gd name="connsiteY347" fmla="*/ 707517 h 1285970"/>
                <a:gd name="connsiteX348" fmla="*/ 478822 w 1591532"/>
                <a:gd name="connsiteY348" fmla="*/ 666464 h 1285970"/>
                <a:gd name="connsiteX349" fmla="*/ 512350 w 1591532"/>
                <a:gd name="connsiteY349" fmla="*/ 666464 h 1285970"/>
                <a:gd name="connsiteX350" fmla="*/ 512350 w 1591532"/>
                <a:gd name="connsiteY350" fmla="*/ 707517 h 1285970"/>
                <a:gd name="connsiteX351" fmla="*/ 478822 w 1591532"/>
                <a:gd name="connsiteY351" fmla="*/ 707517 h 1285970"/>
                <a:gd name="connsiteX352" fmla="*/ 512350 w 1591532"/>
                <a:gd name="connsiteY352" fmla="*/ 744284 h 1285970"/>
                <a:gd name="connsiteX353" fmla="*/ 512350 w 1591532"/>
                <a:gd name="connsiteY353" fmla="*/ 948500 h 1285970"/>
                <a:gd name="connsiteX354" fmla="*/ 478822 w 1591532"/>
                <a:gd name="connsiteY354" fmla="*/ 948500 h 1285970"/>
                <a:gd name="connsiteX355" fmla="*/ 478822 w 1591532"/>
                <a:gd name="connsiteY355" fmla="*/ 744284 h 1285970"/>
                <a:gd name="connsiteX356" fmla="*/ 512350 w 1591532"/>
                <a:gd name="connsiteY356" fmla="*/ 744284 h 1285970"/>
                <a:gd name="connsiteX357" fmla="*/ 580454 w 1591532"/>
                <a:gd name="connsiteY357" fmla="*/ 666464 h 1285970"/>
                <a:gd name="connsiteX358" fmla="*/ 580454 w 1591532"/>
                <a:gd name="connsiteY358" fmla="*/ 948404 h 1285970"/>
                <a:gd name="connsiteX359" fmla="*/ 546926 w 1591532"/>
                <a:gd name="connsiteY359" fmla="*/ 948404 h 1285970"/>
                <a:gd name="connsiteX360" fmla="*/ 546926 w 1591532"/>
                <a:gd name="connsiteY360" fmla="*/ 666464 h 1285970"/>
                <a:gd name="connsiteX361" fmla="*/ 580454 w 1591532"/>
                <a:gd name="connsiteY361" fmla="*/ 666464 h 1285970"/>
                <a:gd name="connsiteX362" fmla="*/ 769620 w 1591532"/>
                <a:gd name="connsiteY362" fmla="*/ 948404 h 1285970"/>
                <a:gd name="connsiteX363" fmla="*/ 769620 w 1591532"/>
                <a:gd name="connsiteY363" fmla="*/ 920782 h 1285970"/>
                <a:gd name="connsiteX364" fmla="*/ 768858 w 1591532"/>
                <a:gd name="connsiteY364" fmla="*/ 920782 h 1285970"/>
                <a:gd name="connsiteX365" fmla="*/ 742760 w 1591532"/>
                <a:gd name="connsiteY365" fmla="*/ 945261 h 1285970"/>
                <a:gd name="connsiteX366" fmla="*/ 703612 w 1591532"/>
                <a:gd name="connsiteY366" fmla="*/ 952786 h 1285970"/>
                <a:gd name="connsiteX367" fmla="*/ 662369 w 1591532"/>
                <a:gd name="connsiteY367" fmla="*/ 944118 h 1285970"/>
                <a:gd name="connsiteX368" fmla="*/ 633127 w 1591532"/>
                <a:gd name="connsiteY368" fmla="*/ 920782 h 1285970"/>
                <a:gd name="connsiteX369" fmla="*/ 615505 w 1591532"/>
                <a:gd name="connsiteY369" fmla="*/ 886778 h 1285970"/>
                <a:gd name="connsiteX370" fmla="*/ 609600 w 1591532"/>
                <a:gd name="connsiteY370" fmla="*/ 845725 h 1285970"/>
                <a:gd name="connsiteX371" fmla="*/ 615315 w 1591532"/>
                <a:gd name="connsiteY371" fmla="*/ 804672 h 1285970"/>
                <a:gd name="connsiteX372" fmla="*/ 632651 w 1591532"/>
                <a:gd name="connsiteY372" fmla="*/ 770858 h 1285970"/>
                <a:gd name="connsiteX373" fmla="*/ 661892 w 1591532"/>
                <a:gd name="connsiteY373" fmla="*/ 747998 h 1285970"/>
                <a:gd name="connsiteX374" fmla="*/ 702755 w 1591532"/>
                <a:gd name="connsiteY374" fmla="*/ 739521 h 1285970"/>
                <a:gd name="connsiteX375" fmla="*/ 719709 w 1591532"/>
                <a:gd name="connsiteY375" fmla="*/ 741140 h 1285970"/>
                <a:gd name="connsiteX376" fmla="*/ 737902 w 1591532"/>
                <a:gd name="connsiteY376" fmla="*/ 746474 h 1285970"/>
                <a:gd name="connsiteX377" fmla="*/ 755047 w 1591532"/>
                <a:gd name="connsiteY377" fmla="*/ 756380 h 1285970"/>
                <a:gd name="connsiteX378" fmla="*/ 768668 w 1591532"/>
                <a:gd name="connsiteY378" fmla="*/ 771620 h 1285970"/>
                <a:gd name="connsiteX379" fmla="*/ 769430 w 1591532"/>
                <a:gd name="connsiteY379" fmla="*/ 771620 h 1285970"/>
                <a:gd name="connsiteX380" fmla="*/ 769430 w 1591532"/>
                <a:gd name="connsiteY380" fmla="*/ 666560 h 1285970"/>
                <a:gd name="connsiteX381" fmla="*/ 802957 w 1591532"/>
                <a:gd name="connsiteY381" fmla="*/ 666560 h 1285970"/>
                <a:gd name="connsiteX382" fmla="*/ 802957 w 1591532"/>
                <a:gd name="connsiteY382" fmla="*/ 948500 h 1285970"/>
                <a:gd name="connsiteX383" fmla="*/ 769430 w 1591532"/>
                <a:gd name="connsiteY383" fmla="*/ 948500 h 1285970"/>
                <a:gd name="connsiteX384" fmla="*/ 649034 w 1591532"/>
                <a:gd name="connsiteY384" fmla="*/ 875919 h 1285970"/>
                <a:gd name="connsiteX385" fmla="*/ 660463 w 1591532"/>
                <a:gd name="connsiteY385" fmla="*/ 900208 h 1285970"/>
                <a:gd name="connsiteX386" fmla="*/ 680180 w 1591532"/>
                <a:gd name="connsiteY386" fmla="*/ 917162 h 1285970"/>
                <a:gd name="connsiteX387" fmla="*/ 708374 w 1591532"/>
                <a:gd name="connsiteY387" fmla="*/ 923449 h 1285970"/>
                <a:gd name="connsiteX388" fmla="*/ 737235 w 1591532"/>
                <a:gd name="connsiteY388" fmla="*/ 916781 h 1285970"/>
                <a:gd name="connsiteX389" fmla="*/ 756571 w 1591532"/>
                <a:gd name="connsiteY389" fmla="*/ 899160 h 1285970"/>
                <a:gd name="connsiteX390" fmla="*/ 767429 w 1591532"/>
                <a:gd name="connsiteY390" fmla="*/ 874490 h 1285970"/>
                <a:gd name="connsiteX391" fmla="*/ 770763 w 1591532"/>
                <a:gd name="connsiteY391" fmla="*/ 846487 h 1285970"/>
                <a:gd name="connsiteX392" fmla="*/ 767239 w 1591532"/>
                <a:gd name="connsiteY392" fmla="*/ 817436 h 1285970"/>
                <a:gd name="connsiteX393" fmla="*/ 755999 w 1591532"/>
                <a:gd name="connsiteY393" fmla="*/ 792766 h 1285970"/>
                <a:gd name="connsiteX394" fmla="*/ 736092 w 1591532"/>
                <a:gd name="connsiteY394" fmla="*/ 775621 h 1285970"/>
                <a:gd name="connsiteX395" fmla="*/ 706469 w 1591532"/>
                <a:gd name="connsiteY395" fmla="*/ 769144 h 1285970"/>
                <a:gd name="connsiteX396" fmla="*/ 677609 w 1591532"/>
                <a:gd name="connsiteY396" fmla="*/ 775907 h 1285970"/>
                <a:gd name="connsiteX397" fmla="*/ 658654 w 1591532"/>
                <a:gd name="connsiteY397" fmla="*/ 793718 h 1285970"/>
                <a:gd name="connsiteX398" fmla="*/ 648367 w 1591532"/>
                <a:gd name="connsiteY398" fmla="*/ 818960 h 1285970"/>
                <a:gd name="connsiteX399" fmla="*/ 645223 w 1591532"/>
                <a:gd name="connsiteY399" fmla="*/ 848201 h 1285970"/>
                <a:gd name="connsiteX400" fmla="*/ 648938 w 1591532"/>
                <a:gd name="connsiteY400" fmla="*/ 876014 h 1285970"/>
                <a:gd name="connsiteX401" fmla="*/ 837724 w 1591532"/>
                <a:gd name="connsiteY401" fmla="*/ 707517 h 1285970"/>
                <a:gd name="connsiteX402" fmla="*/ 837724 w 1591532"/>
                <a:gd name="connsiteY402" fmla="*/ 666464 h 1285970"/>
                <a:gd name="connsiteX403" fmla="*/ 871252 w 1591532"/>
                <a:gd name="connsiteY403" fmla="*/ 666464 h 1285970"/>
                <a:gd name="connsiteX404" fmla="*/ 871252 w 1591532"/>
                <a:gd name="connsiteY404" fmla="*/ 707517 h 1285970"/>
                <a:gd name="connsiteX405" fmla="*/ 837724 w 1591532"/>
                <a:gd name="connsiteY405" fmla="*/ 707517 h 1285970"/>
                <a:gd name="connsiteX406" fmla="*/ 871347 w 1591532"/>
                <a:gd name="connsiteY406" fmla="*/ 744284 h 1285970"/>
                <a:gd name="connsiteX407" fmla="*/ 871347 w 1591532"/>
                <a:gd name="connsiteY407" fmla="*/ 948500 h 1285970"/>
                <a:gd name="connsiteX408" fmla="*/ 837819 w 1591532"/>
                <a:gd name="connsiteY408" fmla="*/ 948500 h 1285970"/>
                <a:gd name="connsiteX409" fmla="*/ 837819 w 1591532"/>
                <a:gd name="connsiteY409" fmla="*/ 744284 h 1285970"/>
                <a:gd name="connsiteX410" fmla="*/ 871347 w 1591532"/>
                <a:gd name="connsiteY410" fmla="*/ 744284 h 1285970"/>
                <a:gd name="connsiteX411" fmla="*/ 937451 w 1591532"/>
                <a:gd name="connsiteY411" fmla="*/ 744284 h 1285970"/>
                <a:gd name="connsiteX412" fmla="*/ 937451 w 1591532"/>
                <a:gd name="connsiteY412" fmla="*/ 776669 h 1285970"/>
                <a:gd name="connsiteX413" fmla="*/ 938213 w 1591532"/>
                <a:gd name="connsiteY413" fmla="*/ 776669 h 1285970"/>
                <a:gd name="connsiteX414" fmla="*/ 1004602 w 1591532"/>
                <a:gd name="connsiteY414" fmla="*/ 739521 h 1285970"/>
                <a:gd name="connsiteX415" fmla="*/ 1038130 w 1591532"/>
                <a:gd name="connsiteY415" fmla="*/ 745046 h 1285970"/>
                <a:gd name="connsiteX416" fmla="*/ 1059847 w 1591532"/>
                <a:gd name="connsiteY416" fmla="*/ 760476 h 1285970"/>
                <a:gd name="connsiteX417" fmla="*/ 1071467 w 1591532"/>
                <a:gd name="connsiteY417" fmla="*/ 784003 h 1285970"/>
                <a:gd name="connsiteX418" fmla="*/ 1074801 w 1591532"/>
                <a:gd name="connsiteY418" fmla="*/ 814197 h 1285970"/>
                <a:gd name="connsiteX419" fmla="*/ 1074801 w 1591532"/>
                <a:gd name="connsiteY419" fmla="*/ 948500 h 1285970"/>
                <a:gd name="connsiteX420" fmla="*/ 1041273 w 1591532"/>
                <a:gd name="connsiteY420" fmla="*/ 948500 h 1285970"/>
                <a:gd name="connsiteX421" fmla="*/ 1041273 w 1591532"/>
                <a:gd name="connsiteY421" fmla="*/ 810292 h 1285970"/>
                <a:gd name="connsiteX422" fmla="*/ 1030224 w 1591532"/>
                <a:gd name="connsiteY422" fmla="*/ 780288 h 1285970"/>
                <a:gd name="connsiteX423" fmla="*/ 999839 w 1591532"/>
                <a:gd name="connsiteY423" fmla="*/ 769239 h 1285970"/>
                <a:gd name="connsiteX424" fmla="*/ 973169 w 1591532"/>
                <a:gd name="connsiteY424" fmla="*/ 774002 h 1285970"/>
                <a:gd name="connsiteX425" fmla="*/ 954405 w 1591532"/>
                <a:gd name="connsiteY425" fmla="*/ 787432 h 1285970"/>
                <a:gd name="connsiteX426" fmla="*/ 943165 w 1591532"/>
                <a:gd name="connsiteY426" fmla="*/ 807815 h 1285970"/>
                <a:gd name="connsiteX427" fmla="*/ 939451 w 1591532"/>
                <a:gd name="connsiteY427" fmla="*/ 833247 h 1285970"/>
                <a:gd name="connsiteX428" fmla="*/ 939451 w 1591532"/>
                <a:gd name="connsiteY428" fmla="*/ 948595 h 1285970"/>
                <a:gd name="connsiteX429" fmla="*/ 905923 w 1591532"/>
                <a:gd name="connsiteY429" fmla="*/ 948595 h 1285970"/>
                <a:gd name="connsiteX430" fmla="*/ 905923 w 1591532"/>
                <a:gd name="connsiteY430" fmla="*/ 744379 h 1285970"/>
                <a:gd name="connsiteX431" fmla="*/ 937546 w 1591532"/>
                <a:gd name="connsiteY431" fmla="*/ 744379 h 1285970"/>
                <a:gd name="connsiteX432" fmla="*/ 1265492 w 1591532"/>
                <a:gd name="connsiteY432" fmla="*/ 1006031 h 1285970"/>
                <a:gd name="connsiteX433" fmla="*/ 1193673 w 1591532"/>
                <a:gd name="connsiteY433" fmla="*/ 1030891 h 1285970"/>
                <a:gd name="connsiteX434" fmla="*/ 1164622 w 1591532"/>
                <a:gd name="connsiteY434" fmla="*/ 1027748 h 1285970"/>
                <a:gd name="connsiteX435" fmla="*/ 1137761 w 1591532"/>
                <a:gd name="connsiteY435" fmla="*/ 1017461 h 1285970"/>
                <a:gd name="connsiteX436" fmla="*/ 1117854 w 1591532"/>
                <a:gd name="connsiteY436" fmla="*/ 998887 h 1285970"/>
                <a:gd name="connsiteX437" fmla="*/ 1109186 w 1591532"/>
                <a:gd name="connsiteY437" fmla="*/ 970883 h 1285970"/>
                <a:gd name="connsiteX438" fmla="*/ 1142714 w 1591532"/>
                <a:gd name="connsiteY438" fmla="*/ 970883 h 1285970"/>
                <a:gd name="connsiteX439" fmla="*/ 1148429 w 1591532"/>
                <a:gd name="connsiteY439" fmla="*/ 986314 h 1285970"/>
                <a:gd name="connsiteX440" fmla="*/ 1161479 w 1591532"/>
                <a:gd name="connsiteY440" fmla="*/ 996601 h 1285970"/>
                <a:gd name="connsiteX441" fmla="*/ 1178243 w 1591532"/>
                <a:gd name="connsiteY441" fmla="*/ 1002316 h 1285970"/>
                <a:gd name="connsiteX442" fmla="*/ 1195578 w 1591532"/>
                <a:gd name="connsiteY442" fmla="*/ 1004126 h 1285970"/>
                <a:gd name="connsiteX443" fmla="*/ 1223581 w 1591532"/>
                <a:gd name="connsiteY443" fmla="*/ 998411 h 1285970"/>
                <a:gd name="connsiteX444" fmla="*/ 1242536 w 1591532"/>
                <a:gd name="connsiteY444" fmla="*/ 982599 h 1285970"/>
                <a:gd name="connsiteX445" fmla="*/ 1253395 w 1591532"/>
                <a:gd name="connsiteY445" fmla="*/ 958310 h 1285970"/>
                <a:gd name="connsiteX446" fmla="*/ 1256729 w 1591532"/>
                <a:gd name="connsiteY446" fmla="*/ 927068 h 1285970"/>
                <a:gd name="connsiteX447" fmla="*/ 1256729 w 1591532"/>
                <a:gd name="connsiteY447" fmla="*/ 913638 h 1285970"/>
                <a:gd name="connsiteX448" fmla="*/ 1255967 w 1591532"/>
                <a:gd name="connsiteY448" fmla="*/ 913638 h 1285970"/>
                <a:gd name="connsiteX449" fmla="*/ 1229678 w 1591532"/>
                <a:gd name="connsiteY449" fmla="*/ 941451 h 1285970"/>
                <a:gd name="connsiteX450" fmla="*/ 1192339 w 1591532"/>
                <a:gd name="connsiteY450" fmla="*/ 950309 h 1285970"/>
                <a:gd name="connsiteX451" fmla="*/ 1152430 w 1591532"/>
                <a:gd name="connsiteY451" fmla="*/ 942023 h 1285970"/>
                <a:gd name="connsiteX452" fmla="*/ 1123950 w 1591532"/>
                <a:gd name="connsiteY452" fmla="*/ 919734 h 1285970"/>
                <a:gd name="connsiteX453" fmla="*/ 1106805 w 1591532"/>
                <a:gd name="connsiteY453" fmla="*/ 886968 h 1285970"/>
                <a:gd name="connsiteX454" fmla="*/ 1101090 w 1591532"/>
                <a:gd name="connsiteY454" fmla="*/ 847249 h 1285970"/>
                <a:gd name="connsiteX455" fmla="*/ 1105853 w 1591532"/>
                <a:gd name="connsiteY455" fmla="*/ 809911 h 1285970"/>
                <a:gd name="connsiteX456" fmla="*/ 1121664 w 1591532"/>
                <a:gd name="connsiteY456" fmla="*/ 775145 h 1285970"/>
                <a:gd name="connsiteX457" fmla="*/ 1150906 w 1591532"/>
                <a:gd name="connsiteY457" fmla="*/ 749522 h 1285970"/>
                <a:gd name="connsiteX458" fmla="*/ 1195483 w 1591532"/>
                <a:gd name="connsiteY458" fmla="*/ 739426 h 1285970"/>
                <a:gd name="connsiteX459" fmla="*/ 1231011 w 1591532"/>
                <a:gd name="connsiteY459" fmla="*/ 747903 h 1285970"/>
                <a:gd name="connsiteX460" fmla="*/ 1256252 w 1591532"/>
                <a:gd name="connsiteY460" fmla="*/ 773335 h 1285970"/>
                <a:gd name="connsiteX461" fmla="*/ 1256633 w 1591532"/>
                <a:gd name="connsiteY461" fmla="*/ 773335 h 1285970"/>
                <a:gd name="connsiteX462" fmla="*/ 1256633 w 1591532"/>
                <a:gd name="connsiteY462" fmla="*/ 744093 h 1285970"/>
                <a:gd name="connsiteX463" fmla="*/ 1288256 w 1591532"/>
                <a:gd name="connsiteY463" fmla="*/ 744093 h 1285970"/>
                <a:gd name="connsiteX464" fmla="*/ 1288256 w 1591532"/>
                <a:gd name="connsiteY464" fmla="*/ 930878 h 1285970"/>
                <a:gd name="connsiteX465" fmla="*/ 1265396 w 1591532"/>
                <a:gd name="connsiteY465" fmla="*/ 1005935 h 1285970"/>
                <a:gd name="connsiteX466" fmla="*/ 1222629 w 1591532"/>
                <a:gd name="connsiteY466" fmla="*/ 914210 h 1285970"/>
                <a:gd name="connsiteX467" fmla="*/ 1241393 w 1591532"/>
                <a:gd name="connsiteY467" fmla="*/ 896017 h 1285970"/>
                <a:gd name="connsiteX468" fmla="*/ 1251871 w 1591532"/>
                <a:gd name="connsiteY468" fmla="*/ 870585 h 1285970"/>
                <a:gd name="connsiteX469" fmla="*/ 1255205 w 1591532"/>
                <a:gd name="connsiteY469" fmla="*/ 842105 h 1285970"/>
                <a:gd name="connsiteX470" fmla="*/ 1252061 w 1591532"/>
                <a:gd name="connsiteY470" fmla="*/ 815626 h 1285970"/>
                <a:gd name="connsiteX471" fmla="*/ 1241965 w 1591532"/>
                <a:gd name="connsiteY471" fmla="*/ 792099 h 1285970"/>
                <a:gd name="connsiteX472" fmla="*/ 1223963 w 1591532"/>
                <a:gd name="connsiteY472" fmla="*/ 775335 h 1285970"/>
                <a:gd name="connsiteX473" fmla="*/ 1197102 w 1591532"/>
                <a:gd name="connsiteY473" fmla="*/ 769049 h 1285970"/>
                <a:gd name="connsiteX474" fmla="*/ 1169480 w 1591532"/>
                <a:gd name="connsiteY474" fmla="*/ 775145 h 1285970"/>
                <a:gd name="connsiteX475" fmla="*/ 1150715 w 1591532"/>
                <a:gd name="connsiteY475" fmla="*/ 791528 h 1285970"/>
                <a:gd name="connsiteX476" fmla="*/ 1140047 w 1591532"/>
                <a:gd name="connsiteY476" fmla="*/ 815245 h 1285970"/>
                <a:gd name="connsiteX477" fmla="*/ 1136714 w 1591532"/>
                <a:gd name="connsiteY477" fmla="*/ 843248 h 1285970"/>
                <a:gd name="connsiteX478" fmla="*/ 1139476 w 1591532"/>
                <a:gd name="connsiteY478" fmla="*/ 870871 h 1285970"/>
                <a:gd name="connsiteX479" fmla="*/ 1148906 w 1591532"/>
                <a:gd name="connsiteY479" fmla="*/ 895922 h 1285970"/>
                <a:gd name="connsiteX480" fmla="*/ 1166717 w 1591532"/>
                <a:gd name="connsiteY480" fmla="*/ 914114 h 1285970"/>
                <a:gd name="connsiteX481" fmla="*/ 1194340 w 1591532"/>
                <a:gd name="connsiteY481" fmla="*/ 921068 h 1285970"/>
                <a:gd name="connsiteX482" fmla="*/ 1222534 w 1591532"/>
                <a:gd name="connsiteY482" fmla="*/ 914114 h 1285970"/>
                <a:gd name="connsiteX483" fmla="*/ 1348359 w 1591532"/>
                <a:gd name="connsiteY483" fmla="*/ 902780 h 1285970"/>
                <a:gd name="connsiteX484" fmla="*/ 1360837 w 1591532"/>
                <a:gd name="connsiteY484" fmla="*/ 915067 h 1285970"/>
                <a:gd name="connsiteX485" fmla="*/ 1378172 w 1591532"/>
                <a:gd name="connsiteY485" fmla="*/ 921544 h 1285970"/>
                <a:gd name="connsiteX486" fmla="*/ 1398080 w 1591532"/>
                <a:gd name="connsiteY486" fmla="*/ 923544 h 1285970"/>
                <a:gd name="connsiteX487" fmla="*/ 1414653 w 1591532"/>
                <a:gd name="connsiteY487" fmla="*/ 922401 h 1285970"/>
                <a:gd name="connsiteX488" fmla="*/ 1430655 w 1591532"/>
                <a:gd name="connsiteY488" fmla="*/ 918020 h 1285970"/>
                <a:gd name="connsiteX489" fmla="*/ 1442656 w 1591532"/>
                <a:gd name="connsiteY489" fmla="*/ 908780 h 1285970"/>
                <a:gd name="connsiteX490" fmla="*/ 1447419 w 1591532"/>
                <a:gd name="connsiteY490" fmla="*/ 893159 h 1285970"/>
                <a:gd name="connsiteX491" fmla="*/ 1437513 w 1591532"/>
                <a:gd name="connsiteY491" fmla="*/ 873443 h 1285970"/>
                <a:gd name="connsiteX492" fmla="*/ 1412843 w 1591532"/>
                <a:gd name="connsiteY492" fmla="*/ 862584 h 1285970"/>
                <a:gd name="connsiteX493" fmla="*/ 1380649 w 1591532"/>
                <a:gd name="connsiteY493" fmla="*/ 855059 h 1285970"/>
                <a:gd name="connsiteX494" fmla="*/ 1348454 w 1591532"/>
                <a:gd name="connsiteY494" fmla="*/ 845534 h 1285970"/>
                <a:gd name="connsiteX495" fmla="*/ 1323785 w 1591532"/>
                <a:gd name="connsiteY495" fmla="*/ 828389 h 1285970"/>
                <a:gd name="connsiteX496" fmla="*/ 1313879 w 1591532"/>
                <a:gd name="connsiteY496" fmla="*/ 797624 h 1285970"/>
                <a:gd name="connsiteX497" fmla="*/ 1320737 w 1591532"/>
                <a:gd name="connsiteY497" fmla="*/ 771144 h 1285970"/>
                <a:gd name="connsiteX498" fmla="*/ 1338548 w 1591532"/>
                <a:gd name="connsiteY498" fmla="*/ 753142 h 1285970"/>
                <a:gd name="connsiteX499" fmla="*/ 1363028 w 1591532"/>
                <a:gd name="connsiteY499" fmla="*/ 742855 h 1285970"/>
                <a:gd name="connsiteX500" fmla="*/ 1390079 w 1591532"/>
                <a:gd name="connsiteY500" fmla="*/ 739521 h 1285970"/>
                <a:gd name="connsiteX501" fmla="*/ 1422082 w 1591532"/>
                <a:gd name="connsiteY501" fmla="*/ 742474 h 1285970"/>
                <a:gd name="connsiteX502" fmla="*/ 1447990 w 1591532"/>
                <a:gd name="connsiteY502" fmla="*/ 752761 h 1285970"/>
                <a:gd name="connsiteX503" fmla="*/ 1465993 w 1591532"/>
                <a:gd name="connsiteY503" fmla="*/ 772478 h 1285970"/>
                <a:gd name="connsiteX504" fmla="*/ 1473898 w 1591532"/>
                <a:gd name="connsiteY504" fmla="*/ 803529 h 1285970"/>
                <a:gd name="connsiteX505" fmla="*/ 1440371 w 1591532"/>
                <a:gd name="connsiteY505" fmla="*/ 803529 h 1285970"/>
                <a:gd name="connsiteX506" fmla="*/ 1435227 w 1591532"/>
                <a:gd name="connsiteY506" fmla="*/ 787146 h 1285970"/>
                <a:gd name="connsiteX507" fmla="*/ 1424178 w 1591532"/>
                <a:gd name="connsiteY507" fmla="*/ 776669 h 1285970"/>
                <a:gd name="connsiteX508" fmla="*/ 1409319 w 1591532"/>
                <a:gd name="connsiteY508" fmla="*/ 770954 h 1285970"/>
                <a:gd name="connsiteX509" fmla="*/ 1392936 w 1591532"/>
                <a:gd name="connsiteY509" fmla="*/ 769144 h 1285970"/>
                <a:gd name="connsiteX510" fmla="*/ 1377696 w 1591532"/>
                <a:gd name="connsiteY510" fmla="*/ 770287 h 1285970"/>
                <a:gd name="connsiteX511" fmla="*/ 1363694 w 1591532"/>
                <a:gd name="connsiteY511" fmla="*/ 774478 h 1285970"/>
                <a:gd name="connsiteX512" fmla="*/ 1353407 w 1591532"/>
                <a:gd name="connsiteY512" fmla="*/ 782384 h 1285970"/>
                <a:gd name="connsiteX513" fmla="*/ 1349502 w 1591532"/>
                <a:gd name="connsiteY513" fmla="*/ 795242 h 1285970"/>
                <a:gd name="connsiteX514" fmla="*/ 1355598 w 1591532"/>
                <a:gd name="connsiteY514" fmla="*/ 809625 h 1285970"/>
                <a:gd name="connsiteX515" fmla="*/ 1371219 w 1591532"/>
                <a:gd name="connsiteY515" fmla="*/ 819150 h 1285970"/>
                <a:gd name="connsiteX516" fmla="*/ 1392555 w 1591532"/>
                <a:gd name="connsiteY516" fmla="*/ 825437 h 1285970"/>
                <a:gd name="connsiteX517" fmla="*/ 1416272 w 1591532"/>
                <a:gd name="connsiteY517" fmla="*/ 830771 h 1285970"/>
                <a:gd name="connsiteX518" fmla="*/ 1440942 w 1591532"/>
                <a:gd name="connsiteY518" fmla="*/ 837533 h 1285970"/>
                <a:gd name="connsiteX519" fmla="*/ 1462278 w 1591532"/>
                <a:gd name="connsiteY519" fmla="*/ 848011 h 1285970"/>
                <a:gd name="connsiteX520" fmla="*/ 1477328 w 1591532"/>
                <a:gd name="connsiteY520" fmla="*/ 864394 h 1285970"/>
                <a:gd name="connsiteX521" fmla="*/ 1483043 w 1591532"/>
                <a:gd name="connsiteY521" fmla="*/ 888873 h 1285970"/>
                <a:gd name="connsiteX522" fmla="*/ 1475327 w 1591532"/>
                <a:gd name="connsiteY522" fmla="*/ 919639 h 1285970"/>
                <a:gd name="connsiteX523" fmla="*/ 1455230 w 1591532"/>
                <a:gd name="connsiteY523" fmla="*/ 939356 h 1285970"/>
                <a:gd name="connsiteX524" fmla="*/ 1427226 w 1591532"/>
                <a:gd name="connsiteY524" fmla="*/ 949833 h 1285970"/>
                <a:gd name="connsiteX525" fmla="*/ 1396270 w 1591532"/>
                <a:gd name="connsiteY525" fmla="*/ 952786 h 1285970"/>
                <a:gd name="connsiteX526" fmla="*/ 1363885 w 1591532"/>
                <a:gd name="connsiteY526" fmla="*/ 949262 h 1285970"/>
                <a:gd name="connsiteX527" fmla="*/ 1336643 w 1591532"/>
                <a:gd name="connsiteY527" fmla="*/ 937641 h 1285970"/>
                <a:gd name="connsiteX528" fmla="*/ 1317689 w 1591532"/>
                <a:gd name="connsiteY528" fmla="*/ 916305 h 1285970"/>
                <a:gd name="connsiteX529" fmla="*/ 1309783 w 1591532"/>
                <a:gd name="connsiteY529" fmla="*/ 884111 h 1285970"/>
                <a:gd name="connsiteX530" fmla="*/ 1343311 w 1591532"/>
                <a:gd name="connsiteY530" fmla="*/ 884111 h 1285970"/>
                <a:gd name="connsiteX531" fmla="*/ 1348454 w 1591532"/>
                <a:gd name="connsiteY531" fmla="*/ 902875 h 1285970"/>
                <a:gd name="connsiteX532" fmla="*/ 133064 w 1591532"/>
                <a:gd name="connsiteY532" fmla="*/ 999649 h 1285970"/>
                <a:gd name="connsiteX533" fmla="*/ 152591 w 1591532"/>
                <a:gd name="connsiteY533" fmla="*/ 999839 h 1285970"/>
                <a:gd name="connsiteX534" fmla="*/ 173355 w 1591532"/>
                <a:gd name="connsiteY534" fmla="*/ 1000982 h 1285970"/>
                <a:gd name="connsiteX535" fmla="*/ 192500 w 1591532"/>
                <a:gd name="connsiteY535" fmla="*/ 1003935 h 1285970"/>
                <a:gd name="connsiteX536" fmla="*/ 207740 w 1591532"/>
                <a:gd name="connsiteY536" fmla="*/ 1009840 h 1285970"/>
                <a:gd name="connsiteX537" fmla="*/ 231267 w 1591532"/>
                <a:gd name="connsiteY537" fmla="*/ 1032796 h 1285970"/>
                <a:gd name="connsiteX538" fmla="*/ 240983 w 1591532"/>
                <a:gd name="connsiteY538" fmla="*/ 1068705 h 1285970"/>
                <a:gd name="connsiteX539" fmla="*/ 230124 w 1591532"/>
                <a:gd name="connsiteY539" fmla="*/ 1107567 h 1285970"/>
                <a:gd name="connsiteX540" fmla="*/ 199168 w 1591532"/>
                <a:gd name="connsiteY540" fmla="*/ 1131856 h 1285970"/>
                <a:gd name="connsiteX541" fmla="*/ 199168 w 1591532"/>
                <a:gd name="connsiteY541" fmla="*/ 1132618 h 1285970"/>
                <a:gd name="connsiteX542" fmla="*/ 239078 w 1591532"/>
                <a:gd name="connsiteY542" fmla="*/ 1156335 h 1285970"/>
                <a:gd name="connsiteX543" fmla="*/ 252889 w 1591532"/>
                <a:gd name="connsiteY543" fmla="*/ 1200531 h 1285970"/>
                <a:gd name="connsiteX544" fmla="*/ 247364 w 1591532"/>
                <a:gd name="connsiteY544" fmla="*/ 1230535 h 1285970"/>
                <a:gd name="connsiteX545" fmla="*/ 230981 w 1591532"/>
                <a:gd name="connsiteY545" fmla="*/ 1256443 h 1285970"/>
                <a:gd name="connsiteX546" fmla="*/ 204121 w 1591532"/>
                <a:gd name="connsiteY546" fmla="*/ 1274636 h 1285970"/>
                <a:gd name="connsiteX547" fmla="*/ 167164 w 1591532"/>
                <a:gd name="connsiteY547" fmla="*/ 1281494 h 1285970"/>
                <a:gd name="connsiteX548" fmla="*/ 30956 w 1591532"/>
                <a:gd name="connsiteY548" fmla="*/ 1281494 h 1285970"/>
                <a:gd name="connsiteX549" fmla="*/ 30956 w 1591532"/>
                <a:gd name="connsiteY549" fmla="*/ 999554 h 1285970"/>
                <a:gd name="connsiteX550" fmla="*/ 133255 w 1591532"/>
                <a:gd name="connsiteY550" fmla="*/ 999554 h 1285970"/>
                <a:gd name="connsiteX551" fmla="*/ 143351 w 1591532"/>
                <a:gd name="connsiteY551" fmla="*/ 1120902 h 1285970"/>
                <a:gd name="connsiteX552" fmla="*/ 189357 w 1591532"/>
                <a:gd name="connsiteY552" fmla="*/ 1109663 h 1285970"/>
                <a:gd name="connsiteX553" fmla="*/ 203359 w 1591532"/>
                <a:gd name="connsiteY553" fmla="*/ 1075849 h 1285970"/>
                <a:gd name="connsiteX554" fmla="*/ 198596 w 1591532"/>
                <a:gd name="connsiteY554" fmla="*/ 1052132 h 1285970"/>
                <a:gd name="connsiteX555" fmla="*/ 185547 w 1591532"/>
                <a:gd name="connsiteY555" fmla="*/ 1038701 h 1285970"/>
                <a:gd name="connsiteX556" fmla="*/ 166402 w 1591532"/>
                <a:gd name="connsiteY556" fmla="*/ 1032605 h 1285970"/>
                <a:gd name="connsiteX557" fmla="*/ 143256 w 1591532"/>
                <a:gd name="connsiteY557" fmla="*/ 1031177 h 1285970"/>
                <a:gd name="connsiteX558" fmla="*/ 68199 w 1591532"/>
                <a:gd name="connsiteY558" fmla="*/ 1031177 h 1285970"/>
                <a:gd name="connsiteX559" fmla="*/ 68199 w 1591532"/>
                <a:gd name="connsiteY559" fmla="*/ 1120807 h 1285970"/>
                <a:gd name="connsiteX560" fmla="*/ 143256 w 1591532"/>
                <a:gd name="connsiteY560" fmla="*/ 1120807 h 1285970"/>
                <a:gd name="connsiteX561" fmla="*/ 162306 w 1591532"/>
                <a:gd name="connsiteY561" fmla="*/ 1250061 h 1285970"/>
                <a:gd name="connsiteX562" fmla="*/ 201168 w 1591532"/>
                <a:gd name="connsiteY562" fmla="*/ 1236631 h 1285970"/>
                <a:gd name="connsiteX563" fmla="*/ 215170 w 1591532"/>
                <a:gd name="connsiteY563" fmla="*/ 1199483 h 1285970"/>
                <a:gd name="connsiteX564" fmla="*/ 210026 w 1591532"/>
                <a:gd name="connsiteY564" fmla="*/ 1176623 h 1285970"/>
                <a:gd name="connsiteX565" fmla="*/ 196405 w 1591532"/>
                <a:gd name="connsiteY565" fmla="*/ 1162241 h 1285970"/>
                <a:gd name="connsiteX566" fmla="*/ 176879 w 1591532"/>
                <a:gd name="connsiteY566" fmla="*/ 1154716 h 1285970"/>
                <a:gd name="connsiteX567" fmla="*/ 154019 w 1591532"/>
                <a:gd name="connsiteY567" fmla="*/ 1152525 h 1285970"/>
                <a:gd name="connsiteX568" fmla="*/ 68294 w 1591532"/>
                <a:gd name="connsiteY568" fmla="*/ 1152525 h 1285970"/>
                <a:gd name="connsiteX569" fmla="*/ 68294 w 1591532"/>
                <a:gd name="connsiteY569" fmla="*/ 1250061 h 1285970"/>
                <a:gd name="connsiteX570" fmla="*/ 162306 w 1591532"/>
                <a:gd name="connsiteY570" fmla="*/ 1250061 h 1285970"/>
                <a:gd name="connsiteX571" fmla="*/ 464820 w 1591532"/>
                <a:gd name="connsiteY571" fmla="*/ 1280827 h 1285970"/>
                <a:gd name="connsiteX572" fmla="*/ 440722 w 1591532"/>
                <a:gd name="connsiteY572" fmla="*/ 1285970 h 1285970"/>
                <a:gd name="connsiteX573" fmla="*/ 419957 w 1591532"/>
                <a:gd name="connsiteY573" fmla="*/ 1278636 h 1285970"/>
                <a:gd name="connsiteX574" fmla="*/ 412242 w 1591532"/>
                <a:gd name="connsiteY574" fmla="*/ 1254728 h 1285970"/>
                <a:gd name="connsiteX575" fmla="*/ 380048 w 1591532"/>
                <a:gd name="connsiteY575" fmla="*/ 1278636 h 1285970"/>
                <a:gd name="connsiteX576" fmla="*/ 340328 w 1591532"/>
                <a:gd name="connsiteY576" fmla="*/ 1285970 h 1285970"/>
                <a:gd name="connsiteX577" fmla="*/ 314039 w 1591532"/>
                <a:gd name="connsiteY577" fmla="*/ 1282827 h 1285970"/>
                <a:gd name="connsiteX578" fmla="*/ 292513 w 1591532"/>
                <a:gd name="connsiteY578" fmla="*/ 1272921 h 1285970"/>
                <a:gd name="connsiteX579" fmla="*/ 278130 w 1591532"/>
                <a:gd name="connsiteY579" fmla="*/ 1255395 h 1285970"/>
                <a:gd name="connsiteX580" fmla="*/ 272796 w 1591532"/>
                <a:gd name="connsiteY580" fmla="*/ 1229106 h 1285970"/>
                <a:gd name="connsiteX581" fmla="*/ 278702 w 1591532"/>
                <a:gd name="connsiteY581" fmla="*/ 1200722 h 1285970"/>
                <a:gd name="connsiteX582" fmla="*/ 294323 w 1591532"/>
                <a:gd name="connsiteY582" fmla="*/ 1182719 h 1285970"/>
                <a:gd name="connsiteX583" fmla="*/ 316421 w 1591532"/>
                <a:gd name="connsiteY583" fmla="*/ 1172242 h 1285970"/>
                <a:gd name="connsiteX584" fmla="*/ 341852 w 1591532"/>
                <a:gd name="connsiteY584" fmla="*/ 1166336 h 1285970"/>
                <a:gd name="connsiteX585" fmla="*/ 368141 w 1591532"/>
                <a:gd name="connsiteY585" fmla="*/ 1162145 h 1285970"/>
                <a:gd name="connsiteX586" fmla="*/ 390049 w 1591532"/>
                <a:gd name="connsiteY586" fmla="*/ 1158240 h 1285970"/>
                <a:gd name="connsiteX587" fmla="*/ 405098 w 1591532"/>
                <a:gd name="connsiteY587" fmla="*/ 1150715 h 1285970"/>
                <a:gd name="connsiteX588" fmla="*/ 410623 w 1591532"/>
                <a:gd name="connsiteY588" fmla="*/ 1136333 h 1285970"/>
                <a:gd name="connsiteX589" fmla="*/ 406527 w 1591532"/>
                <a:gd name="connsiteY589" fmla="*/ 1118616 h 1285970"/>
                <a:gd name="connsiteX590" fmla="*/ 395859 w 1591532"/>
                <a:gd name="connsiteY590" fmla="*/ 1108329 h 1285970"/>
                <a:gd name="connsiteX591" fmla="*/ 381286 w 1591532"/>
                <a:gd name="connsiteY591" fmla="*/ 1103566 h 1285970"/>
                <a:gd name="connsiteX592" fmla="*/ 365284 w 1591532"/>
                <a:gd name="connsiteY592" fmla="*/ 1102424 h 1285970"/>
                <a:gd name="connsiteX593" fmla="*/ 329755 w 1591532"/>
                <a:gd name="connsiteY593" fmla="*/ 1110520 h 1285970"/>
                <a:gd name="connsiteX594" fmla="*/ 314325 w 1591532"/>
                <a:gd name="connsiteY594" fmla="*/ 1141095 h 1285970"/>
                <a:gd name="connsiteX595" fmla="*/ 280797 w 1591532"/>
                <a:gd name="connsiteY595" fmla="*/ 1141095 h 1285970"/>
                <a:gd name="connsiteX596" fmla="*/ 288703 w 1591532"/>
                <a:gd name="connsiteY596" fmla="*/ 1109091 h 1285970"/>
                <a:gd name="connsiteX597" fmla="*/ 307658 w 1591532"/>
                <a:gd name="connsiteY597" fmla="*/ 1087946 h 1285970"/>
                <a:gd name="connsiteX598" fmla="*/ 334709 w 1591532"/>
                <a:gd name="connsiteY598" fmla="*/ 1076325 h 1285970"/>
                <a:gd name="connsiteX599" fmla="*/ 367284 w 1591532"/>
                <a:gd name="connsiteY599" fmla="*/ 1072801 h 1285970"/>
                <a:gd name="connsiteX600" fmla="*/ 394716 w 1591532"/>
                <a:gd name="connsiteY600" fmla="*/ 1074801 h 1285970"/>
                <a:gd name="connsiteX601" fmla="*/ 419386 w 1591532"/>
                <a:gd name="connsiteY601" fmla="*/ 1082897 h 1285970"/>
                <a:gd name="connsiteX602" fmla="*/ 437198 w 1591532"/>
                <a:gd name="connsiteY602" fmla="*/ 1100042 h 1285970"/>
                <a:gd name="connsiteX603" fmla="*/ 443865 w 1591532"/>
                <a:gd name="connsiteY603" fmla="*/ 1128808 h 1285970"/>
                <a:gd name="connsiteX604" fmla="*/ 443865 w 1591532"/>
                <a:gd name="connsiteY604" fmla="*/ 1233678 h 1285970"/>
                <a:gd name="connsiteX605" fmla="*/ 445294 w 1591532"/>
                <a:gd name="connsiteY605" fmla="*/ 1251014 h 1285970"/>
                <a:gd name="connsiteX606" fmla="*/ 454533 w 1591532"/>
                <a:gd name="connsiteY606" fmla="*/ 1256538 h 1285970"/>
                <a:gd name="connsiteX607" fmla="*/ 464820 w 1591532"/>
                <a:gd name="connsiteY607" fmla="*/ 1254919 h 1285970"/>
                <a:gd name="connsiteX608" fmla="*/ 464820 w 1591532"/>
                <a:gd name="connsiteY608" fmla="*/ 1281017 h 1285970"/>
                <a:gd name="connsiteX609" fmla="*/ 410337 w 1591532"/>
                <a:gd name="connsiteY609" fmla="*/ 1176147 h 1285970"/>
                <a:gd name="connsiteX610" fmla="*/ 393763 w 1591532"/>
                <a:gd name="connsiteY610" fmla="*/ 1183005 h 1285970"/>
                <a:gd name="connsiteX611" fmla="*/ 372237 w 1591532"/>
                <a:gd name="connsiteY611" fmla="*/ 1186529 h 1285970"/>
                <a:gd name="connsiteX612" fmla="*/ 349567 w 1591532"/>
                <a:gd name="connsiteY612" fmla="*/ 1189673 h 1285970"/>
                <a:gd name="connsiteX613" fmla="*/ 329089 w 1591532"/>
                <a:gd name="connsiteY613" fmla="*/ 1195388 h 1285970"/>
                <a:gd name="connsiteX614" fmla="*/ 314230 w 1591532"/>
                <a:gd name="connsiteY614" fmla="*/ 1206532 h 1285970"/>
                <a:gd name="connsiteX615" fmla="*/ 308515 w 1591532"/>
                <a:gd name="connsiteY615" fmla="*/ 1226344 h 1285970"/>
                <a:gd name="connsiteX616" fmla="*/ 311849 w 1591532"/>
                <a:gd name="connsiteY616" fmla="*/ 1240250 h 1285970"/>
                <a:gd name="connsiteX617" fmla="*/ 320516 w 1591532"/>
                <a:gd name="connsiteY617" fmla="*/ 1249490 h 1285970"/>
                <a:gd name="connsiteX618" fmla="*/ 332994 w 1591532"/>
                <a:gd name="connsiteY618" fmla="*/ 1254633 h 1285970"/>
                <a:gd name="connsiteX619" fmla="*/ 348044 w 1591532"/>
                <a:gd name="connsiteY619" fmla="*/ 1256252 h 1285970"/>
                <a:gd name="connsiteX620" fmla="*/ 376428 w 1591532"/>
                <a:gd name="connsiteY620" fmla="*/ 1251776 h 1285970"/>
                <a:gd name="connsiteX621" fmla="*/ 395764 w 1591532"/>
                <a:gd name="connsiteY621" fmla="*/ 1240346 h 1285970"/>
                <a:gd name="connsiteX622" fmla="*/ 406813 w 1591532"/>
                <a:gd name="connsiteY622" fmla="*/ 1225391 h 1285970"/>
                <a:gd name="connsiteX623" fmla="*/ 410337 w 1591532"/>
                <a:gd name="connsiteY623" fmla="*/ 1210247 h 1285970"/>
                <a:gd name="connsiteX624" fmla="*/ 410337 w 1591532"/>
                <a:gd name="connsiteY624" fmla="*/ 1176052 h 1285970"/>
                <a:gd name="connsiteX625" fmla="*/ 514541 w 1591532"/>
                <a:gd name="connsiteY625" fmla="*/ 1077468 h 1285970"/>
                <a:gd name="connsiteX626" fmla="*/ 514541 w 1591532"/>
                <a:gd name="connsiteY626" fmla="*/ 1120521 h 1285970"/>
                <a:gd name="connsiteX627" fmla="*/ 515303 w 1591532"/>
                <a:gd name="connsiteY627" fmla="*/ 1120521 h 1285970"/>
                <a:gd name="connsiteX628" fmla="*/ 545306 w 1591532"/>
                <a:gd name="connsiteY628" fmla="*/ 1083755 h 1285970"/>
                <a:gd name="connsiteX629" fmla="*/ 590360 w 1591532"/>
                <a:gd name="connsiteY629" fmla="*/ 1072706 h 1285970"/>
                <a:gd name="connsiteX630" fmla="*/ 590360 w 1591532"/>
                <a:gd name="connsiteY630" fmla="*/ 1108234 h 1285970"/>
                <a:gd name="connsiteX631" fmla="*/ 555974 w 1591532"/>
                <a:gd name="connsiteY631" fmla="*/ 1113758 h 1285970"/>
                <a:gd name="connsiteX632" fmla="*/ 533114 w 1591532"/>
                <a:gd name="connsiteY632" fmla="*/ 1129951 h 1285970"/>
                <a:gd name="connsiteX633" fmla="*/ 520446 w 1591532"/>
                <a:gd name="connsiteY633" fmla="*/ 1155764 h 1285970"/>
                <a:gd name="connsiteX634" fmla="*/ 516446 w 1591532"/>
                <a:gd name="connsiteY634" fmla="*/ 1190720 h 1285970"/>
                <a:gd name="connsiteX635" fmla="*/ 516446 w 1591532"/>
                <a:gd name="connsiteY635" fmla="*/ 1281589 h 1285970"/>
                <a:gd name="connsiteX636" fmla="*/ 482917 w 1591532"/>
                <a:gd name="connsiteY636" fmla="*/ 1281589 h 1285970"/>
                <a:gd name="connsiteX637" fmla="*/ 482917 w 1591532"/>
                <a:gd name="connsiteY637" fmla="*/ 1077468 h 1285970"/>
                <a:gd name="connsiteX638" fmla="*/ 514541 w 1591532"/>
                <a:gd name="connsiteY638" fmla="*/ 1077468 h 1285970"/>
                <a:gd name="connsiteX639" fmla="*/ 641128 w 1591532"/>
                <a:gd name="connsiteY639" fmla="*/ 1077468 h 1285970"/>
                <a:gd name="connsiteX640" fmla="*/ 641128 w 1591532"/>
                <a:gd name="connsiteY640" fmla="*/ 1120521 h 1285970"/>
                <a:gd name="connsiteX641" fmla="*/ 641890 w 1591532"/>
                <a:gd name="connsiteY641" fmla="*/ 1120521 h 1285970"/>
                <a:gd name="connsiteX642" fmla="*/ 671894 w 1591532"/>
                <a:gd name="connsiteY642" fmla="*/ 1083755 h 1285970"/>
                <a:gd name="connsiteX643" fmla="*/ 716947 w 1591532"/>
                <a:gd name="connsiteY643" fmla="*/ 1072706 h 1285970"/>
                <a:gd name="connsiteX644" fmla="*/ 716947 w 1591532"/>
                <a:gd name="connsiteY644" fmla="*/ 1108234 h 1285970"/>
                <a:gd name="connsiteX645" fmla="*/ 682562 w 1591532"/>
                <a:gd name="connsiteY645" fmla="*/ 1113758 h 1285970"/>
                <a:gd name="connsiteX646" fmla="*/ 659702 w 1591532"/>
                <a:gd name="connsiteY646" fmla="*/ 1129951 h 1285970"/>
                <a:gd name="connsiteX647" fmla="*/ 647033 w 1591532"/>
                <a:gd name="connsiteY647" fmla="*/ 1155764 h 1285970"/>
                <a:gd name="connsiteX648" fmla="*/ 643033 w 1591532"/>
                <a:gd name="connsiteY648" fmla="*/ 1190720 h 1285970"/>
                <a:gd name="connsiteX649" fmla="*/ 643033 w 1591532"/>
                <a:gd name="connsiteY649" fmla="*/ 1281589 h 1285970"/>
                <a:gd name="connsiteX650" fmla="*/ 609505 w 1591532"/>
                <a:gd name="connsiteY650" fmla="*/ 1281589 h 1285970"/>
                <a:gd name="connsiteX651" fmla="*/ 609505 w 1591532"/>
                <a:gd name="connsiteY651" fmla="*/ 1077468 h 1285970"/>
                <a:gd name="connsiteX652" fmla="*/ 641128 w 1591532"/>
                <a:gd name="connsiteY652" fmla="*/ 1077468 h 1285970"/>
                <a:gd name="connsiteX653" fmla="*/ 732377 w 1591532"/>
                <a:gd name="connsiteY653" fmla="*/ 1040702 h 1285970"/>
                <a:gd name="connsiteX654" fmla="*/ 732377 w 1591532"/>
                <a:gd name="connsiteY654" fmla="*/ 999649 h 1285970"/>
                <a:gd name="connsiteX655" fmla="*/ 765905 w 1591532"/>
                <a:gd name="connsiteY655" fmla="*/ 999649 h 1285970"/>
                <a:gd name="connsiteX656" fmla="*/ 765905 w 1591532"/>
                <a:gd name="connsiteY656" fmla="*/ 1040702 h 1285970"/>
                <a:gd name="connsiteX657" fmla="*/ 732377 w 1591532"/>
                <a:gd name="connsiteY657" fmla="*/ 1040702 h 1285970"/>
                <a:gd name="connsiteX658" fmla="*/ 765905 w 1591532"/>
                <a:gd name="connsiteY658" fmla="*/ 1077468 h 1285970"/>
                <a:gd name="connsiteX659" fmla="*/ 765905 w 1591532"/>
                <a:gd name="connsiteY659" fmla="*/ 1281589 h 1285970"/>
                <a:gd name="connsiteX660" fmla="*/ 732377 w 1591532"/>
                <a:gd name="connsiteY660" fmla="*/ 1281589 h 1285970"/>
                <a:gd name="connsiteX661" fmla="*/ 732377 w 1591532"/>
                <a:gd name="connsiteY661" fmla="*/ 1077468 h 1285970"/>
                <a:gd name="connsiteX662" fmla="*/ 765905 w 1591532"/>
                <a:gd name="connsiteY662" fmla="*/ 1077468 h 1285970"/>
                <a:gd name="connsiteX663" fmla="*/ 831913 w 1591532"/>
                <a:gd name="connsiteY663" fmla="*/ 1235964 h 1285970"/>
                <a:gd name="connsiteX664" fmla="*/ 844391 w 1591532"/>
                <a:gd name="connsiteY664" fmla="*/ 1248251 h 1285970"/>
                <a:gd name="connsiteX665" fmla="*/ 861727 w 1591532"/>
                <a:gd name="connsiteY665" fmla="*/ 1254728 h 1285970"/>
                <a:gd name="connsiteX666" fmla="*/ 881634 w 1591532"/>
                <a:gd name="connsiteY666" fmla="*/ 1256729 h 1285970"/>
                <a:gd name="connsiteX667" fmla="*/ 898207 w 1591532"/>
                <a:gd name="connsiteY667" fmla="*/ 1255586 h 1285970"/>
                <a:gd name="connsiteX668" fmla="*/ 914210 w 1591532"/>
                <a:gd name="connsiteY668" fmla="*/ 1251204 h 1285970"/>
                <a:gd name="connsiteX669" fmla="*/ 926211 w 1591532"/>
                <a:gd name="connsiteY669" fmla="*/ 1241965 h 1285970"/>
                <a:gd name="connsiteX670" fmla="*/ 930973 w 1591532"/>
                <a:gd name="connsiteY670" fmla="*/ 1226344 h 1285970"/>
                <a:gd name="connsiteX671" fmla="*/ 921068 w 1591532"/>
                <a:gd name="connsiteY671" fmla="*/ 1206627 h 1285970"/>
                <a:gd name="connsiteX672" fmla="*/ 896398 w 1591532"/>
                <a:gd name="connsiteY672" fmla="*/ 1195769 h 1285970"/>
                <a:gd name="connsiteX673" fmla="*/ 864203 w 1591532"/>
                <a:gd name="connsiteY673" fmla="*/ 1188244 h 1285970"/>
                <a:gd name="connsiteX674" fmla="*/ 832009 w 1591532"/>
                <a:gd name="connsiteY674" fmla="*/ 1178814 h 1285970"/>
                <a:gd name="connsiteX675" fmla="*/ 807339 w 1591532"/>
                <a:gd name="connsiteY675" fmla="*/ 1161669 h 1285970"/>
                <a:gd name="connsiteX676" fmla="*/ 797433 w 1591532"/>
                <a:gd name="connsiteY676" fmla="*/ 1130903 h 1285970"/>
                <a:gd name="connsiteX677" fmla="*/ 804291 w 1591532"/>
                <a:gd name="connsiteY677" fmla="*/ 1104424 h 1285970"/>
                <a:gd name="connsiteX678" fmla="*/ 822103 w 1591532"/>
                <a:gd name="connsiteY678" fmla="*/ 1086422 h 1285970"/>
                <a:gd name="connsiteX679" fmla="*/ 846582 w 1591532"/>
                <a:gd name="connsiteY679" fmla="*/ 1076135 h 1285970"/>
                <a:gd name="connsiteX680" fmla="*/ 873633 w 1591532"/>
                <a:gd name="connsiteY680" fmla="*/ 1072801 h 1285970"/>
                <a:gd name="connsiteX681" fmla="*/ 905637 w 1591532"/>
                <a:gd name="connsiteY681" fmla="*/ 1075754 h 1285970"/>
                <a:gd name="connsiteX682" fmla="*/ 931545 w 1591532"/>
                <a:gd name="connsiteY682" fmla="*/ 1086041 h 1285970"/>
                <a:gd name="connsiteX683" fmla="*/ 949547 w 1591532"/>
                <a:gd name="connsiteY683" fmla="*/ 1105757 h 1285970"/>
                <a:gd name="connsiteX684" fmla="*/ 957453 w 1591532"/>
                <a:gd name="connsiteY684" fmla="*/ 1136714 h 1285970"/>
                <a:gd name="connsiteX685" fmla="*/ 923925 w 1591532"/>
                <a:gd name="connsiteY685" fmla="*/ 1136714 h 1285970"/>
                <a:gd name="connsiteX686" fmla="*/ 918781 w 1591532"/>
                <a:gd name="connsiteY686" fmla="*/ 1120331 h 1285970"/>
                <a:gd name="connsiteX687" fmla="*/ 907732 w 1591532"/>
                <a:gd name="connsiteY687" fmla="*/ 1109853 h 1285970"/>
                <a:gd name="connsiteX688" fmla="*/ 892873 w 1591532"/>
                <a:gd name="connsiteY688" fmla="*/ 1104138 h 1285970"/>
                <a:gd name="connsiteX689" fmla="*/ 876490 w 1591532"/>
                <a:gd name="connsiteY689" fmla="*/ 1102328 h 1285970"/>
                <a:gd name="connsiteX690" fmla="*/ 861251 w 1591532"/>
                <a:gd name="connsiteY690" fmla="*/ 1103471 h 1285970"/>
                <a:gd name="connsiteX691" fmla="*/ 847249 w 1591532"/>
                <a:gd name="connsiteY691" fmla="*/ 1107662 h 1285970"/>
                <a:gd name="connsiteX692" fmla="*/ 836962 w 1591532"/>
                <a:gd name="connsiteY692" fmla="*/ 1115568 h 1285970"/>
                <a:gd name="connsiteX693" fmla="*/ 833056 w 1591532"/>
                <a:gd name="connsiteY693" fmla="*/ 1128427 h 1285970"/>
                <a:gd name="connsiteX694" fmla="*/ 839153 w 1591532"/>
                <a:gd name="connsiteY694" fmla="*/ 1142810 h 1285970"/>
                <a:gd name="connsiteX695" fmla="*/ 854773 w 1591532"/>
                <a:gd name="connsiteY695" fmla="*/ 1152335 h 1285970"/>
                <a:gd name="connsiteX696" fmla="*/ 876110 w 1591532"/>
                <a:gd name="connsiteY696" fmla="*/ 1158621 h 1285970"/>
                <a:gd name="connsiteX697" fmla="*/ 899827 w 1591532"/>
                <a:gd name="connsiteY697" fmla="*/ 1163955 h 1285970"/>
                <a:gd name="connsiteX698" fmla="*/ 924497 w 1591532"/>
                <a:gd name="connsiteY698" fmla="*/ 1170718 h 1285970"/>
                <a:gd name="connsiteX699" fmla="*/ 945832 w 1591532"/>
                <a:gd name="connsiteY699" fmla="*/ 1181195 h 1285970"/>
                <a:gd name="connsiteX700" fmla="*/ 960882 w 1591532"/>
                <a:gd name="connsiteY700" fmla="*/ 1197578 h 1285970"/>
                <a:gd name="connsiteX701" fmla="*/ 966597 w 1591532"/>
                <a:gd name="connsiteY701" fmla="*/ 1222058 h 1285970"/>
                <a:gd name="connsiteX702" fmla="*/ 958882 w 1591532"/>
                <a:gd name="connsiteY702" fmla="*/ 1252823 h 1285970"/>
                <a:gd name="connsiteX703" fmla="*/ 938784 w 1591532"/>
                <a:gd name="connsiteY703" fmla="*/ 1272540 h 1285970"/>
                <a:gd name="connsiteX704" fmla="*/ 910780 w 1591532"/>
                <a:gd name="connsiteY704" fmla="*/ 1283018 h 1285970"/>
                <a:gd name="connsiteX705" fmla="*/ 879824 w 1591532"/>
                <a:gd name="connsiteY705" fmla="*/ 1285970 h 1285970"/>
                <a:gd name="connsiteX706" fmla="*/ 847439 w 1591532"/>
                <a:gd name="connsiteY706" fmla="*/ 1282446 h 1285970"/>
                <a:gd name="connsiteX707" fmla="*/ 820198 w 1591532"/>
                <a:gd name="connsiteY707" fmla="*/ 1270826 h 1285970"/>
                <a:gd name="connsiteX708" fmla="*/ 801243 w 1591532"/>
                <a:gd name="connsiteY708" fmla="*/ 1249490 h 1285970"/>
                <a:gd name="connsiteX709" fmla="*/ 793337 w 1591532"/>
                <a:gd name="connsiteY709" fmla="*/ 1217295 h 1285970"/>
                <a:gd name="connsiteX710" fmla="*/ 826865 w 1591532"/>
                <a:gd name="connsiteY710" fmla="*/ 1217295 h 1285970"/>
                <a:gd name="connsiteX711" fmla="*/ 832009 w 1591532"/>
                <a:gd name="connsiteY711" fmla="*/ 1236059 h 1285970"/>
                <a:gd name="connsiteX712" fmla="*/ 1079087 w 1591532"/>
                <a:gd name="connsiteY712" fmla="*/ 1077468 h 1285970"/>
                <a:gd name="connsiteX713" fmla="*/ 1079087 w 1591532"/>
                <a:gd name="connsiteY713" fmla="*/ 1107091 h 1285970"/>
                <a:gd name="connsiteX714" fmla="*/ 1038415 w 1591532"/>
                <a:gd name="connsiteY714" fmla="*/ 1107091 h 1285970"/>
                <a:gd name="connsiteX715" fmla="*/ 1038415 w 1591532"/>
                <a:gd name="connsiteY715" fmla="*/ 1233869 h 1285970"/>
                <a:gd name="connsiteX716" fmla="*/ 1039368 w 1591532"/>
                <a:gd name="connsiteY716" fmla="*/ 1243394 h 1285970"/>
                <a:gd name="connsiteX717" fmla="*/ 1043083 w 1591532"/>
                <a:gd name="connsiteY717" fmla="*/ 1248918 h 1285970"/>
                <a:gd name="connsiteX718" fmla="*/ 1050798 w 1591532"/>
                <a:gd name="connsiteY718" fmla="*/ 1251490 h 1285970"/>
                <a:gd name="connsiteX719" fmla="*/ 1063657 w 1591532"/>
                <a:gd name="connsiteY719" fmla="*/ 1252061 h 1285970"/>
                <a:gd name="connsiteX720" fmla="*/ 1079087 w 1591532"/>
                <a:gd name="connsiteY720" fmla="*/ 1252061 h 1285970"/>
                <a:gd name="connsiteX721" fmla="*/ 1079087 w 1591532"/>
                <a:gd name="connsiteY721" fmla="*/ 1281684 h 1285970"/>
                <a:gd name="connsiteX722" fmla="*/ 1053465 w 1591532"/>
                <a:gd name="connsiteY722" fmla="*/ 1281684 h 1285970"/>
                <a:gd name="connsiteX723" fmla="*/ 1031177 w 1591532"/>
                <a:gd name="connsiteY723" fmla="*/ 1279874 h 1285970"/>
                <a:gd name="connsiteX724" fmla="*/ 1016127 w 1591532"/>
                <a:gd name="connsiteY724" fmla="*/ 1273397 h 1285970"/>
                <a:gd name="connsiteX725" fmla="*/ 1007650 w 1591532"/>
                <a:gd name="connsiteY725" fmla="*/ 1259967 h 1285970"/>
                <a:gd name="connsiteX726" fmla="*/ 1004888 w 1591532"/>
                <a:gd name="connsiteY726" fmla="*/ 1237107 h 1285970"/>
                <a:gd name="connsiteX727" fmla="*/ 1004888 w 1591532"/>
                <a:gd name="connsiteY727" fmla="*/ 1107186 h 1285970"/>
                <a:gd name="connsiteX728" fmla="*/ 970121 w 1591532"/>
                <a:gd name="connsiteY728" fmla="*/ 1107186 h 1285970"/>
                <a:gd name="connsiteX729" fmla="*/ 970121 w 1591532"/>
                <a:gd name="connsiteY729" fmla="*/ 1077563 h 1285970"/>
                <a:gd name="connsiteX730" fmla="*/ 1004888 w 1591532"/>
                <a:gd name="connsiteY730" fmla="*/ 1077563 h 1285970"/>
                <a:gd name="connsiteX731" fmla="*/ 1004888 w 1591532"/>
                <a:gd name="connsiteY731" fmla="*/ 1016318 h 1285970"/>
                <a:gd name="connsiteX732" fmla="*/ 1038415 w 1591532"/>
                <a:gd name="connsiteY732" fmla="*/ 1016318 h 1285970"/>
                <a:gd name="connsiteX733" fmla="*/ 1038415 w 1591532"/>
                <a:gd name="connsiteY733" fmla="*/ 1077563 h 1285970"/>
                <a:gd name="connsiteX734" fmla="*/ 1079087 w 1591532"/>
                <a:gd name="connsiteY734" fmla="*/ 1077563 h 1285970"/>
                <a:gd name="connsiteX735" fmla="*/ 1248918 w 1591532"/>
                <a:gd name="connsiteY735" fmla="*/ 1268540 h 1285970"/>
                <a:gd name="connsiteX736" fmla="*/ 1191292 w 1591532"/>
                <a:gd name="connsiteY736" fmla="*/ 1285875 h 1285970"/>
                <a:gd name="connsiteX737" fmla="*/ 1148810 w 1591532"/>
                <a:gd name="connsiteY737" fmla="*/ 1277969 h 1285970"/>
                <a:gd name="connsiteX738" fmla="*/ 1118616 w 1591532"/>
                <a:gd name="connsiteY738" fmla="*/ 1255871 h 1285970"/>
                <a:gd name="connsiteX739" fmla="*/ 1100233 w 1591532"/>
                <a:gd name="connsiteY739" fmla="*/ 1221867 h 1285970"/>
                <a:gd name="connsiteX740" fmla="*/ 1093280 w 1591532"/>
                <a:gd name="connsiteY740" fmla="*/ 1178814 h 1285970"/>
                <a:gd name="connsiteX741" fmla="*/ 1100423 w 1591532"/>
                <a:gd name="connsiteY741" fmla="*/ 1136142 h 1285970"/>
                <a:gd name="connsiteX742" fmla="*/ 1120331 w 1591532"/>
                <a:gd name="connsiteY742" fmla="*/ 1102614 h 1285970"/>
                <a:gd name="connsiteX743" fmla="*/ 1150715 w 1591532"/>
                <a:gd name="connsiteY743" fmla="*/ 1080516 h 1285970"/>
                <a:gd name="connsiteX744" fmla="*/ 1189196 w 1591532"/>
                <a:gd name="connsiteY744" fmla="*/ 1072610 h 1285970"/>
                <a:gd name="connsiteX745" fmla="*/ 1234440 w 1591532"/>
                <a:gd name="connsiteY745" fmla="*/ 1083850 h 1285970"/>
                <a:gd name="connsiteX746" fmla="*/ 1263301 w 1591532"/>
                <a:gd name="connsiteY746" fmla="*/ 1112520 h 1285970"/>
                <a:gd name="connsiteX747" fmla="*/ 1278255 w 1591532"/>
                <a:gd name="connsiteY747" fmla="*/ 1150430 h 1285970"/>
                <a:gd name="connsiteX748" fmla="*/ 1281589 w 1591532"/>
                <a:gd name="connsiteY748" fmla="*/ 1189482 h 1285970"/>
                <a:gd name="connsiteX749" fmla="*/ 1128808 w 1591532"/>
                <a:gd name="connsiteY749" fmla="*/ 1189482 h 1285970"/>
                <a:gd name="connsiteX750" fmla="*/ 1131951 w 1591532"/>
                <a:gd name="connsiteY750" fmla="*/ 1214914 h 1285970"/>
                <a:gd name="connsiteX751" fmla="*/ 1143381 w 1591532"/>
                <a:gd name="connsiteY751" fmla="*/ 1236250 h 1285970"/>
                <a:gd name="connsiteX752" fmla="*/ 1163479 w 1591532"/>
                <a:gd name="connsiteY752" fmla="*/ 1251014 h 1285970"/>
                <a:gd name="connsiteX753" fmla="*/ 1192339 w 1591532"/>
                <a:gd name="connsiteY753" fmla="*/ 1256538 h 1285970"/>
                <a:gd name="connsiteX754" fmla="*/ 1227296 w 1591532"/>
                <a:gd name="connsiteY754" fmla="*/ 1246632 h 1285970"/>
                <a:gd name="connsiteX755" fmla="*/ 1245298 w 1591532"/>
                <a:gd name="connsiteY755" fmla="*/ 1216628 h 1285970"/>
                <a:gd name="connsiteX756" fmla="*/ 1278446 w 1591532"/>
                <a:gd name="connsiteY756" fmla="*/ 1216628 h 1285970"/>
                <a:gd name="connsiteX757" fmla="*/ 1248823 w 1591532"/>
                <a:gd name="connsiteY757" fmla="*/ 1268349 h 1285970"/>
                <a:gd name="connsiteX758" fmla="*/ 1240822 w 1591532"/>
                <a:gd name="connsiteY758" fmla="*/ 1137476 h 1285970"/>
                <a:gd name="connsiteX759" fmla="*/ 1228630 w 1591532"/>
                <a:gd name="connsiteY759" fmla="*/ 1119092 h 1285970"/>
                <a:gd name="connsiteX760" fmla="*/ 1210437 w 1591532"/>
                <a:gd name="connsiteY760" fmla="*/ 1106805 h 1285970"/>
                <a:gd name="connsiteX761" fmla="*/ 1187291 w 1591532"/>
                <a:gd name="connsiteY761" fmla="*/ 1102233 h 1285970"/>
                <a:gd name="connsiteX762" fmla="*/ 1163764 w 1591532"/>
                <a:gd name="connsiteY762" fmla="*/ 1106805 h 1285970"/>
                <a:gd name="connsiteX763" fmla="*/ 1145762 w 1591532"/>
                <a:gd name="connsiteY763" fmla="*/ 1119283 h 1285970"/>
                <a:gd name="connsiteX764" fmla="*/ 1133951 w 1591532"/>
                <a:gd name="connsiteY764" fmla="*/ 1137666 h 1285970"/>
                <a:gd name="connsiteX765" fmla="*/ 1128808 w 1591532"/>
                <a:gd name="connsiteY765" fmla="*/ 1159955 h 1285970"/>
                <a:gd name="connsiteX766" fmla="*/ 1246061 w 1591532"/>
                <a:gd name="connsiteY766" fmla="*/ 1159955 h 1285970"/>
                <a:gd name="connsiteX767" fmla="*/ 1240727 w 1591532"/>
                <a:gd name="connsiteY767" fmla="*/ 1137476 h 1285970"/>
                <a:gd name="connsiteX768" fmla="*/ 1335024 w 1591532"/>
                <a:gd name="connsiteY768" fmla="*/ 1077468 h 1285970"/>
                <a:gd name="connsiteX769" fmla="*/ 1335024 w 1591532"/>
                <a:gd name="connsiteY769" fmla="*/ 1120521 h 1285970"/>
                <a:gd name="connsiteX770" fmla="*/ 1335786 w 1591532"/>
                <a:gd name="connsiteY770" fmla="*/ 1120521 h 1285970"/>
                <a:gd name="connsiteX771" fmla="*/ 1365790 w 1591532"/>
                <a:gd name="connsiteY771" fmla="*/ 1083755 h 1285970"/>
                <a:gd name="connsiteX772" fmla="*/ 1410843 w 1591532"/>
                <a:gd name="connsiteY772" fmla="*/ 1072706 h 1285970"/>
                <a:gd name="connsiteX773" fmla="*/ 1410843 w 1591532"/>
                <a:gd name="connsiteY773" fmla="*/ 1108234 h 1285970"/>
                <a:gd name="connsiteX774" fmla="*/ 1376458 w 1591532"/>
                <a:gd name="connsiteY774" fmla="*/ 1113758 h 1285970"/>
                <a:gd name="connsiteX775" fmla="*/ 1353598 w 1591532"/>
                <a:gd name="connsiteY775" fmla="*/ 1129951 h 1285970"/>
                <a:gd name="connsiteX776" fmla="*/ 1340930 w 1591532"/>
                <a:gd name="connsiteY776" fmla="*/ 1155764 h 1285970"/>
                <a:gd name="connsiteX777" fmla="*/ 1336929 w 1591532"/>
                <a:gd name="connsiteY777" fmla="*/ 1190720 h 1285970"/>
                <a:gd name="connsiteX778" fmla="*/ 1336929 w 1591532"/>
                <a:gd name="connsiteY778" fmla="*/ 1281589 h 1285970"/>
                <a:gd name="connsiteX779" fmla="*/ 1303401 w 1591532"/>
                <a:gd name="connsiteY779" fmla="*/ 1281589 h 1285970"/>
                <a:gd name="connsiteX780" fmla="*/ 1303401 w 1591532"/>
                <a:gd name="connsiteY780" fmla="*/ 1077468 h 1285970"/>
                <a:gd name="connsiteX781" fmla="*/ 1335024 w 1591532"/>
                <a:gd name="connsiteY781" fmla="*/ 1077468 h 1285970"/>
                <a:gd name="connsiteX782" fmla="*/ 1456849 w 1591532"/>
                <a:gd name="connsiteY782" fmla="*/ 1235964 h 1285970"/>
                <a:gd name="connsiteX783" fmla="*/ 1469327 w 1591532"/>
                <a:gd name="connsiteY783" fmla="*/ 1248251 h 1285970"/>
                <a:gd name="connsiteX784" fmla="*/ 1486662 w 1591532"/>
                <a:gd name="connsiteY784" fmla="*/ 1254728 h 1285970"/>
                <a:gd name="connsiteX785" fmla="*/ 1506569 w 1591532"/>
                <a:gd name="connsiteY785" fmla="*/ 1256729 h 1285970"/>
                <a:gd name="connsiteX786" fmla="*/ 1523143 w 1591532"/>
                <a:gd name="connsiteY786" fmla="*/ 1255586 h 1285970"/>
                <a:gd name="connsiteX787" fmla="*/ 1539145 w 1591532"/>
                <a:gd name="connsiteY787" fmla="*/ 1251204 h 1285970"/>
                <a:gd name="connsiteX788" fmla="*/ 1551146 w 1591532"/>
                <a:gd name="connsiteY788" fmla="*/ 1241965 h 1285970"/>
                <a:gd name="connsiteX789" fmla="*/ 1555909 w 1591532"/>
                <a:gd name="connsiteY789" fmla="*/ 1226344 h 1285970"/>
                <a:gd name="connsiteX790" fmla="*/ 1546003 w 1591532"/>
                <a:gd name="connsiteY790" fmla="*/ 1206627 h 1285970"/>
                <a:gd name="connsiteX791" fmla="*/ 1521333 w 1591532"/>
                <a:gd name="connsiteY791" fmla="*/ 1195769 h 1285970"/>
                <a:gd name="connsiteX792" fmla="*/ 1489139 w 1591532"/>
                <a:gd name="connsiteY792" fmla="*/ 1188244 h 1285970"/>
                <a:gd name="connsiteX793" fmla="*/ 1456944 w 1591532"/>
                <a:gd name="connsiteY793" fmla="*/ 1178814 h 1285970"/>
                <a:gd name="connsiteX794" fmla="*/ 1432274 w 1591532"/>
                <a:gd name="connsiteY794" fmla="*/ 1161669 h 1285970"/>
                <a:gd name="connsiteX795" fmla="*/ 1422368 w 1591532"/>
                <a:gd name="connsiteY795" fmla="*/ 1130903 h 1285970"/>
                <a:gd name="connsiteX796" fmla="*/ 1429226 w 1591532"/>
                <a:gd name="connsiteY796" fmla="*/ 1104424 h 1285970"/>
                <a:gd name="connsiteX797" fmla="*/ 1447038 w 1591532"/>
                <a:gd name="connsiteY797" fmla="*/ 1086422 h 1285970"/>
                <a:gd name="connsiteX798" fmla="*/ 1471517 w 1591532"/>
                <a:gd name="connsiteY798" fmla="*/ 1076135 h 1285970"/>
                <a:gd name="connsiteX799" fmla="*/ 1498568 w 1591532"/>
                <a:gd name="connsiteY799" fmla="*/ 1072801 h 1285970"/>
                <a:gd name="connsiteX800" fmla="*/ 1530572 w 1591532"/>
                <a:gd name="connsiteY800" fmla="*/ 1075754 h 1285970"/>
                <a:gd name="connsiteX801" fmla="*/ 1556480 w 1591532"/>
                <a:gd name="connsiteY801" fmla="*/ 1086041 h 1285970"/>
                <a:gd name="connsiteX802" fmla="*/ 1574482 w 1591532"/>
                <a:gd name="connsiteY802" fmla="*/ 1105757 h 1285970"/>
                <a:gd name="connsiteX803" fmla="*/ 1582388 w 1591532"/>
                <a:gd name="connsiteY803" fmla="*/ 1136714 h 1285970"/>
                <a:gd name="connsiteX804" fmla="*/ 1548860 w 1591532"/>
                <a:gd name="connsiteY804" fmla="*/ 1136714 h 1285970"/>
                <a:gd name="connsiteX805" fmla="*/ 1543717 w 1591532"/>
                <a:gd name="connsiteY805" fmla="*/ 1120331 h 1285970"/>
                <a:gd name="connsiteX806" fmla="*/ 1532668 w 1591532"/>
                <a:gd name="connsiteY806" fmla="*/ 1109853 h 1285970"/>
                <a:gd name="connsiteX807" fmla="*/ 1517809 w 1591532"/>
                <a:gd name="connsiteY807" fmla="*/ 1104138 h 1285970"/>
                <a:gd name="connsiteX808" fmla="*/ 1501426 w 1591532"/>
                <a:gd name="connsiteY808" fmla="*/ 1102328 h 1285970"/>
                <a:gd name="connsiteX809" fmla="*/ 1486186 w 1591532"/>
                <a:gd name="connsiteY809" fmla="*/ 1103471 h 1285970"/>
                <a:gd name="connsiteX810" fmla="*/ 1472184 w 1591532"/>
                <a:gd name="connsiteY810" fmla="*/ 1107662 h 1285970"/>
                <a:gd name="connsiteX811" fmla="*/ 1461897 w 1591532"/>
                <a:gd name="connsiteY811" fmla="*/ 1115568 h 1285970"/>
                <a:gd name="connsiteX812" fmla="*/ 1457992 w 1591532"/>
                <a:gd name="connsiteY812" fmla="*/ 1128427 h 1285970"/>
                <a:gd name="connsiteX813" fmla="*/ 1464088 w 1591532"/>
                <a:gd name="connsiteY813" fmla="*/ 1142810 h 1285970"/>
                <a:gd name="connsiteX814" fmla="*/ 1479709 w 1591532"/>
                <a:gd name="connsiteY814" fmla="*/ 1152335 h 1285970"/>
                <a:gd name="connsiteX815" fmla="*/ 1501045 w 1591532"/>
                <a:gd name="connsiteY815" fmla="*/ 1158621 h 1285970"/>
                <a:gd name="connsiteX816" fmla="*/ 1524762 w 1591532"/>
                <a:gd name="connsiteY816" fmla="*/ 1163955 h 1285970"/>
                <a:gd name="connsiteX817" fmla="*/ 1549432 w 1591532"/>
                <a:gd name="connsiteY817" fmla="*/ 1170718 h 1285970"/>
                <a:gd name="connsiteX818" fmla="*/ 1570768 w 1591532"/>
                <a:gd name="connsiteY818" fmla="*/ 1181195 h 1285970"/>
                <a:gd name="connsiteX819" fmla="*/ 1585817 w 1591532"/>
                <a:gd name="connsiteY819" fmla="*/ 1197578 h 1285970"/>
                <a:gd name="connsiteX820" fmla="*/ 1591532 w 1591532"/>
                <a:gd name="connsiteY820" fmla="*/ 1222058 h 1285970"/>
                <a:gd name="connsiteX821" fmla="*/ 1583817 w 1591532"/>
                <a:gd name="connsiteY821" fmla="*/ 1252823 h 1285970"/>
                <a:gd name="connsiteX822" fmla="*/ 1563719 w 1591532"/>
                <a:gd name="connsiteY822" fmla="*/ 1272540 h 1285970"/>
                <a:gd name="connsiteX823" fmla="*/ 1535716 w 1591532"/>
                <a:gd name="connsiteY823" fmla="*/ 1283018 h 1285970"/>
                <a:gd name="connsiteX824" fmla="*/ 1504760 w 1591532"/>
                <a:gd name="connsiteY824" fmla="*/ 1285970 h 1285970"/>
                <a:gd name="connsiteX825" fmla="*/ 1472375 w 1591532"/>
                <a:gd name="connsiteY825" fmla="*/ 1282446 h 1285970"/>
                <a:gd name="connsiteX826" fmla="*/ 1445133 w 1591532"/>
                <a:gd name="connsiteY826" fmla="*/ 1270826 h 1285970"/>
                <a:gd name="connsiteX827" fmla="*/ 1426178 w 1591532"/>
                <a:gd name="connsiteY827" fmla="*/ 1249490 h 1285970"/>
                <a:gd name="connsiteX828" fmla="*/ 1418273 w 1591532"/>
                <a:gd name="connsiteY828" fmla="*/ 1217295 h 1285970"/>
                <a:gd name="connsiteX829" fmla="*/ 1451801 w 1591532"/>
                <a:gd name="connsiteY829" fmla="*/ 1217295 h 1285970"/>
                <a:gd name="connsiteX830" fmla="*/ 1456944 w 1591532"/>
                <a:gd name="connsiteY830" fmla="*/ 1236059 h 128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Lst>
              <a:rect l="l" t="t" r="r" b="b"/>
              <a:pathLst>
                <a:path w="1591532" h="1285970">
                  <a:moveTo>
                    <a:pt x="7429" y="31623"/>
                  </a:moveTo>
                  <a:lnTo>
                    <a:pt x="7429" y="0"/>
                  </a:lnTo>
                  <a:lnTo>
                    <a:pt x="232886" y="0"/>
                  </a:lnTo>
                  <a:lnTo>
                    <a:pt x="232886" y="31623"/>
                  </a:lnTo>
                  <a:lnTo>
                    <a:pt x="138875" y="31623"/>
                  </a:lnTo>
                  <a:lnTo>
                    <a:pt x="138875" y="282035"/>
                  </a:lnTo>
                  <a:lnTo>
                    <a:pt x="101346" y="282035"/>
                  </a:lnTo>
                  <a:lnTo>
                    <a:pt x="101346" y="31623"/>
                  </a:lnTo>
                  <a:lnTo>
                    <a:pt x="7334" y="31623"/>
                  </a:lnTo>
                  <a:close/>
                  <a:moveTo>
                    <a:pt x="286988" y="0"/>
                  </a:moveTo>
                  <a:lnTo>
                    <a:pt x="286988" y="107823"/>
                  </a:lnTo>
                  <a:lnTo>
                    <a:pt x="287750" y="107823"/>
                  </a:lnTo>
                  <a:cubicBezTo>
                    <a:pt x="290417" y="101537"/>
                    <a:pt x="294037" y="96203"/>
                    <a:pt x="298799" y="91821"/>
                  </a:cubicBezTo>
                  <a:cubicBezTo>
                    <a:pt x="303562" y="87440"/>
                    <a:pt x="308896" y="83915"/>
                    <a:pt x="314801" y="81153"/>
                  </a:cubicBezTo>
                  <a:cubicBezTo>
                    <a:pt x="320707" y="78391"/>
                    <a:pt x="326898" y="76391"/>
                    <a:pt x="333375" y="75057"/>
                  </a:cubicBezTo>
                  <a:cubicBezTo>
                    <a:pt x="339852" y="73724"/>
                    <a:pt x="346043" y="73057"/>
                    <a:pt x="352139" y="73057"/>
                  </a:cubicBezTo>
                  <a:cubicBezTo>
                    <a:pt x="365570" y="73057"/>
                    <a:pt x="376714" y="74867"/>
                    <a:pt x="385667" y="78581"/>
                  </a:cubicBezTo>
                  <a:cubicBezTo>
                    <a:pt x="394621" y="82296"/>
                    <a:pt x="401860" y="87440"/>
                    <a:pt x="407384" y="94012"/>
                  </a:cubicBezTo>
                  <a:cubicBezTo>
                    <a:pt x="412909" y="100584"/>
                    <a:pt x="416814" y="108395"/>
                    <a:pt x="419005" y="117539"/>
                  </a:cubicBezTo>
                  <a:cubicBezTo>
                    <a:pt x="421196" y="126587"/>
                    <a:pt x="422338" y="136684"/>
                    <a:pt x="422338" y="147733"/>
                  </a:cubicBezTo>
                  <a:lnTo>
                    <a:pt x="422338" y="282035"/>
                  </a:lnTo>
                  <a:lnTo>
                    <a:pt x="388811" y="282035"/>
                  </a:lnTo>
                  <a:lnTo>
                    <a:pt x="388811" y="143827"/>
                  </a:lnTo>
                  <a:cubicBezTo>
                    <a:pt x="388811" y="131159"/>
                    <a:pt x="385096" y="121158"/>
                    <a:pt x="377762" y="113824"/>
                  </a:cubicBezTo>
                  <a:cubicBezTo>
                    <a:pt x="370427" y="106490"/>
                    <a:pt x="360236" y="102775"/>
                    <a:pt x="347377" y="102775"/>
                  </a:cubicBezTo>
                  <a:cubicBezTo>
                    <a:pt x="337090" y="102775"/>
                    <a:pt x="328232" y="104394"/>
                    <a:pt x="320707" y="107537"/>
                  </a:cubicBezTo>
                  <a:cubicBezTo>
                    <a:pt x="313182" y="110680"/>
                    <a:pt x="306896" y="115157"/>
                    <a:pt x="301942" y="120968"/>
                  </a:cubicBezTo>
                  <a:cubicBezTo>
                    <a:pt x="296894" y="126778"/>
                    <a:pt x="293180" y="133541"/>
                    <a:pt x="290703" y="141351"/>
                  </a:cubicBezTo>
                  <a:cubicBezTo>
                    <a:pt x="288227" y="149162"/>
                    <a:pt x="286988" y="157639"/>
                    <a:pt x="286988" y="166783"/>
                  </a:cubicBezTo>
                  <a:lnTo>
                    <a:pt x="286988" y="282131"/>
                  </a:lnTo>
                  <a:lnTo>
                    <a:pt x="253460" y="282131"/>
                  </a:lnTo>
                  <a:lnTo>
                    <a:pt x="253460" y="191"/>
                  </a:lnTo>
                  <a:lnTo>
                    <a:pt x="286988" y="191"/>
                  </a:lnTo>
                  <a:close/>
                  <a:moveTo>
                    <a:pt x="484918" y="77819"/>
                  </a:moveTo>
                  <a:lnTo>
                    <a:pt x="484918" y="120872"/>
                  </a:lnTo>
                  <a:lnTo>
                    <a:pt x="485680" y="120872"/>
                  </a:lnTo>
                  <a:cubicBezTo>
                    <a:pt x="493871" y="104299"/>
                    <a:pt x="503873" y="92012"/>
                    <a:pt x="515684" y="84106"/>
                  </a:cubicBezTo>
                  <a:cubicBezTo>
                    <a:pt x="527495" y="76200"/>
                    <a:pt x="542544" y="72485"/>
                    <a:pt x="560737" y="73057"/>
                  </a:cubicBezTo>
                  <a:lnTo>
                    <a:pt x="560737" y="108585"/>
                  </a:lnTo>
                  <a:cubicBezTo>
                    <a:pt x="547307" y="108585"/>
                    <a:pt x="535877" y="110395"/>
                    <a:pt x="526352" y="114109"/>
                  </a:cubicBezTo>
                  <a:cubicBezTo>
                    <a:pt x="516922" y="117824"/>
                    <a:pt x="509207" y="123158"/>
                    <a:pt x="503492" y="130302"/>
                  </a:cubicBezTo>
                  <a:cubicBezTo>
                    <a:pt x="497777" y="137446"/>
                    <a:pt x="493490" y="146018"/>
                    <a:pt x="490823" y="156210"/>
                  </a:cubicBezTo>
                  <a:cubicBezTo>
                    <a:pt x="488156" y="166306"/>
                    <a:pt x="486823" y="178022"/>
                    <a:pt x="486823" y="191167"/>
                  </a:cubicBezTo>
                  <a:lnTo>
                    <a:pt x="486823" y="282035"/>
                  </a:lnTo>
                  <a:lnTo>
                    <a:pt x="453295" y="282035"/>
                  </a:lnTo>
                  <a:lnTo>
                    <a:pt x="453295" y="77819"/>
                  </a:lnTo>
                  <a:lnTo>
                    <a:pt x="484918" y="77819"/>
                  </a:lnTo>
                  <a:close/>
                  <a:moveTo>
                    <a:pt x="718471" y="268986"/>
                  </a:moveTo>
                  <a:cubicBezTo>
                    <a:pt x="703231" y="280607"/>
                    <a:pt x="677037" y="286322"/>
                    <a:pt x="653891" y="286322"/>
                  </a:cubicBezTo>
                  <a:cubicBezTo>
                    <a:pt x="637604" y="286322"/>
                    <a:pt x="630364" y="283655"/>
                    <a:pt x="618363" y="278416"/>
                  </a:cubicBezTo>
                  <a:cubicBezTo>
                    <a:pt x="606362" y="273177"/>
                    <a:pt x="596360" y="265748"/>
                    <a:pt x="588169" y="256318"/>
                  </a:cubicBezTo>
                  <a:cubicBezTo>
                    <a:pt x="579977" y="246793"/>
                    <a:pt x="573881" y="235553"/>
                    <a:pt x="569786" y="222314"/>
                  </a:cubicBezTo>
                  <a:cubicBezTo>
                    <a:pt x="565690" y="209074"/>
                    <a:pt x="563404" y="194786"/>
                    <a:pt x="562832" y="179261"/>
                  </a:cubicBezTo>
                  <a:cubicBezTo>
                    <a:pt x="562832" y="163735"/>
                    <a:pt x="565213" y="149543"/>
                    <a:pt x="569976" y="136589"/>
                  </a:cubicBezTo>
                  <a:cubicBezTo>
                    <a:pt x="574738" y="123730"/>
                    <a:pt x="581406" y="112490"/>
                    <a:pt x="589883" y="103061"/>
                  </a:cubicBezTo>
                  <a:cubicBezTo>
                    <a:pt x="598361" y="93631"/>
                    <a:pt x="608552" y="86201"/>
                    <a:pt x="620268" y="80963"/>
                  </a:cubicBezTo>
                  <a:cubicBezTo>
                    <a:pt x="631984" y="75724"/>
                    <a:pt x="644843" y="73057"/>
                    <a:pt x="658749" y="73057"/>
                  </a:cubicBezTo>
                  <a:cubicBezTo>
                    <a:pt x="676942" y="73057"/>
                    <a:pt x="691991" y="76771"/>
                    <a:pt x="703993" y="84296"/>
                  </a:cubicBezTo>
                  <a:cubicBezTo>
                    <a:pt x="715994" y="91821"/>
                    <a:pt x="725614" y="101346"/>
                    <a:pt x="732854" y="112967"/>
                  </a:cubicBezTo>
                  <a:cubicBezTo>
                    <a:pt x="740093" y="124587"/>
                    <a:pt x="745046" y="137160"/>
                    <a:pt x="747808" y="150876"/>
                  </a:cubicBezTo>
                  <a:cubicBezTo>
                    <a:pt x="750570" y="164592"/>
                    <a:pt x="751713" y="177641"/>
                    <a:pt x="751142" y="189928"/>
                  </a:cubicBezTo>
                  <a:lnTo>
                    <a:pt x="598361" y="189928"/>
                  </a:lnTo>
                  <a:cubicBezTo>
                    <a:pt x="598075" y="198882"/>
                    <a:pt x="599122" y="207359"/>
                    <a:pt x="601504" y="215360"/>
                  </a:cubicBezTo>
                  <a:cubicBezTo>
                    <a:pt x="603885" y="223361"/>
                    <a:pt x="607695" y="230505"/>
                    <a:pt x="612934" y="236696"/>
                  </a:cubicBezTo>
                  <a:cubicBezTo>
                    <a:pt x="618172" y="242888"/>
                    <a:pt x="624935" y="247841"/>
                    <a:pt x="633031" y="251555"/>
                  </a:cubicBezTo>
                  <a:cubicBezTo>
                    <a:pt x="641223" y="255270"/>
                    <a:pt x="650843" y="257080"/>
                    <a:pt x="661892" y="257080"/>
                  </a:cubicBezTo>
                  <a:cubicBezTo>
                    <a:pt x="676085" y="257080"/>
                    <a:pt x="687800" y="253746"/>
                    <a:pt x="696849" y="247174"/>
                  </a:cubicBezTo>
                  <a:cubicBezTo>
                    <a:pt x="705898" y="240602"/>
                    <a:pt x="711898" y="230600"/>
                    <a:pt x="714851" y="217170"/>
                  </a:cubicBezTo>
                  <a:lnTo>
                    <a:pt x="747998" y="217170"/>
                  </a:lnTo>
                  <a:cubicBezTo>
                    <a:pt x="743522" y="240125"/>
                    <a:pt x="733615" y="257366"/>
                    <a:pt x="718376" y="268891"/>
                  </a:cubicBezTo>
                  <a:close/>
                  <a:moveTo>
                    <a:pt x="710375" y="137827"/>
                  </a:moveTo>
                  <a:cubicBezTo>
                    <a:pt x="707327" y="130683"/>
                    <a:pt x="703231" y="124587"/>
                    <a:pt x="698182" y="119444"/>
                  </a:cubicBezTo>
                  <a:cubicBezTo>
                    <a:pt x="693039" y="114300"/>
                    <a:pt x="686943" y="110204"/>
                    <a:pt x="679990" y="107156"/>
                  </a:cubicBezTo>
                  <a:cubicBezTo>
                    <a:pt x="673037" y="104108"/>
                    <a:pt x="665321" y="102584"/>
                    <a:pt x="656844" y="102584"/>
                  </a:cubicBezTo>
                  <a:cubicBezTo>
                    <a:pt x="648367" y="102584"/>
                    <a:pt x="640366" y="104108"/>
                    <a:pt x="633317" y="107156"/>
                  </a:cubicBezTo>
                  <a:cubicBezTo>
                    <a:pt x="626269" y="110204"/>
                    <a:pt x="620363" y="114300"/>
                    <a:pt x="615315" y="119634"/>
                  </a:cubicBezTo>
                  <a:cubicBezTo>
                    <a:pt x="610267" y="124873"/>
                    <a:pt x="606362" y="131064"/>
                    <a:pt x="603504" y="138017"/>
                  </a:cubicBezTo>
                  <a:cubicBezTo>
                    <a:pt x="600647" y="144971"/>
                    <a:pt x="598932" y="152400"/>
                    <a:pt x="598361" y="160306"/>
                  </a:cubicBezTo>
                  <a:lnTo>
                    <a:pt x="715613" y="160306"/>
                  </a:lnTo>
                  <a:cubicBezTo>
                    <a:pt x="715042" y="152400"/>
                    <a:pt x="713327" y="144875"/>
                    <a:pt x="710279" y="137827"/>
                  </a:cubicBezTo>
                  <a:close/>
                  <a:moveTo>
                    <a:pt x="925639" y="268986"/>
                  </a:moveTo>
                  <a:cubicBezTo>
                    <a:pt x="910400" y="280607"/>
                    <a:pt x="884206" y="286322"/>
                    <a:pt x="861060" y="286322"/>
                  </a:cubicBezTo>
                  <a:cubicBezTo>
                    <a:pt x="844772" y="286322"/>
                    <a:pt x="837533" y="283655"/>
                    <a:pt x="825532" y="278416"/>
                  </a:cubicBezTo>
                  <a:cubicBezTo>
                    <a:pt x="813530" y="273177"/>
                    <a:pt x="803529" y="265748"/>
                    <a:pt x="795338" y="256318"/>
                  </a:cubicBezTo>
                  <a:cubicBezTo>
                    <a:pt x="787146" y="246793"/>
                    <a:pt x="781050" y="235553"/>
                    <a:pt x="776954" y="222314"/>
                  </a:cubicBezTo>
                  <a:cubicBezTo>
                    <a:pt x="772859" y="209074"/>
                    <a:pt x="770572" y="194786"/>
                    <a:pt x="770001" y="179261"/>
                  </a:cubicBezTo>
                  <a:cubicBezTo>
                    <a:pt x="770001" y="163735"/>
                    <a:pt x="772382" y="149543"/>
                    <a:pt x="777145" y="136589"/>
                  </a:cubicBezTo>
                  <a:cubicBezTo>
                    <a:pt x="781907" y="123730"/>
                    <a:pt x="788575" y="112490"/>
                    <a:pt x="797052" y="103061"/>
                  </a:cubicBezTo>
                  <a:cubicBezTo>
                    <a:pt x="805529" y="93631"/>
                    <a:pt x="815721" y="86201"/>
                    <a:pt x="827437" y="80963"/>
                  </a:cubicBezTo>
                  <a:cubicBezTo>
                    <a:pt x="839153" y="75724"/>
                    <a:pt x="852011" y="73057"/>
                    <a:pt x="865918" y="73057"/>
                  </a:cubicBezTo>
                  <a:cubicBezTo>
                    <a:pt x="884111" y="73057"/>
                    <a:pt x="899160" y="76771"/>
                    <a:pt x="911162" y="84296"/>
                  </a:cubicBezTo>
                  <a:cubicBezTo>
                    <a:pt x="923163" y="91821"/>
                    <a:pt x="932783" y="101346"/>
                    <a:pt x="940022" y="112967"/>
                  </a:cubicBezTo>
                  <a:cubicBezTo>
                    <a:pt x="947261" y="124587"/>
                    <a:pt x="952214" y="137160"/>
                    <a:pt x="954977" y="150876"/>
                  </a:cubicBezTo>
                  <a:cubicBezTo>
                    <a:pt x="957739" y="164592"/>
                    <a:pt x="958882" y="177641"/>
                    <a:pt x="958310" y="189928"/>
                  </a:cubicBezTo>
                  <a:lnTo>
                    <a:pt x="805529" y="189928"/>
                  </a:lnTo>
                  <a:cubicBezTo>
                    <a:pt x="805244" y="198882"/>
                    <a:pt x="806291" y="207359"/>
                    <a:pt x="808672" y="215360"/>
                  </a:cubicBezTo>
                  <a:cubicBezTo>
                    <a:pt x="811054" y="223361"/>
                    <a:pt x="814864" y="230505"/>
                    <a:pt x="820103" y="236696"/>
                  </a:cubicBezTo>
                  <a:cubicBezTo>
                    <a:pt x="825341" y="242888"/>
                    <a:pt x="832104" y="247841"/>
                    <a:pt x="840200" y="251555"/>
                  </a:cubicBezTo>
                  <a:cubicBezTo>
                    <a:pt x="848392" y="255270"/>
                    <a:pt x="858012" y="257080"/>
                    <a:pt x="869061" y="257080"/>
                  </a:cubicBezTo>
                  <a:cubicBezTo>
                    <a:pt x="883253" y="257080"/>
                    <a:pt x="894969" y="253746"/>
                    <a:pt x="904018" y="247174"/>
                  </a:cubicBezTo>
                  <a:cubicBezTo>
                    <a:pt x="913067" y="240602"/>
                    <a:pt x="919067" y="230600"/>
                    <a:pt x="922020" y="217170"/>
                  </a:cubicBezTo>
                  <a:lnTo>
                    <a:pt x="955167" y="217170"/>
                  </a:lnTo>
                  <a:cubicBezTo>
                    <a:pt x="950690" y="240125"/>
                    <a:pt x="940784" y="257366"/>
                    <a:pt x="925544" y="268891"/>
                  </a:cubicBezTo>
                  <a:close/>
                  <a:moveTo>
                    <a:pt x="917543" y="137827"/>
                  </a:moveTo>
                  <a:cubicBezTo>
                    <a:pt x="914495" y="130683"/>
                    <a:pt x="910400" y="124587"/>
                    <a:pt x="905351" y="119444"/>
                  </a:cubicBezTo>
                  <a:cubicBezTo>
                    <a:pt x="900208" y="114300"/>
                    <a:pt x="894112" y="110204"/>
                    <a:pt x="887159" y="107156"/>
                  </a:cubicBezTo>
                  <a:cubicBezTo>
                    <a:pt x="880205" y="104108"/>
                    <a:pt x="872490" y="102584"/>
                    <a:pt x="864013" y="102584"/>
                  </a:cubicBezTo>
                  <a:cubicBezTo>
                    <a:pt x="855536" y="102584"/>
                    <a:pt x="847535" y="104108"/>
                    <a:pt x="840486" y="107156"/>
                  </a:cubicBezTo>
                  <a:cubicBezTo>
                    <a:pt x="833438" y="110204"/>
                    <a:pt x="827532" y="114300"/>
                    <a:pt x="822484" y="119634"/>
                  </a:cubicBezTo>
                  <a:cubicBezTo>
                    <a:pt x="817436" y="124873"/>
                    <a:pt x="813530" y="131064"/>
                    <a:pt x="810673" y="138017"/>
                  </a:cubicBezTo>
                  <a:cubicBezTo>
                    <a:pt x="807815" y="144971"/>
                    <a:pt x="806101" y="152400"/>
                    <a:pt x="805529" y="160306"/>
                  </a:cubicBezTo>
                  <a:lnTo>
                    <a:pt x="922782" y="160306"/>
                  </a:lnTo>
                  <a:cubicBezTo>
                    <a:pt x="922211" y="152400"/>
                    <a:pt x="920496" y="144875"/>
                    <a:pt x="917448" y="137827"/>
                  </a:cubicBezTo>
                  <a:close/>
                  <a:moveTo>
                    <a:pt x="99155" y="615220"/>
                  </a:moveTo>
                  <a:lnTo>
                    <a:pt x="0" y="333280"/>
                  </a:lnTo>
                  <a:lnTo>
                    <a:pt x="40291" y="333280"/>
                  </a:lnTo>
                  <a:lnTo>
                    <a:pt x="120872" y="577787"/>
                  </a:lnTo>
                  <a:lnTo>
                    <a:pt x="121634" y="577787"/>
                  </a:lnTo>
                  <a:lnTo>
                    <a:pt x="202978" y="333280"/>
                  </a:lnTo>
                  <a:lnTo>
                    <a:pt x="242030" y="333280"/>
                  </a:lnTo>
                  <a:lnTo>
                    <a:pt x="141732" y="615220"/>
                  </a:lnTo>
                  <a:lnTo>
                    <a:pt x="99060" y="615220"/>
                  </a:lnTo>
                  <a:close/>
                  <a:moveTo>
                    <a:pt x="370808" y="602171"/>
                  </a:moveTo>
                  <a:cubicBezTo>
                    <a:pt x="355568" y="613791"/>
                    <a:pt x="336328" y="619506"/>
                    <a:pt x="313182" y="619506"/>
                  </a:cubicBezTo>
                  <a:cubicBezTo>
                    <a:pt x="296894" y="619506"/>
                    <a:pt x="282702" y="616839"/>
                    <a:pt x="270700" y="611600"/>
                  </a:cubicBezTo>
                  <a:cubicBezTo>
                    <a:pt x="258699" y="606362"/>
                    <a:pt x="248698" y="598932"/>
                    <a:pt x="240506" y="589502"/>
                  </a:cubicBezTo>
                  <a:cubicBezTo>
                    <a:pt x="232315" y="579977"/>
                    <a:pt x="226219" y="568738"/>
                    <a:pt x="222123" y="555498"/>
                  </a:cubicBezTo>
                  <a:cubicBezTo>
                    <a:pt x="218027" y="542258"/>
                    <a:pt x="215741" y="527971"/>
                    <a:pt x="215170" y="512445"/>
                  </a:cubicBezTo>
                  <a:cubicBezTo>
                    <a:pt x="215170" y="496919"/>
                    <a:pt x="217551" y="482727"/>
                    <a:pt x="222313" y="469773"/>
                  </a:cubicBezTo>
                  <a:cubicBezTo>
                    <a:pt x="227076" y="456914"/>
                    <a:pt x="233744" y="445675"/>
                    <a:pt x="242221" y="436245"/>
                  </a:cubicBezTo>
                  <a:cubicBezTo>
                    <a:pt x="250698" y="426815"/>
                    <a:pt x="260890" y="419386"/>
                    <a:pt x="272605" y="414147"/>
                  </a:cubicBezTo>
                  <a:cubicBezTo>
                    <a:pt x="284321" y="408908"/>
                    <a:pt x="297180" y="406241"/>
                    <a:pt x="311087" y="406241"/>
                  </a:cubicBezTo>
                  <a:cubicBezTo>
                    <a:pt x="329279" y="406241"/>
                    <a:pt x="344329" y="409956"/>
                    <a:pt x="356330" y="417481"/>
                  </a:cubicBezTo>
                  <a:cubicBezTo>
                    <a:pt x="368332" y="425006"/>
                    <a:pt x="377952" y="434531"/>
                    <a:pt x="385191" y="446151"/>
                  </a:cubicBezTo>
                  <a:cubicBezTo>
                    <a:pt x="392430" y="457771"/>
                    <a:pt x="397383" y="470344"/>
                    <a:pt x="400145" y="484061"/>
                  </a:cubicBezTo>
                  <a:cubicBezTo>
                    <a:pt x="402908" y="497777"/>
                    <a:pt x="404050" y="510826"/>
                    <a:pt x="403479" y="523113"/>
                  </a:cubicBezTo>
                  <a:lnTo>
                    <a:pt x="250698" y="523113"/>
                  </a:lnTo>
                  <a:cubicBezTo>
                    <a:pt x="250412" y="532067"/>
                    <a:pt x="251460" y="540544"/>
                    <a:pt x="253841" y="548545"/>
                  </a:cubicBezTo>
                  <a:cubicBezTo>
                    <a:pt x="256223" y="556546"/>
                    <a:pt x="260033" y="563690"/>
                    <a:pt x="265271" y="569881"/>
                  </a:cubicBezTo>
                  <a:cubicBezTo>
                    <a:pt x="270510" y="576072"/>
                    <a:pt x="277273" y="581025"/>
                    <a:pt x="285369" y="584740"/>
                  </a:cubicBezTo>
                  <a:cubicBezTo>
                    <a:pt x="293561" y="588455"/>
                    <a:pt x="303181" y="590264"/>
                    <a:pt x="314230" y="590264"/>
                  </a:cubicBezTo>
                  <a:cubicBezTo>
                    <a:pt x="328422" y="590264"/>
                    <a:pt x="340138" y="586931"/>
                    <a:pt x="349187" y="580358"/>
                  </a:cubicBezTo>
                  <a:cubicBezTo>
                    <a:pt x="358235" y="573786"/>
                    <a:pt x="364236" y="563785"/>
                    <a:pt x="367189" y="550355"/>
                  </a:cubicBezTo>
                  <a:lnTo>
                    <a:pt x="400336" y="550355"/>
                  </a:lnTo>
                  <a:cubicBezTo>
                    <a:pt x="395859" y="573310"/>
                    <a:pt x="385953" y="590550"/>
                    <a:pt x="370713" y="602075"/>
                  </a:cubicBezTo>
                  <a:close/>
                  <a:moveTo>
                    <a:pt x="362712" y="471011"/>
                  </a:moveTo>
                  <a:cubicBezTo>
                    <a:pt x="359664" y="463867"/>
                    <a:pt x="355568" y="457771"/>
                    <a:pt x="350520" y="452628"/>
                  </a:cubicBezTo>
                  <a:cubicBezTo>
                    <a:pt x="345377" y="447485"/>
                    <a:pt x="339280" y="443389"/>
                    <a:pt x="332327" y="440341"/>
                  </a:cubicBezTo>
                  <a:cubicBezTo>
                    <a:pt x="325374" y="437293"/>
                    <a:pt x="317659" y="435769"/>
                    <a:pt x="309182" y="435769"/>
                  </a:cubicBezTo>
                  <a:cubicBezTo>
                    <a:pt x="300704" y="435769"/>
                    <a:pt x="292703" y="437293"/>
                    <a:pt x="285655" y="440341"/>
                  </a:cubicBezTo>
                  <a:cubicBezTo>
                    <a:pt x="278606" y="443389"/>
                    <a:pt x="272701" y="447485"/>
                    <a:pt x="267653" y="452819"/>
                  </a:cubicBezTo>
                  <a:cubicBezTo>
                    <a:pt x="262604" y="458057"/>
                    <a:pt x="258699" y="464248"/>
                    <a:pt x="255842" y="471202"/>
                  </a:cubicBezTo>
                  <a:cubicBezTo>
                    <a:pt x="252984" y="478155"/>
                    <a:pt x="251270" y="485585"/>
                    <a:pt x="250698" y="493490"/>
                  </a:cubicBezTo>
                  <a:lnTo>
                    <a:pt x="367951" y="493490"/>
                  </a:lnTo>
                  <a:cubicBezTo>
                    <a:pt x="367379" y="485585"/>
                    <a:pt x="365665" y="478060"/>
                    <a:pt x="362617" y="471011"/>
                  </a:cubicBezTo>
                  <a:close/>
                  <a:moveTo>
                    <a:pt x="463677" y="411004"/>
                  </a:moveTo>
                  <a:lnTo>
                    <a:pt x="463677" y="454057"/>
                  </a:lnTo>
                  <a:lnTo>
                    <a:pt x="464439" y="454057"/>
                  </a:lnTo>
                  <a:cubicBezTo>
                    <a:pt x="472630" y="437483"/>
                    <a:pt x="482632" y="425196"/>
                    <a:pt x="494443" y="417290"/>
                  </a:cubicBezTo>
                  <a:cubicBezTo>
                    <a:pt x="506254" y="409385"/>
                    <a:pt x="521303" y="405670"/>
                    <a:pt x="539496" y="406241"/>
                  </a:cubicBezTo>
                  <a:lnTo>
                    <a:pt x="539496" y="441769"/>
                  </a:lnTo>
                  <a:cubicBezTo>
                    <a:pt x="526066" y="441769"/>
                    <a:pt x="514636" y="443579"/>
                    <a:pt x="505111" y="447294"/>
                  </a:cubicBezTo>
                  <a:cubicBezTo>
                    <a:pt x="495681" y="451009"/>
                    <a:pt x="487966" y="456343"/>
                    <a:pt x="482251" y="463487"/>
                  </a:cubicBezTo>
                  <a:cubicBezTo>
                    <a:pt x="476536" y="470630"/>
                    <a:pt x="472250" y="479203"/>
                    <a:pt x="469583" y="489394"/>
                  </a:cubicBezTo>
                  <a:cubicBezTo>
                    <a:pt x="466916" y="499491"/>
                    <a:pt x="465582" y="511207"/>
                    <a:pt x="465582" y="524351"/>
                  </a:cubicBezTo>
                  <a:lnTo>
                    <a:pt x="465582" y="615220"/>
                  </a:lnTo>
                  <a:lnTo>
                    <a:pt x="432054" y="615220"/>
                  </a:lnTo>
                  <a:lnTo>
                    <a:pt x="432054" y="411004"/>
                  </a:lnTo>
                  <a:lnTo>
                    <a:pt x="463677" y="411004"/>
                  </a:lnTo>
                  <a:close/>
                  <a:moveTo>
                    <a:pt x="703326" y="615220"/>
                  </a:moveTo>
                  <a:lnTo>
                    <a:pt x="703326" y="582835"/>
                  </a:lnTo>
                  <a:lnTo>
                    <a:pt x="702564" y="582835"/>
                  </a:lnTo>
                  <a:cubicBezTo>
                    <a:pt x="695420" y="595503"/>
                    <a:pt x="686372" y="604742"/>
                    <a:pt x="675322" y="610648"/>
                  </a:cubicBezTo>
                  <a:cubicBezTo>
                    <a:pt x="664273" y="616553"/>
                    <a:pt x="651224" y="619506"/>
                    <a:pt x="636270" y="619506"/>
                  </a:cubicBezTo>
                  <a:cubicBezTo>
                    <a:pt x="622840" y="619506"/>
                    <a:pt x="611696" y="617696"/>
                    <a:pt x="602742" y="614172"/>
                  </a:cubicBezTo>
                  <a:cubicBezTo>
                    <a:pt x="593788" y="610648"/>
                    <a:pt x="586550" y="605504"/>
                    <a:pt x="581025" y="598932"/>
                  </a:cubicBezTo>
                  <a:cubicBezTo>
                    <a:pt x="575501" y="592360"/>
                    <a:pt x="571595" y="584549"/>
                    <a:pt x="569405" y="575405"/>
                  </a:cubicBezTo>
                  <a:cubicBezTo>
                    <a:pt x="567119" y="566357"/>
                    <a:pt x="566071" y="556260"/>
                    <a:pt x="566071" y="545211"/>
                  </a:cubicBezTo>
                  <a:lnTo>
                    <a:pt x="566071" y="410909"/>
                  </a:lnTo>
                  <a:lnTo>
                    <a:pt x="599599" y="410909"/>
                  </a:lnTo>
                  <a:lnTo>
                    <a:pt x="599599" y="549116"/>
                  </a:lnTo>
                  <a:cubicBezTo>
                    <a:pt x="599599" y="561785"/>
                    <a:pt x="603313" y="571786"/>
                    <a:pt x="610648" y="579120"/>
                  </a:cubicBezTo>
                  <a:cubicBezTo>
                    <a:pt x="617982" y="586550"/>
                    <a:pt x="628174" y="590169"/>
                    <a:pt x="641032" y="590169"/>
                  </a:cubicBezTo>
                  <a:cubicBezTo>
                    <a:pt x="651320" y="590169"/>
                    <a:pt x="660178" y="588550"/>
                    <a:pt x="667703" y="585407"/>
                  </a:cubicBezTo>
                  <a:cubicBezTo>
                    <a:pt x="675227" y="582263"/>
                    <a:pt x="681419" y="577787"/>
                    <a:pt x="686467" y="571976"/>
                  </a:cubicBezTo>
                  <a:cubicBezTo>
                    <a:pt x="691420" y="566166"/>
                    <a:pt x="695230" y="559403"/>
                    <a:pt x="697706" y="551593"/>
                  </a:cubicBezTo>
                  <a:cubicBezTo>
                    <a:pt x="700183" y="543782"/>
                    <a:pt x="701421" y="535305"/>
                    <a:pt x="701421" y="526161"/>
                  </a:cubicBezTo>
                  <a:lnTo>
                    <a:pt x="701421" y="410813"/>
                  </a:lnTo>
                  <a:lnTo>
                    <a:pt x="734949" y="410813"/>
                  </a:lnTo>
                  <a:lnTo>
                    <a:pt x="734949" y="615029"/>
                  </a:lnTo>
                  <a:lnTo>
                    <a:pt x="703326" y="615029"/>
                  </a:lnTo>
                  <a:close/>
                  <a:moveTo>
                    <a:pt x="803053" y="333280"/>
                  </a:moveTo>
                  <a:lnTo>
                    <a:pt x="803053" y="615220"/>
                  </a:lnTo>
                  <a:lnTo>
                    <a:pt x="769525" y="615220"/>
                  </a:lnTo>
                  <a:lnTo>
                    <a:pt x="769525" y="333280"/>
                  </a:lnTo>
                  <a:lnTo>
                    <a:pt x="803053" y="333280"/>
                  </a:lnTo>
                  <a:close/>
                  <a:moveTo>
                    <a:pt x="1024223" y="614458"/>
                  </a:moveTo>
                  <a:cubicBezTo>
                    <a:pt x="1018413" y="617887"/>
                    <a:pt x="1010412" y="619601"/>
                    <a:pt x="1000125" y="619601"/>
                  </a:cubicBezTo>
                  <a:cubicBezTo>
                    <a:pt x="991457" y="619601"/>
                    <a:pt x="984504" y="617125"/>
                    <a:pt x="979361" y="612267"/>
                  </a:cubicBezTo>
                  <a:cubicBezTo>
                    <a:pt x="974217" y="607409"/>
                    <a:pt x="971645" y="599408"/>
                    <a:pt x="971645" y="588359"/>
                  </a:cubicBezTo>
                  <a:cubicBezTo>
                    <a:pt x="962406" y="599408"/>
                    <a:pt x="951738" y="607409"/>
                    <a:pt x="939451" y="612267"/>
                  </a:cubicBezTo>
                  <a:cubicBezTo>
                    <a:pt x="927163" y="617125"/>
                    <a:pt x="914019" y="619601"/>
                    <a:pt x="899731" y="619601"/>
                  </a:cubicBezTo>
                  <a:cubicBezTo>
                    <a:pt x="890492" y="619601"/>
                    <a:pt x="881729" y="618554"/>
                    <a:pt x="873443" y="616458"/>
                  </a:cubicBezTo>
                  <a:cubicBezTo>
                    <a:pt x="865156" y="614363"/>
                    <a:pt x="858012" y="611029"/>
                    <a:pt x="851916" y="606552"/>
                  </a:cubicBezTo>
                  <a:cubicBezTo>
                    <a:pt x="845820" y="602075"/>
                    <a:pt x="841057" y="596265"/>
                    <a:pt x="837533" y="588931"/>
                  </a:cubicBezTo>
                  <a:cubicBezTo>
                    <a:pt x="834009" y="581692"/>
                    <a:pt x="832199" y="572929"/>
                    <a:pt x="832199" y="562642"/>
                  </a:cubicBezTo>
                  <a:cubicBezTo>
                    <a:pt x="832199" y="551021"/>
                    <a:pt x="834200" y="541592"/>
                    <a:pt x="838105" y="534162"/>
                  </a:cubicBezTo>
                  <a:cubicBezTo>
                    <a:pt x="842010" y="526828"/>
                    <a:pt x="847249" y="520827"/>
                    <a:pt x="853726" y="516160"/>
                  </a:cubicBezTo>
                  <a:cubicBezTo>
                    <a:pt x="860203" y="511588"/>
                    <a:pt x="867537" y="508064"/>
                    <a:pt x="875824" y="505682"/>
                  </a:cubicBezTo>
                  <a:cubicBezTo>
                    <a:pt x="884111" y="503301"/>
                    <a:pt x="892588" y="501301"/>
                    <a:pt x="901255" y="499777"/>
                  </a:cubicBezTo>
                  <a:cubicBezTo>
                    <a:pt x="910495" y="497967"/>
                    <a:pt x="919258" y="496538"/>
                    <a:pt x="927545" y="495586"/>
                  </a:cubicBezTo>
                  <a:cubicBezTo>
                    <a:pt x="935831" y="494633"/>
                    <a:pt x="943165" y="493395"/>
                    <a:pt x="949452" y="491681"/>
                  </a:cubicBezTo>
                  <a:cubicBezTo>
                    <a:pt x="955738" y="489966"/>
                    <a:pt x="960787" y="487490"/>
                    <a:pt x="964502" y="484156"/>
                  </a:cubicBezTo>
                  <a:cubicBezTo>
                    <a:pt x="968216" y="480822"/>
                    <a:pt x="970026" y="476060"/>
                    <a:pt x="970026" y="469773"/>
                  </a:cubicBezTo>
                  <a:cubicBezTo>
                    <a:pt x="970026" y="462439"/>
                    <a:pt x="968693" y="456438"/>
                    <a:pt x="965930" y="451961"/>
                  </a:cubicBezTo>
                  <a:cubicBezTo>
                    <a:pt x="963168" y="447485"/>
                    <a:pt x="959644" y="444056"/>
                    <a:pt x="955262" y="441674"/>
                  </a:cubicBezTo>
                  <a:cubicBezTo>
                    <a:pt x="950881" y="439293"/>
                    <a:pt x="946023" y="437674"/>
                    <a:pt x="940689" y="436912"/>
                  </a:cubicBezTo>
                  <a:cubicBezTo>
                    <a:pt x="935355" y="436150"/>
                    <a:pt x="929926" y="435769"/>
                    <a:pt x="924687" y="435769"/>
                  </a:cubicBezTo>
                  <a:cubicBezTo>
                    <a:pt x="910495" y="435769"/>
                    <a:pt x="898588" y="438436"/>
                    <a:pt x="889159" y="443865"/>
                  </a:cubicBezTo>
                  <a:cubicBezTo>
                    <a:pt x="879729" y="449294"/>
                    <a:pt x="874586" y="459486"/>
                    <a:pt x="873728" y="474440"/>
                  </a:cubicBezTo>
                  <a:lnTo>
                    <a:pt x="840200" y="474440"/>
                  </a:lnTo>
                  <a:cubicBezTo>
                    <a:pt x="840677" y="461772"/>
                    <a:pt x="843344" y="451104"/>
                    <a:pt x="848106" y="442436"/>
                  </a:cubicBezTo>
                  <a:cubicBezTo>
                    <a:pt x="852869" y="433769"/>
                    <a:pt x="859155" y="426720"/>
                    <a:pt x="867061" y="421291"/>
                  </a:cubicBezTo>
                  <a:cubicBezTo>
                    <a:pt x="874967" y="415862"/>
                    <a:pt x="884015" y="411956"/>
                    <a:pt x="894112" y="409670"/>
                  </a:cubicBezTo>
                  <a:cubicBezTo>
                    <a:pt x="904208" y="407289"/>
                    <a:pt x="915067" y="406146"/>
                    <a:pt x="926687" y="406146"/>
                  </a:cubicBezTo>
                  <a:cubicBezTo>
                    <a:pt x="935927" y="406146"/>
                    <a:pt x="945071" y="406813"/>
                    <a:pt x="954119" y="408146"/>
                  </a:cubicBezTo>
                  <a:cubicBezTo>
                    <a:pt x="963168" y="409480"/>
                    <a:pt x="971455" y="412147"/>
                    <a:pt x="978789" y="416242"/>
                  </a:cubicBezTo>
                  <a:cubicBezTo>
                    <a:pt x="986123" y="420338"/>
                    <a:pt x="992124" y="426053"/>
                    <a:pt x="996601" y="433388"/>
                  </a:cubicBezTo>
                  <a:cubicBezTo>
                    <a:pt x="1001078" y="440722"/>
                    <a:pt x="1003268" y="450342"/>
                    <a:pt x="1003268" y="462153"/>
                  </a:cubicBezTo>
                  <a:lnTo>
                    <a:pt x="1003268" y="567023"/>
                  </a:lnTo>
                  <a:cubicBezTo>
                    <a:pt x="1003268" y="574929"/>
                    <a:pt x="1003745" y="580644"/>
                    <a:pt x="1004697" y="584359"/>
                  </a:cubicBezTo>
                  <a:cubicBezTo>
                    <a:pt x="1005650" y="588074"/>
                    <a:pt x="1008697" y="589883"/>
                    <a:pt x="1013936" y="589883"/>
                  </a:cubicBezTo>
                  <a:cubicBezTo>
                    <a:pt x="1016794" y="589883"/>
                    <a:pt x="1020223" y="589312"/>
                    <a:pt x="1024223" y="588264"/>
                  </a:cubicBezTo>
                  <a:lnTo>
                    <a:pt x="1024223" y="614363"/>
                  </a:lnTo>
                  <a:close/>
                  <a:moveTo>
                    <a:pt x="969740" y="509778"/>
                  </a:moveTo>
                  <a:cubicBezTo>
                    <a:pt x="965549" y="512921"/>
                    <a:pt x="960025" y="515207"/>
                    <a:pt x="953167" y="516636"/>
                  </a:cubicBezTo>
                  <a:cubicBezTo>
                    <a:pt x="946309" y="518065"/>
                    <a:pt x="939165" y="519303"/>
                    <a:pt x="931640" y="520160"/>
                  </a:cubicBezTo>
                  <a:cubicBezTo>
                    <a:pt x="924115" y="521017"/>
                    <a:pt x="916591" y="522161"/>
                    <a:pt x="908971" y="523304"/>
                  </a:cubicBezTo>
                  <a:cubicBezTo>
                    <a:pt x="901351" y="524447"/>
                    <a:pt x="894493" y="526352"/>
                    <a:pt x="888492" y="529019"/>
                  </a:cubicBezTo>
                  <a:cubicBezTo>
                    <a:pt x="882396" y="531590"/>
                    <a:pt x="877443" y="535400"/>
                    <a:pt x="873633" y="540258"/>
                  </a:cubicBezTo>
                  <a:cubicBezTo>
                    <a:pt x="869823" y="545116"/>
                    <a:pt x="867918" y="551688"/>
                    <a:pt x="867918" y="560070"/>
                  </a:cubicBezTo>
                  <a:cubicBezTo>
                    <a:pt x="867918" y="565595"/>
                    <a:pt x="869061" y="570262"/>
                    <a:pt x="871252" y="573977"/>
                  </a:cubicBezTo>
                  <a:cubicBezTo>
                    <a:pt x="873443" y="577787"/>
                    <a:pt x="876395" y="580835"/>
                    <a:pt x="879920" y="583216"/>
                  </a:cubicBezTo>
                  <a:cubicBezTo>
                    <a:pt x="883444" y="585597"/>
                    <a:pt x="887635" y="587312"/>
                    <a:pt x="892397" y="588359"/>
                  </a:cubicBezTo>
                  <a:cubicBezTo>
                    <a:pt x="897160" y="589407"/>
                    <a:pt x="902113" y="589979"/>
                    <a:pt x="907447" y="589979"/>
                  </a:cubicBezTo>
                  <a:cubicBezTo>
                    <a:pt x="918496" y="589979"/>
                    <a:pt x="927926" y="588455"/>
                    <a:pt x="935831" y="585502"/>
                  </a:cubicBezTo>
                  <a:cubicBezTo>
                    <a:pt x="943737" y="582454"/>
                    <a:pt x="950214" y="578644"/>
                    <a:pt x="955167" y="574072"/>
                  </a:cubicBezTo>
                  <a:cubicBezTo>
                    <a:pt x="960120" y="569500"/>
                    <a:pt x="963835" y="564547"/>
                    <a:pt x="966216" y="559118"/>
                  </a:cubicBezTo>
                  <a:cubicBezTo>
                    <a:pt x="968597" y="553784"/>
                    <a:pt x="969740" y="548735"/>
                    <a:pt x="969740" y="543973"/>
                  </a:cubicBezTo>
                  <a:lnTo>
                    <a:pt x="969740" y="509778"/>
                  </a:lnTo>
                  <a:close/>
                  <a:moveTo>
                    <a:pt x="1075182" y="411004"/>
                  </a:moveTo>
                  <a:lnTo>
                    <a:pt x="1075182" y="441008"/>
                  </a:lnTo>
                  <a:lnTo>
                    <a:pt x="1075944" y="441008"/>
                  </a:lnTo>
                  <a:cubicBezTo>
                    <a:pt x="1091184" y="417862"/>
                    <a:pt x="1113187" y="406241"/>
                    <a:pt x="1141857" y="406241"/>
                  </a:cubicBezTo>
                  <a:cubicBezTo>
                    <a:pt x="1154525" y="406241"/>
                    <a:pt x="1165955" y="408908"/>
                    <a:pt x="1176242" y="414147"/>
                  </a:cubicBezTo>
                  <a:cubicBezTo>
                    <a:pt x="1186529" y="419386"/>
                    <a:pt x="1193768" y="428339"/>
                    <a:pt x="1197959" y="441008"/>
                  </a:cubicBezTo>
                  <a:cubicBezTo>
                    <a:pt x="1204817" y="429959"/>
                    <a:pt x="1213866" y="421386"/>
                    <a:pt x="1225010" y="415290"/>
                  </a:cubicBezTo>
                  <a:cubicBezTo>
                    <a:pt x="1236155" y="409194"/>
                    <a:pt x="1248537" y="406241"/>
                    <a:pt x="1261967" y="406241"/>
                  </a:cubicBezTo>
                  <a:cubicBezTo>
                    <a:pt x="1272254" y="406241"/>
                    <a:pt x="1281494" y="407384"/>
                    <a:pt x="1289780" y="409575"/>
                  </a:cubicBezTo>
                  <a:cubicBezTo>
                    <a:pt x="1298067" y="411861"/>
                    <a:pt x="1305211" y="415290"/>
                    <a:pt x="1311116" y="420053"/>
                  </a:cubicBezTo>
                  <a:cubicBezTo>
                    <a:pt x="1317022" y="424815"/>
                    <a:pt x="1321594" y="430911"/>
                    <a:pt x="1324928" y="438436"/>
                  </a:cubicBezTo>
                  <a:cubicBezTo>
                    <a:pt x="1328261" y="445961"/>
                    <a:pt x="1329881" y="455009"/>
                    <a:pt x="1329881" y="465487"/>
                  </a:cubicBezTo>
                  <a:lnTo>
                    <a:pt x="1329881" y="615125"/>
                  </a:lnTo>
                  <a:lnTo>
                    <a:pt x="1296353" y="615125"/>
                  </a:lnTo>
                  <a:lnTo>
                    <a:pt x="1296353" y="481203"/>
                  </a:lnTo>
                  <a:cubicBezTo>
                    <a:pt x="1296353" y="474917"/>
                    <a:pt x="1295876" y="468916"/>
                    <a:pt x="1294829" y="463391"/>
                  </a:cubicBezTo>
                  <a:cubicBezTo>
                    <a:pt x="1293781" y="457867"/>
                    <a:pt x="1291781" y="453009"/>
                    <a:pt x="1288923" y="449009"/>
                  </a:cubicBezTo>
                  <a:cubicBezTo>
                    <a:pt x="1285970" y="444913"/>
                    <a:pt x="1281970" y="441674"/>
                    <a:pt x="1276826" y="439293"/>
                  </a:cubicBezTo>
                  <a:cubicBezTo>
                    <a:pt x="1271683" y="436912"/>
                    <a:pt x="1265015" y="435769"/>
                    <a:pt x="1256919" y="435769"/>
                  </a:cubicBezTo>
                  <a:cubicBezTo>
                    <a:pt x="1240346" y="435769"/>
                    <a:pt x="1227296" y="440531"/>
                    <a:pt x="1217867" y="449961"/>
                  </a:cubicBezTo>
                  <a:cubicBezTo>
                    <a:pt x="1208342" y="459486"/>
                    <a:pt x="1203674" y="472059"/>
                    <a:pt x="1203674" y="487871"/>
                  </a:cubicBezTo>
                  <a:lnTo>
                    <a:pt x="1203674" y="615029"/>
                  </a:lnTo>
                  <a:lnTo>
                    <a:pt x="1170146" y="615029"/>
                  </a:lnTo>
                  <a:lnTo>
                    <a:pt x="1170146" y="481108"/>
                  </a:lnTo>
                  <a:cubicBezTo>
                    <a:pt x="1170146" y="474536"/>
                    <a:pt x="1169575" y="468440"/>
                    <a:pt x="1168337" y="462915"/>
                  </a:cubicBezTo>
                  <a:cubicBezTo>
                    <a:pt x="1167194" y="457390"/>
                    <a:pt x="1165098" y="452628"/>
                    <a:pt x="1162240" y="448532"/>
                  </a:cubicBezTo>
                  <a:cubicBezTo>
                    <a:pt x="1159383" y="444437"/>
                    <a:pt x="1155478" y="441293"/>
                    <a:pt x="1150620" y="439007"/>
                  </a:cubicBezTo>
                  <a:cubicBezTo>
                    <a:pt x="1145762" y="436817"/>
                    <a:pt x="1139476" y="435673"/>
                    <a:pt x="1131856" y="435673"/>
                  </a:cubicBezTo>
                  <a:cubicBezTo>
                    <a:pt x="1122140" y="435673"/>
                    <a:pt x="1113758" y="437674"/>
                    <a:pt x="1106805" y="441579"/>
                  </a:cubicBezTo>
                  <a:cubicBezTo>
                    <a:pt x="1099852" y="445484"/>
                    <a:pt x="1094137" y="450247"/>
                    <a:pt x="1089851" y="455771"/>
                  </a:cubicBezTo>
                  <a:cubicBezTo>
                    <a:pt x="1085469" y="461296"/>
                    <a:pt x="1082326" y="467011"/>
                    <a:pt x="1080421" y="472916"/>
                  </a:cubicBezTo>
                  <a:cubicBezTo>
                    <a:pt x="1078421" y="478822"/>
                    <a:pt x="1077468" y="483775"/>
                    <a:pt x="1077468" y="487775"/>
                  </a:cubicBezTo>
                  <a:lnTo>
                    <a:pt x="1077468" y="614934"/>
                  </a:lnTo>
                  <a:lnTo>
                    <a:pt x="1043940" y="614934"/>
                  </a:lnTo>
                  <a:lnTo>
                    <a:pt x="1043940" y="410718"/>
                  </a:lnTo>
                  <a:lnTo>
                    <a:pt x="1075563" y="410718"/>
                  </a:lnTo>
                  <a:close/>
                  <a:moveTo>
                    <a:pt x="133064" y="666464"/>
                  </a:moveTo>
                  <a:cubicBezTo>
                    <a:pt x="139160" y="666464"/>
                    <a:pt x="145637" y="666464"/>
                    <a:pt x="152591" y="666655"/>
                  </a:cubicBezTo>
                  <a:cubicBezTo>
                    <a:pt x="159544" y="666845"/>
                    <a:pt x="166497" y="667226"/>
                    <a:pt x="173355" y="667798"/>
                  </a:cubicBezTo>
                  <a:cubicBezTo>
                    <a:pt x="180213" y="668465"/>
                    <a:pt x="186595" y="669417"/>
                    <a:pt x="192500" y="670751"/>
                  </a:cubicBezTo>
                  <a:cubicBezTo>
                    <a:pt x="198406" y="672084"/>
                    <a:pt x="203454" y="674084"/>
                    <a:pt x="207740" y="676656"/>
                  </a:cubicBezTo>
                  <a:cubicBezTo>
                    <a:pt x="216979" y="682181"/>
                    <a:pt x="224790" y="689801"/>
                    <a:pt x="231267" y="699611"/>
                  </a:cubicBezTo>
                  <a:cubicBezTo>
                    <a:pt x="237744" y="709327"/>
                    <a:pt x="240983" y="721328"/>
                    <a:pt x="240983" y="735521"/>
                  </a:cubicBezTo>
                  <a:cubicBezTo>
                    <a:pt x="240983" y="750570"/>
                    <a:pt x="237363" y="763524"/>
                    <a:pt x="230124" y="774383"/>
                  </a:cubicBezTo>
                  <a:cubicBezTo>
                    <a:pt x="222885" y="785241"/>
                    <a:pt x="212598" y="793433"/>
                    <a:pt x="199168" y="798671"/>
                  </a:cubicBezTo>
                  <a:lnTo>
                    <a:pt x="199168" y="799433"/>
                  </a:lnTo>
                  <a:cubicBezTo>
                    <a:pt x="216503" y="803148"/>
                    <a:pt x="229838" y="811054"/>
                    <a:pt x="239078" y="823151"/>
                  </a:cubicBezTo>
                  <a:cubicBezTo>
                    <a:pt x="248317" y="835247"/>
                    <a:pt x="252889" y="850011"/>
                    <a:pt x="252889" y="867347"/>
                  </a:cubicBezTo>
                  <a:cubicBezTo>
                    <a:pt x="252889" y="877634"/>
                    <a:pt x="251079" y="887635"/>
                    <a:pt x="247364" y="897350"/>
                  </a:cubicBezTo>
                  <a:cubicBezTo>
                    <a:pt x="243650" y="907066"/>
                    <a:pt x="238220" y="915734"/>
                    <a:pt x="230981" y="923258"/>
                  </a:cubicBezTo>
                  <a:cubicBezTo>
                    <a:pt x="223742" y="930783"/>
                    <a:pt x="214789" y="936784"/>
                    <a:pt x="204121" y="941451"/>
                  </a:cubicBezTo>
                  <a:cubicBezTo>
                    <a:pt x="193453" y="946023"/>
                    <a:pt x="181166" y="948404"/>
                    <a:pt x="167164" y="948404"/>
                  </a:cubicBezTo>
                  <a:lnTo>
                    <a:pt x="30956" y="948404"/>
                  </a:lnTo>
                  <a:lnTo>
                    <a:pt x="30956" y="666464"/>
                  </a:lnTo>
                  <a:lnTo>
                    <a:pt x="133255" y="666464"/>
                  </a:lnTo>
                  <a:close/>
                  <a:moveTo>
                    <a:pt x="143351" y="787718"/>
                  </a:moveTo>
                  <a:cubicBezTo>
                    <a:pt x="164687" y="787718"/>
                    <a:pt x="180023" y="784003"/>
                    <a:pt x="189357" y="776478"/>
                  </a:cubicBezTo>
                  <a:cubicBezTo>
                    <a:pt x="198692" y="768953"/>
                    <a:pt x="203359" y="757714"/>
                    <a:pt x="203359" y="742664"/>
                  </a:cubicBezTo>
                  <a:cubicBezTo>
                    <a:pt x="203359" y="732663"/>
                    <a:pt x="201740" y="724757"/>
                    <a:pt x="198596" y="718947"/>
                  </a:cubicBezTo>
                  <a:cubicBezTo>
                    <a:pt x="195453" y="713137"/>
                    <a:pt x="191071" y="708660"/>
                    <a:pt x="185547" y="705517"/>
                  </a:cubicBezTo>
                  <a:cubicBezTo>
                    <a:pt x="180023" y="702374"/>
                    <a:pt x="173641" y="700278"/>
                    <a:pt x="166402" y="699421"/>
                  </a:cubicBezTo>
                  <a:cubicBezTo>
                    <a:pt x="159163" y="698564"/>
                    <a:pt x="151448" y="697992"/>
                    <a:pt x="143256" y="697992"/>
                  </a:cubicBezTo>
                  <a:lnTo>
                    <a:pt x="68199" y="697992"/>
                  </a:lnTo>
                  <a:lnTo>
                    <a:pt x="68199" y="787622"/>
                  </a:lnTo>
                  <a:lnTo>
                    <a:pt x="143256" y="787622"/>
                  </a:lnTo>
                  <a:close/>
                  <a:moveTo>
                    <a:pt x="162306" y="916781"/>
                  </a:moveTo>
                  <a:cubicBezTo>
                    <a:pt x="178879" y="916781"/>
                    <a:pt x="191834" y="912305"/>
                    <a:pt x="201168" y="903351"/>
                  </a:cubicBezTo>
                  <a:cubicBezTo>
                    <a:pt x="210503" y="894398"/>
                    <a:pt x="215170" y="882015"/>
                    <a:pt x="215170" y="866204"/>
                  </a:cubicBezTo>
                  <a:cubicBezTo>
                    <a:pt x="215170" y="856964"/>
                    <a:pt x="213455" y="849344"/>
                    <a:pt x="210026" y="843344"/>
                  </a:cubicBezTo>
                  <a:cubicBezTo>
                    <a:pt x="206597" y="837343"/>
                    <a:pt x="202025" y="832485"/>
                    <a:pt x="196405" y="828961"/>
                  </a:cubicBezTo>
                  <a:cubicBezTo>
                    <a:pt x="190786" y="825437"/>
                    <a:pt x="184213" y="822865"/>
                    <a:pt x="176879" y="821436"/>
                  </a:cubicBezTo>
                  <a:cubicBezTo>
                    <a:pt x="169545" y="820007"/>
                    <a:pt x="161830" y="819245"/>
                    <a:pt x="154019" y="819245"/>
                  </a:cubicBezTo>
                  <a:lnTo>
                    <a:pt x="68294" y="819245"/>
                  </a:lnTo>
                  <a:lnTo>
                    <a:pt x="68294" y="916781"/>
                  </a:lnTo>
                  <a:lnTo>
                    <a:pt x="162306" y="916781"/>
                  </a:lnTo>
                  <a:close/>
                  <a:moveTo>
                    <a:pt x="412623" y="948404"/>
                  </a:moveTo>
                  <a:lnTo>
                    <a:pt x="412623" y="916019"/>
                  </a:lnTo>
                  <a:lnTo>
                    <a:pt x="411861" y="916019"/>
                  </a:lnTo>
                  <a:cubicBezTo>
                    <a:pt x="404717" y="928688"/>
                    <a:pt x="395669" y="937927"/>
                    <a:pt x="384620" y="943832"/>
                  </a:cubicBezTo>
                  <a:cubicBezTo>
                    <a:pt x="373571" y="949738"/>
                    <a:pt x="360521" y="952690"/>
                    <a:pt x="345567" y="952690"/>
                  </a:cubicBezTo>
                  <a:cubicBezTo>
                    <a:pt x="332137" y="952690"/>
                    <a:pt x="320992" y="950881"/>
                    <a:pt x="312039" y="947357"/>
                  </a:cubicBezTo>
                  <a:cubicBezTo>
                    <a:pt x="303086" y="943832"/>
                    <a:pt x="295846" y="938689"/>
                    <a:pt x="290322" y="932117"/>
                  </a:cubicBezTo>
                  <a:cubicBezTo>
                    <a:pt x="284798" y="925544"/>
                    <a:pt x="280892" y="917734"/>
                    <a:pt x="278702" y="908590"/>
                  </a:cubicBezTo>
                  <a:cubicBezTo>
                    <a:pt x="276416" y="899541"/>
                    <a:pt x="275368" y="889445"/>
                    <a:pt x="275368" y="878396"/>
                  </a:cubicBezTo>
                  <a:lnTo>
                    <a:pt x="275368" y="744093"/>
                  </a:lnTo>
                  <a:lnTo>
                    <a:pt x="308896" y="744093"/>
                  </a:lnTo>
                  <a:lnTo>
                    <a:pt x="308896" y="882301"/>
                  </a:lnTo>
                  <a:cubicBezTo>
                    <a:pt x="308896" y="894969"/>
                    <a:pt x="312611" y="904970"/>
                    <a:pt x="319945" y="912305"/>
                  </a:cubicBezTo>
                  <a:cubicBezTo>
                    <a:pt x="327279" y="919734"/>
                    <a:pt x="337471" y="923354"/>
                    <a:pt x="350330" y="923354"/>
                  </a:cubicBezTo>
                  <a:cubicBezTo>
                    <a:pt x="360617" y="923354"/>
                    <a:pt x="369475" y="921734"/>
                    <a:pt x="377000" y="918591"/>
                  </a:cubicBezTo>
                  <a:cubicBezTo>
                    <a:pt x="384524" y="915448"/>
                    <a:pt x="390716" y="910971"/>
                    <a:pt x="395764" y="905161"/>
                  </a:cubicBezTo>
                  <a:cubicBezTo>
                    <a:pt x="400717" y="899351"/>
                    <a:pt x="404527" y="892588"/>
                    <a:pt x="407003" y="884777"/>
                  </a:cubicBezTo>
                  <a:cubicBezTo>
                    <a:pt x="409480" y="876967"/>
                    <a:pt x="410718" y="868490"/>
                    <a:pt x="410718" y="859346"/>
                  </a:cubicBezTo>
                  <a:lnTo>
                    <a:pt x="410718" y="743998"/>
                  </a:lnTo>
                  <a:lnTo>
                    <a:pt x="444246" y="743998"/>
                  </a:lnTo>
                  <a:lnTo>
                    <a:pt x="444246" y="948214"/>
                  </a:lnTo>
                  <a:lnTo>
                    <a:pt x="412623" y="948214"/>
                  </a:lnTo>
                  <a:close/>
                  <a:moveTo>
                    <a:pt x="478822" y="707517"/>
                  </a:moveTo>
                  <a:lnTo>
                    <a:pt x="478822" y="666464"/>
                  </a:lnTo>
                  <a:lnTo>
                    <a:pt x="512350" y="666464"/>
                  </a:lnTo>
                  <a:lnTo>
                    <a:pt x="512350" y="707517"/>
                  </a:lnTo>
                  <a:lnTo>
                    <a:pt x="478822" y="707517"/>
                  </a:lnTo>
                  <a:close/>
                  <a:moveTo>
                    <a:pt x="512350" y="744284"/>
                  </a:moveTo>
                  <a:lnTo>
                    <a:pt x="512350" y="948500"/>
                  </a:lnTo>
                  <a:lnTo>
                    <a:pt x="478822" y="948500"/>
                  </a:lnTo>
                  <a:lnTo>
                    <a:pt x="478822" y="744284"/>
                  </a:lnTo>
                  <a:lnTo>
                    <a:pt x="512350" y="744284"/>
                  </a:lnTo>
                  <a:close/>
                  <a:moveTo>
                    <a:pt x="580454" y="666464"/>
                  </a:moveTo>
                  <a:lnTo>
                    <a:pt x="580454" y="948404"/>
                  </a:lnTo>
                  <a:lnTo>
                    <a:pt x="546926" y="948404"/>
                  </a:lnTo>
                  <a:lnTo>
                    <a:pt x="546926" y="666464"/>
                  </a:lnTo>
                  <a:lnTo>
                    <a:pt x="580454" y="666464"/>
                  </a:lnTo>
                  <a:close/>
                  <a:moveTo>
                    <a:pt x="769620" y="948404"/>
                  </a:moveTo>
                  <a:lnTo>
                    <a:pt x="769620" y="920782"/>
                  </a:lnTo>
                  <a:lnTo>
                    <a:pt x="768858" y="920782"/>
                  </a:lnTo>
                  <a:cubicBezTo>
                    <a:pt x="763334" y="932117"/>
                    <a:pt x="754666" y="940308"/>
                    <a:pt x="742760" y="945261"/>
                  </a:cubicBezTo>
                  <a:cubicBezTo>
                    <a:pt x="730948" y="950309"/>
                    <a:pt x="717899" y="952786"/>
                    <a:pt x="703612" y="952786"/>
                  </a:cubicBezTo>
                  <a:cubicBezTo>
                    <a:pt x="687800" y="952786"/>
                    <a:pt x="674084" y="949928"/>
                    <a:pt x="662369" y="944118"/>
                  </a:cubicBezTo>
                  <a:cubicBezTo>
                    <a:pt x="650653" y="938308"/>
                    <a:pt x="640937" y="930593"/>
                    <a:pt x="633127" y="920782"/>
                  </a:cubicBezTo>
                  <a:cubicBezTo>
                    <a:pt x="625316" y="911066"/>
                    <a:pt x="619506" y="899732"/>
                    <a:pt x="615505" y="886778"/>
                  </a:cubicBezTo>
                  <a:cubicBezTo>
                    <a:pt x="611505" y="873824"/>
                    <a:pt x="609600" y="860203"/>
                    <a:pt x="609600" y="845725"/>
                  </a:cubicBezTo>
                  <a:cubicBezTo>
                    <a:pt x="609600" y="831247"/>
                    <a:pt x="611505" y="817531"/>
                    <a:pt x="615315" y="804672"/>
                  </a:cubicBezTo>
                  <a:cubicBezTo>
                    <a:pt x="619125" y="791813"/>
                    <a:pt x="624935" y="780479"/>
                    <a:pt x="632651" y="770858"/>
                  </a:cubicBezTo>
                  <a:cubicBezTo>
                    <a:pt x="640366" y="761238"/>
                    <a:pt x="650177" y="753618"/>
                    <a:pt x="661892" y="747998"/>
                  </a:cubicBezTo>
                  <a:cubicBezTo>
                    <a:pt x="673608" y="742379"/>
                    <a:pt x="687229" y="739521"/>
                    <a:pt x="702755" y="739521"/>
                  </a:cubicBezTo>
                  <a:cubicBezTo>
                    <a:pt x="707993" y="739521"/>
                    <a:pt x="713708" y="740093"/>
                    <a:pt x="719709" y="741140"/>
                  </a:cubicBezTo>
                  <a:cubicBezTo>
                    <a:pt x="725805" y="742188"/>
                    <a:pt x="731806" y="743998"/>
                    <a:pt x="737902" y="746474"/>
                  </a:cubicBezTo>
                  <a:cubicBezTo>
                    <a:pt x="743903" y="748951"/>
                    <a:pt x="749713" y="752285"/>
                    <a:pt x="755047" y="756380"/>
                  </a:cubicBezTo>
                  <a:cubicBezTo>
                    <a:pt x="760476" y="760476"/>
                    <a:pt x="764953" y="765524"/>
                    <a:pt x="768668" y="771620"/>
                  </a:cubicBezTo>
                  <a:lnTo>
                    <a:pt x="769430" y="771620"/>
                  </a:lnTo>
                  <a:lnTo>
                    <a:pt x="769430" y="666560"/>
                  </a:lnTo>
                  <a:lnTo>
                    <a:pt x="802957" y="666560"/>
                  </a:lnTo>
                  <a:lnTo>
                    <a:pt x="802957" y="948500"/>
                  </a:lnTo>
                  <a:lnTo>
                    <a:pt x="769430" y="948500"/>
                  </a:lnTo>
                  <a:close/>
                  <a:moveTo>
                    <a:pt x="649034" y="875919"/>
                  </a:moveTo>
                  <a:cubicBezTo>
                    <a:pt x="651510" y="884968"/>
                    <a:pt x="655320" y="893064"/>
                    <a:pt x="660463" y="900208"/>
                  </a:cubicBezTo>
                  <a:cubicBezTo>
                    <a:pt x="665607" y="907352"/>
                    <a:pt x="672179" y="912971"/>
                    <a:pt x="680180" y="917162"/>
                  </a:cubicBezTo>
                  <a:cubicBezTo>
                    <a:pt x="688181" y="921353"/>
                    <a:pt x="697611" y="923449"/>
                    <a:pt x="708374" y="923449"/>
                  </a:cubicBezTo>
                  <a:cubicBezTo>
                    <a:pt x="719138" y="923449"/>
                    <a:pt x="729329" y="921258"/>
                    <a:pt x="737235" y="916781"/>
                  </a:cubicBezTo>
                  <a:cubicBezTo>
                    <a:pt x="745141" y="912305"/>
                    <a:pt x="751618" y="906399"/>
                    <a:pt x="756571" y="899160"/>
                  </a:cubicBezTo>
                  <a:cubicBezTo>
                    <a:pt x="761524" y="891921"/>
                    <a:pt x="765143" y="883730"/>
                    <a:pt x="767429" y="874490"/>
                  </a:cubicBezTo>
                  <a:cubicBezTo>
                    <a:pt x="769620" y="865251"/>
                    <a:pt x="770763" y="855917"/>
                    <a:pt x="770763" y="846487"/>
                  </a:cubicBezTo>
                  <a:cubicBezTo>
                    <a:pt x="770763" y="836486"/>
                    <a:pt x="769620" y="826770"/>
                    <a:pt x="767239" y="817436"/>
                  </a:cubicBezTo>
                  <a:cubicBezTo>
                    <a:pt x="764857" y="808101"/>
                    <a:pt x="761143" y="799814"/>
                    <a:pt x="755999" y="792766"/>
                  </a:cubicBezTo>
                  <a:cubicBezTo>
                    <a:pt x="750856" y="785622"/>
                    <a:pt x="744188" y="779907"/>
                    <a:pt x="736092" y="775621"/>
                  </a:cubicBezTo>
                  <a:cubicBezTo>
                    <a:pt x="727996" y="771335"/>
                    <a:pt x="718090" y="769144"/>
                    <a:pt x="706469" y="769144"/>
                  </a:cubicBezTo>
                  <a:cubicBezTo>
                    <a:pt x="694849" y="769144"/>
                    <a:pt x="685514" y="771430"/>
                    <a:pt x="677609" y="775907"/>
                  </a:cubicBezTo>
                  <a:cubicBezTo>
                    <a:pt x="669703" y="780383"/>
                    <a:pt x="663416" y="786289"/>
                    <a:pt x="658654" y="793718"/>
                  </a:cubicBezTo>
                  <a:cubicBezTo>
                    <a:pt x="653891" y="801053"/>
                    <a:pt x="650462" y="809530"/>
                    <a:pt x="648367" y="818960"/>
                  </a:cubicBezTo>
                  <a:cubicBezTo>
                    <a:pt x="646271" y="828485"/>
                    <a:pt x="645223" y="838200"/>
                    <a:pt x="645223" y="848201"/>
                  </a:cubicBezTo>
                  <a:cubicBezTo>
                    <a:pt x="645223" y="857726"/>
                    <a:pt x="646462" y="866965"/>
                    <a:pt x="648938" y="876014"/>
                  </a:cubicBezTo>
                  <a:close/>
                  <a:moveTo>
                    <a:pt x="837724" y="707517"/>
                  </a:moveTo>
                  <a:lnTo>
                    <a:pt x="837724" y="666464"/>
                  </a:lnTo>
                  <a:lnTo>
                    <a:pt x="871252" y="666464"/>
                  </a:lnTo>
                  <a:lnTo>
                    <a:pt x="871252" y="707517"/>
                  </a:lnTo>
                  <a:lnTo>
                    <a:pt x="837724" y="707517"/>
                  </a:lnTo>
                  <a:close/>
                  <a:moveTo>
                    <a:pt x="871347" y="744284"/>
                  </a:moveTo>
                  <a:lnTo>
                    <a:pt x="871347" y="948500"/>
                  </a:lnTo>
                  <a:lnTo>
                    <a:pt x="837819" y="948500"/>
                  </a:lnTo>
                  <a:lnTo>
                    <a:pt x="837819" y="744284"/>
                  </a:lnTo>
                  <a:lnTo>
                    <a:pt x="871347" y="744284"/>
                  </a:lnTo>
                  <a:close/>
                  <a:moveTo>
                    <a:pt x="937451" y="744284"/>
                  </a:moveTo>
                  <a:lnTo>
                    <a:pt x="937451" y="776669"/>
                  </a:lnTo>
                  <a:lnTo>
                    <a:pt x="938213" y="776669"/>
                  </a:lnTo>
                  <a:cubicBezTo>
                    <a:pt x="952214" y="751904"/>
                    <a:pt x="974312" y="739521"/>
                    <a:pt x="1004602" y="739521"/>
                  </a:cubicBezTo>
                  <a:cubicBezTo>
                    <a:pt x="1018032" y="739521"/>
                    <a:pt x="1029176" y="741331"/>
                    <a:pt x="1038130" y="745046"/>
                  </a:cubicBezTo>
                  <a:cubicBezTo>
                    <a:pt x="1047083" y="748760"/>
                    <a:pt x="1054322" y="753904"/>
                    <a:pt x="1059847" y="760476"/>
                  </a:cubicBezTo>
                  <a:cubicBezTo>
                    <a:pt x="1065371" y="767048"/>
                    <a:pt x="1069277" y="774859"/>
                    <a:pt x="1071467" y="784003"/>
                  </a:cubicBezTo>
                  <a:cubicBezTo>
                    <a:pt x="1073658" y="793052"/>
                    <a:pt x="1074801" y="803148"/>
                    <a:pt x="1074801" y="814197"/>
                  </a:cubicBezTo>
                  <a:lnTo>
                    <a:pt x="1074801" y="948500"/>
                  </a:lnTo>
                  <a:lnTo>
                    <a:pt x="1041273" y="948500"/>
                  </a:lnTo>
                  <a:lnTo>
                    <a:pt x="1041273" y="810292"/>
                  </a:lnTo>
                  <a:cubicBezTo>
                    <a:pt x="1041273" y="797624"/>
                    <a:pt x="1037558" y="787622"/>
                    <a:pt x="1030224" y="780288"/>
                  </a:cubicBezTo>
                  <a:cubicBezTo>
                    <a:pt x="1022890" y="772954"/>
                    <a:pt x="1012698" y="769239"/>
                    <a:pt x="999839" y="769239"/>
                  </a:cubicBezTo>
                  <a:cubicBezTo>
                    <a:pt x="989552" y="769239"/>
                    <a:pt x="980694" y="770858"/>
                    <a:pt x="973169" y="774002"/>
                  </a:cubicBezTo>
                  <a:cubicBezTo>
                    <a:pt x="965645" y="777145"/>
                    <a:pt x="959358" y="781622"/>
                    <a:pt x="954405" y="787432"/>
                  </a:cubicBezTo>
                  <a:cubicBezTo>
                    <a:pt x="949357" y="793242"/>
                    <a:pt x="945642" y="800005"/>
                    <a:pt x="943165" y="807815"/>
                  </a:cubicBezTo>
                  <a:cubicBezTo>
                    <a:pt x="940689" y="815626"/>
                    <a:pt x="939451" y="824103"/>
                    <a:pt x="939451" y="833247"/>
                  </a:cubicBezTo>
                  <a:lnTo>
                    <a:pt x="939451" y="948595"/>
                  </a:lnTo>
                  <a:lnTo>
                    <a:pt x="905923" y="948595"/>
                  </a:lnTo>
                  <a:lnTo>
                    <a:pt x="905923" y="744379"/>
                  </a:lnTo>
                  <a:lnTo>
                    <a:pt x="937546" y="744379"/>
                  </a:lnTo>
                  <a:close/>
                  <a:moveTo>
                    <a:pt x="1265492" y="1006031"/>
                  </a:moveTo>
                  <a:cubicBezTo>
                    <a:pt x="1250252" y="1022604"/>
                    <a:pt x="1226248" y="1030891"/>
                    <a:pt x="1193673" y="1030891"/>
                  </a:cubicBezTo>
                  <a:cubicBezTo>
                    <a:pt x="1184148" y="1030891"/>
                    <a:pt x="1174528" y="1029843"/>
                    <a:pt x="1164622" y="1027748"/>
                  </a:cubicBezTo>
                  <a:cubicBezTo>
                    <a:pt x="1154716" y="1025652"/>
                    <a:pt x="1145762" y="1022223"/>
                    <a:pt x="1137761" y="1017461"/>
                  </a:cubicBezTo>
                  <a:cubicBezTo>
                    <a:pt x="1129760" y="1012698"/>
                    <a:pt x="1123093" y="1006507"/>
                    <a:pt x="1117854" y="998887"/>
                  </a:cubicBezTo>
                  <a:cubicBezTo>
                    <a:pt x="1112615" y="991267"/>
                    <a:pt x="1109663" y="981932"/>
                    <a:pt x="1109186" y="970883"/>
                  </a:cubicBezTo>
                  <a:lnTo>
                    <a:pt x="1142714" y="970883"/>
                  </a:lnTo>
                  <a:cubicBezTo>
                    <a:pt x="1143000" y="976979"/>
                    <a:pt x="1144905" y="982028"/>
                    <a:pt x="1148429" y="986314"/>
                  </a:cubicBezTo>
                  <a:cubicBezTo>
                    <a:pt x="1151954" y="990505"/>
                    <a:pt x="1156335" y="993934"/>
                    <a:pt x="1161479" y="996601"/>
                  </a:cubicBezTo>
                  <a:cubicBezTo>
                    <a:pt x="1166622" y="999268"/>
                    <a:pt x="1172242" y="1001173"/>
                    <a:pt x="1178243" y="1002316"/>
                  </a:cubicBezTo>
                  <a:cubicBezTo>
                    <a:pt x="1184339" y="1003459"/>
                    <a:pt x="1190054" y="1004126"/>
                    <a:pt x="1195578" y="1004126"/>
                  </a:cubicBezTo>
                  <a:cubicBezTo>
                    <a:pt x="1206627" y="1004126"/>
                    <a:pt x="1215962" y="1002221"/>
                    <a:pt x="1223581" y="998411"/>
                  </a:cubicBezTo>
                  <a:cubicBezTo>
                    <a:pt x="1231202" y="994601"/>
                    <a:pt x="1237488" y="989362"/>
                    <a:pt x="1242536" y="982599"/>
                  </a:cubicBezTo>
                  <a:cubicBezTo>
                    <a:pt x="1247489" y="975836"/>
                    <a:pt x="1251109" y="967740"/>
                    <a:pt x="1253395" y="958310"/>
                  </a:cubicBezTo>
                  <a:cubicBezTo>
                    <a:pt x="1255586" y="948785"/>
                    <a:pt x="1256729" y="938403"/>
                    <a:pt x="1256729" y="927068"/>
                  </a:cubicBezTo>
                  <a:lnTo>
                    <a:pt x="1256729" y="913638"/>
                  </a:lnTo>
                  <a:lnTo>
                    <a:pt x="1255967" y="913638"/>
                  </a:lnTo>
                  <a:cubicBezTo>
                    <a:pt x="1250156" y="926306"/>
                    <a:pt x="1241393" y="935546"/>
                    <a:pt x="1229678" y="941451"/>
                  </a:cubicBezTo>
                  <a:cubicBezTo>
                    <a:pt x="1217962" y="947357"/>
                    <a:pt x="1205484" y="950309"/>
                    <a:pt x="1192339" y="950309"/>
                  </a:cubicBezTo>
                  <a:cubicBezTo>
                    <a:pt x="1177100" y="950309"/>
                    <a:pt x="1163764" y="947547"/>
                    <a:pt x="1152430" y="942023"/>
                  </a:cubicBezTo>
                  <a:cubicBezTo>
                    <a:pt x="1141095" y="936498"/>
                    <a:pt x="1131665" y="929069"/>
                    <a:pt x="1123950" y="919734"/>
                  </a:cubicBezTo>
                  <a:cubicBezTo>
                    <a:pt x="1116330" y="910400"/>
                    <a:pt x="1110615" y="899446"/>
                    <a:pt x="1106805" y="886968"/>
                  </a:cubicBezTo>
                  <a:cubicBezTo>
                    <a:pt x="1102995" y="874490"/>
                    <a:pt x="1101090" y="861251"/>
                    <a:pt x="1101090" y="847249"/>
                  </a:cubicBezTo>
                  <a:cubicBezTo>
                    <a:pt x="1101090" y="835152"/>
                    <a:pt x="1102709" y="822674"/>
                    <a:pt x="1105853" y="809911"/>
                  </a:cubicBezTo>
                  <a:cubicBezTo>
                    <a:pt x="1108996" y="797147"/>
                    <a:pt x="1114235" y="785527"/>
                    <a:pt x="1121664" y="775145"/>
                  </a:cubicBezTo>
                  <a:cubicBezTo>
                    <a:pt x="1128998" y="764762"/>
                    <a:pt x="1138809" y="756190"/>
                    <a:pt x="1150906" y="749522"/>
                  </a:cubicBezTo>
                  <a:cubicBezTo>
                    <a:pt x="1163003" y="742760"/>
                    <a:pt x="1177862" y="739426"/>
                    <a:pt x="1195483" y="739426"/>
                  </a:cubicBezTo>
                  <a:cubicBezTo>
                    <a:pt x="1208342" y="739426"/>
                    <a:pt x="1220248" y="742283"/>
                    <a:pt x="1231011" y="747903"/>
                  </a:cubicBezTo>
                  <a:cubicBezTo>
                    <a:pt x="1241774" y="753618"/>
                    <a:pt x="1250252" y="762095"/>
                    <a:pt x="1256252" y="773335"/>
                  </a:cubicBezTo>
                  <a:lnTo>
                    <a:pt x="1256633" y="773335"/>
                  </a:lnTo>
                  <a:lnTo>
                    <a:pt x="1256633" y="744093"/>
                  </a:lnTo>
                  <a:lnTo>
                    <a:pt x="1288256" y="744093"/>
                  </a:lnTo>
                  <a:lnTo>
                    <a:pt x="1288256" y="930878"/>
                  </a:lnTo>
                  <a:cubicBezTo>
                    <a:pt x="1288256" y="964311"/>
                    <a:pt x="1280636" y="989362"/>
                    <a:pt x="1265396" y="1005935"/>
                  </a:cubicBezTo>
                  <a:close/>
                  <a:moveTo>
                    <a:pt x="1222629" y="914210"/>
                  </a:moveTo>
                  <a:cubicBezTo>
                    <a:pt x="1230344" y="909638"/>
                    <a:pt x="1236631" y="903542"/>
                    <a:pt x="1241393" y="896017"/>
                  </a:cubicBezTo>
                  <a:cubicBezTo>
                    <a:pt x="1246156" y="888492"/>
                    <a:pt x="1249585" y="880015"/>
                    <a:pt x="1251871" y="870585"/>
                  </a:cubicBezTo>
                  <a:cubicBezTo>
                    <a:pt x="1254062" y="861060"/>
                    <a:pt x="1255205" y="851630"/>
                    <a:pt x="1255205" y="842105"/>
                  </a:cubicBezTo>
                  <a:cubicBezTo>
                    <a:pt x="1255205" y="833152"/>
                    <a:pt x="1254157" y="824294"/>
                    <a:pt x="1252061" y="815626"/>
                  </a:cubicBezTo>
                  <a:cubicBezTo>
                    <a:pt x="1249966" y="806958"/>
                    <a:pt x="1246632" y="799148"/>
                    <a:pt x="1241965" y="792099"/>
                  </a:cubicBezTo>
                  <a:cubicBezTo>
                    <a:pt x="1237393" y="785146"/>
                    <a:pt x="1231392" y="779526"/>
                    <a:pt x="1223963" y="775335"/>
                  </a:cubicBezTo>
                  <a:cubicBezTo>
                    <a:pt x="1216628" y="771144"/>
                    <a:pt x="1207675" y="769049"/>
                    <a:pt x="1197102" y="769049"/>
                  </a:cubicBezTo>
                  <a:cubicBezTo>
                    <a:pt x="1186529" y="769049"/>
                    <a:pt x="1177100" y="771049"/>
                    <a:pt x="1169480" y="775145"/>
                  </a:cubicBezTo>
                  <a:cubicBezTo>
                    <a:pt x="1161860" y="779240"/>
                    <a:pt x="1155573" y="784670"/>
                    <a:pt x="1150715" y="791528"/>
                  </a:cubicBezTo>
                  <a:cubicBezTo>
                    <a:pt x="1145857" y="798386"/>
                    <a:pt x="1142238" y="806291"/>
                    <a:pt x="1140047" y="815245"/>
                  </a:cubicBezTo>
                  <a:cubicBezTo>
                    <a:pt x="1137761" y="824198"/>
                    <a:pt x="1136714" y="833533"/>
                    <a:pt x="1136714" y="843248"/>
                  </a:cubicBezTo>
                  <a:cubicBezTo>
                    <a:pt x="1136714" y="852488"/>
                    <a:pt x="1137666" y="861632"/>
                    <a:pt x="1139476" y="870871"/>
                  </a:cubicBezTo>
                  <a:cubicBezTo>
                    <a:pt x="1141286" y="880110"/>
                    <a:pt x="1144429" y="888397"/>
                    <a:pt x="1148906" y="895922"/>
                  </a:cubicBezTo>
                  <a:cubicBezTo>
                    <a:pt x="1153382" y="903446"/>
                    <a:pt x="1159288" y="909447"/>
                    <a:pt x="1166717" y="914114"/>
                  </a:cubicBezTo>
                  <a:cubicBezTo>
                    <a:pt x="1174052" y="918686"/>
                    <a:pt x="1183291" y="921068"/>
                    <a:pt x="1194340" y="921068"/>
                  </a:cubicBezTo>
                  <a:cubicBezTo>
                    <a:pt x="1205389" y="921068"/>
                    <a:pt x="1214819" y="918782"/>
                    <a:pt x="1222534" y="914114"/>
                  </a:cubicBezTo>
                  <a:close/>
                  <a:moveTo>
                    <a:pt x="1348359" y="902780"/>
                  </a:moveTo>
                  <a:cubicBezTo>
                    <a:pt x="1351502" y="907923"/>
                    <a:pt x="1355693" y="912019"/>
                    <a:pt x="1360837" y="915067"/>
                  </a:cubicBezTo>
                  <a:cubicBezTo>
                    <a:pt x="1365980" y="918115"/>
                    <a:pt x="1371790" y="920306"/>
                    <a:pt x="1378172" y="921544"/>
                  </a:cubicBezTo>
                  <a:cubicBezTo>
                    <a:pt x="1384649" y="922877"/>
                    <a:pt x="1391222" y="923544"/>
                    <a:pt x="1398080" y="923544"/>
                  </a:cubicBezTo>
                  <a:cubicBezTo>
                    <a:pt x="1403318" y="923544"/>
                    <a:pt x="1408843" y="923163"/>
                    <a:pt x="1414653" y="922401"/>
                  </a:cubicBezTo>
                  <a:cubicBezTo>
                    <a:pt x="1420463" y="921639"/>
                    <a:pt x="1425797" y="920115"/>
                    <a:pt x="1430655" y="918020"/>
                  </a:cubicBezTo>
                  <a:cubicBezTo>
                    <a:pt x="1435513" y="915924"/>
                    <a:pt x="1439513" y="912781"/>
                    <a:pt x="1442656" y="908780"/>
                  </a:cubicBezTo>
                  <a:cubicBezTo>
                    <a:pt x="1445800" y="904685"/>
                    <a:pt x="1447419" y="899446"/>
                    <a:pt x="1447419" y="893159"/>
                  </a:cubicBezTo>
                  <a:cubicBezTo>
                    <a:pt x="1447419" y="884492"/>
                    <a:pt x="1444085" y="877919"/>
                    <a:pt x="1437513" y="873443"/>
                  </a:cubicBezTo>
                  <a:cubicBezTo>
                    <a:pt x="1430941" y="868966"/>
                    <a:pt x="1422749" y="865346"/>
                    <a:pt x="1412843" y="862584"/>
                  </a:cubicBezTo>
                  <a:cubicBezTo>
                    <a:pt x="1402937" y="859822"/>
                    <a:pt x="1392269" y="857345"/>
                    <a:pt x="1380649" y="855059"/>
                  </a:cubicBezTo>
                  <a:cubicBezTo>
                    <a:pt x="1369028" y="852773"/>
                    <a:pt x="1358360" y="849630"/>
                    <a:pt x="1348454" y="845534"/>
                  </a:cubicBezTo>
                  <a:cubicBezTo>
                    <a:pt x="1338548" y="841439"/>
                    <a:pt x="1330357" y="835724"/>
                    <a:pt x="1323785" y="828389"/>
                  </a:cubicBezTo>
                  <a:cubicBezTo>
                    <a:pt x="1317212" y="821055"/>
                    <a:pt x="1313879" y="810768"/>
                    <a:pt x="1313879" y="797624"/>
                  </a:cubicBezTo>
                  <a:cubicBezTo>
                    <a:pt x="1313879" y="787337"/>
                    <a:pt x="1316164" y="778574"/>
                    <a:pt x="1320737" y="771144"/>
                  </a:cubicBezTo>
                  <a:cubicBezTo>
                    <a:pt x="1325309" y="763810"/>
                    <a:pt x="1331309" y="757809"/>
                    <a:pt x="1338548" y="753142"/>
                  </a:cubicBezTo>
                  <a:cubicBezTo>
                    <a:pt x="1345787" y="748570"/>
                    <a:pt x="1353979" y="745141"/>
                    <a:pt x="1363028" y="742855"/>
                  </a:cubicBezTo>
                  <a:cubicBezTo>
                    <a:pt x="1372076" y="740664"/>
                    <a:pt x="1381125" y="739521"/>
                    <a:pt x="1390079" y="739521"/>
                  </a:cubicBezTo>
                  <a:cubicBezTo>
                    <a:pt x="1401699" y="739521"/>
                    <a:pt x="1412367" y="740474"/>
                    <a:pt x="1422082" y="742474"/>
                  </a:cubicBezTo>
                  <a:cubicBezTo>
                    <a:pt x="1431798" y="744474"/>
                    <a:pt x="1440466" y="747903"/>
                    <a:pt x="1447990" y="752761"/>
                  </a:cubicBezTo>
                  <a:cubicBezTo>
                    <a:pt x="1455515" y="757619"/>
                    <a:pt x="1461516" y="764191"/>
                    <a:pt x="1465993" y="772478"/>
                  </a:cubicBezTo>
                  <a:cubicBezTo>
                    <a:pt x="1470470" y="780764"/>
                    <a:pt x="1473137" y="791147"/>
                    <a:pt x="1473898" y="803529"/>
                  </a:cubicBezTo>
                  <a:lnTo>
                    <a:pt x="1440371" y="803529"/>
                  </a:lnTo>
                  <a:cubicBezTo>
                    <a:pt x="1439799" y="796957"/>
                    <a:pt x="1438085" y="791432"/>
                    <a:pt x="1435227" y="787146"/>
                  </a:cubicBezTo>
                  <a:cubicBezTo>
                    <a:pt x="1432370" y="782860"/>
                    <a:pt x="1428655" y="779336"/>
                    <a:pt x="1424178" y="776669"/>
                  </a:cubicBezTo>
                  <a:cubicBezTo>
                    <a:pt x="1419701" y="774002"/>
                    <a:pt x="1414748" y="772097"/>
                    <a:pt x="1409319" y="770954"/>
                  </a:cubicBezTo>
                  <a:cubicBezTo>
                    <a:pt x="1403890" y="769811"/>
                    <a:pt x="1398461" y="769144"/>
                    <a:pt x="1392936" y="769144"/>
                  </a:cubicBezTo>
                  <a:cubicBezTo>
                    <a:pt x="1387888" y="769144"/>
                    <a:pt x="1382839" y="769525"/>
                    <a:pt x="1377696" y="770287"/>
                  </a:cubicBezTo>
                  <a:cubicBezTo>
                    <a:pt x="1372553" y="771049"/>
                    <a:pt x="1367885" y="772478"/>
                    <a:pt x="1363694" y="774478"/>
                  </a:cubicBezTo>
                  <a:cubicBezTo>
                    <a:pt x="1359503" y="776478"/>
                    <a:pt x="1356074" y="779050"/>
                    <a:pt x="1353407" y="782384"/>
                  </a:cubicBezTo>
                  <a:cubicBezTo>
                    <a:pt x="1350740" y="785717"/>
                    <a:pt x="1349502" y="789908"/>
                    <a:pt x="1349502" y="795242"/>
                  </a:cubicBezTo>
                  <a:cubicBezTo>
                    <a:pt x="1349502" y="801053"/>
                    <a:pt x="1351502" y="805815"/>
                    <a:pt x="1355598" y="809625"/>
                  </a:cubicBezTo>
                  <a:cubicBezTo>
                    <a:pt x="1359694" y="813435"/>
                    <a:pt x="1364837" y="816578"/>
                    <a:pt x="1371219" y="819150"/>
                  </a:cubicBezTo>
                  <a:cubicBezTo>
                    <a:pt x="1377506" y="821627"/>
                    <a:pt x="1384649" y="823722"/>
                    <a:pt x="1392555" y="825437"/>
                  </a:cubicBezTo>
                  <a:cubicBezTo>
                    <a:pt x="1400461" y="827151"/>
                    <a:pt x="1408367" y="828961"/>
                    <a:pt x="1416272" y="830771"/>
                  </a:cubicBezTo>
                  <a:cubicBezTo>
                    <a:pt x="1424654" y="832580"/>
                    <a:pt x="1432941" y="834866"/>
                    <a:pt x="1440942" y="837533"/>
                  </a:cubicBezTo>
                  <a:cubicBezTo>
                    <a:pt x="1448943" y="840200"/>
                    <a:pt x="1456087" y="843629"/>
                    <a:pt x="1462278" y="848011"/>
                  </a:cubicBezTo>
                  <a:cubicBezTo>
                    <a:pt x="1468469" y="852392"/>
                    <a:pt x="1473422" y="857822"/>
                    <a:pt x="1477328" y="864394"/>
                  </a:cubicBezTo>
                  <a:cubicBezTo>
                    <a:pt x="1481138" y="870966"/>
                    <a:pt x="1483043" y="879158"/>
                    <a:pt x="1483043" y="888873"/>
                  </a:cubicBezTo>
                  <a:cubicBezTo>
                    <a:pt x="1483043" y="901256"/>
                    <a:pt x="1480471" y="911543"/>
                    <a:pt x="1475327" y="919639"/>
                  </a:cubicBezTo>
                  <a:cubicBezTo>
                    <a:pt x="1470184" y="927830"/>
                    <a:pt x="1463516" y="934403"/>
                    <a:pt x="1455230" y="939356"/>
                  </a:cubicBezTo>
                  <a:cubicBezTo>
                    <a:pt x="1446943" y="944309"/>
                    <a:pt x="1437608" y="947833"/>
                    <a:pt x="1427226" y="949833"/>
                  </a:cubicBezTo>
                  <a:cubicBezTo>
                    <a:pt x="1416844" y="951833"/>
                    <a:pt x="1406462" y="952786"/>
                    <a:pt x="1396270" y="952786"/>
                  </a:cubicBezTo>
                  <a:cubicBezTo>
                    <a:pt x="1384935" y="952786"/>
                    <a:pt x="1374172" y="951643"/>
                    <a:pt x="1363885" y="949262"/>
                  </a:cubicBezTo>
                  <a:cubicBezTo>
                    <a:pt x="1353598" y="946880"/>
                    <a:pt x="1344549" y="942975"/>
                    <a:pt x="1336643" y="937641"/>
                  </a:cubicBezTo>
                  <a:cubicBezTo>
                    <a:pt x="1328738" y="932212"/>
                    <a:pt x="1322451" y="925163"/>
                    <a:pt x="1317689" y="916305"/>
                  </a:cubicBezTo>
                  <a:cubicBezTo>
                    <a:pt x="1312926" y="907447"/>
                    <a:pt x="1310354" y="896779"/>
                    <a:pt x="1309783" y="884111"/>
                  </a:cubicBezTo>
                  <a:lnTo>
                    <a:pt x="1343311" y="884111"/>
                  </a:lnTo>
                  <a:cubicBezTo>
                    <a:pt x="1343597" y="891445"/>
                    <a:pt x="1345311" y="897731"/>
                    <a:pt x="1348454" y="902875"/>
                  </a:cubicBezTo>
                  <a:close/>
                  <a:moveTo>
                    <a:pt x="133064" y="999649"/>
                  </a:moveTo>
                  <a:cubicBezTo>
                    <a:pt x="139160" y="999649"/>
                    <a:pt x="145637" y="999649"/>
                    <a:pt x="152591" y="999839"/>
                  </a:cubicBezTo>
                  <a:cubicBezTo>
                    <a:pt x="159544" y="1000030"/>
                    <a:pt x="166497" y="1000411"/>
                    <a:pt x="173355" y="1000982"/>
                  </a:cubicBezTo>
                  <a:cubicBezTo>
                    <a:pt x="180213" y="1001649"/>
                    <a:pt x="186595" y="1002602"/>
                    <a:pt x="192500" y="1003935"/>
                  </a:cubicBezTo>
                  <a:cubicBezTo>
                    <a:pt x="198406" y="1005269"/>
                    <a:pt x="203454" y="1007269"/>
                    <a:pt x="207740" y="1009840"/>
                  </a:cubicBezTo>
                  <a:cubicBezTo>
                    <a:pt x="216979" y="1015365"/>
                    <a:pt x="224790" y="1022985"/>
                    <a:pt x="231267" y="1032796"/>
                  </a:cubicBezTo>
                  <a:cubicBezTo>
                    <a:pt x="237744" y="1042511"/>
                    <a:pt x="240983" y="1054513"/>
                    <a:pt x="240983" y="1068705"/>
                  </a:cubicBezTo>
                  <a:cubicBezTo>
                    <a:pt x="240983" y="1083755"/>
                    <a:pt x="237363" y="1096709"/>
                    <a:pt x="230124" y="1107567"/>
                  </a:cubicBezTo>
                  <a:cubicBezTo>
                    <a:pt x="222885" y="1118521"/>
                    <a:pt x="212598" y="1126617"/>
                    <a:pt x="199168" y="1131856"/>
                  </a:cubicBezTo>
                  <a:lnTo>
                    <a:pt x="199168" y="1132618"/>
                  </a:lnTo>
                  <a:cubicBezTo>
                    <a:pt x="216503" y="1136333"/>
                    <a:pt x="229838" y="1144238"/>
                    <a:pt x="239078" y="1156335"/>
                  </a:cubicBezTo>
                  <a:cubicBezTo>
                    <a:pt x="248317" y="1168432"/>
                    <a:pt x="252889" y="1183196"/>
                    <a:pt x="252889" y="1200531"/>
                  </a:cubicBezTo>
                  <a:cubicBezTo>
                    <a:pt x="252889" y="1210818"/>
                    <a:pt x="251079" y="1220819"/>
                    <a:pt x="247364" y="1230535"/>
                  </a:cubicBezTo>
                  <a:cubicBezTo>
                    <a:pt x="243650" y="1240250"/>
                    <a:pt x="238220" y="1248918"/>
                    <a:pt x="230981" y="1256443"/>
                  </a:cubicBezTo>
                  <a:cubicBezTo>
                    <a:pt x="223742" y="1263968"/>
                    <a:pt x="214789" y="1269968"/>
                    <a:pt x="204121" y="1274636"/>
                  </a:cubicBezTo>
                  <a:cubicBezTo>
                    <a:pt x="193453" y="1279208"/>
                    <a:pt x="181166" y="1281494"/>
                    <a:pt x="167164" y="1281494"/>
                  </a:cubicBezTo>
                  <a:lnTo>
                    <a:pt x="30956" y="1281494"/>
                  </a:lnTo>
                  <a:lnTo>
                    <a:pt x="30956" y="999554"/>
                  </a:lnTo>
                  <a:lnTo>
                    <a:pt x="133255" y="999554"/>
                  </a:lnTo>
                  <a:close/>
                  <a:moveTo>
                    <a:pt x="143351" y="1120902"/>
                  </a:moveTo>
                  <a:cubicBezTo>
                    <a:pt x="164687" y="1120902"/>
                    <a:pt x="180023" y="1117187"/>
                    <a:pt x="189357" y="1109663"/>
                  </a:cubicBezTo>
                  <a:cubicBezTo>
                    <a:pt x="198692" y="1102138"/>
                    <a:pt x="203359" y="1090898"/>
                    <a:pt x="203359" y="1075849"/>
                  </a:cubicBezTo>
                  <a:cubicBezTo>
                    <a:pt x="203359" y="1065848"/>
                    <a:pt x="201740" y="1057942"/>
                    <a:pt x="198596" y="1052132"/>
                  </a:cubicBezTo>
                  <a:cubicBezTo>
                    <a:pt x="195453" y="1046321"/>
                    <a:pt x="191071" y="1041845"/>
                    <a:pt x="185547" y="1038701"/>
                  </a:cubicBezTo>
                  <a:cubicBezTo>
                    <a:pt x="180023" y="1035558"/>
                    <a:pt x="173641" y="1033463"/>
                    <a:pt x="166402" y="1032605"/>
                  </a:cubicBezTo>
                  <a:cubicBezTo>
                    <a:pt x="159163" y="1031748"/>
                    <a:pt x="151448" y="1031177"/>
                    <a:pt x="143256" y="1031177"/>
                  </a:cubicBezTo>
                  <a:lnTo>
                    <a:pt x="68199" y="1031177"/>
                  </a:lnTo>
                  <a:lnTo>
                    <a:pt x="68199" y="1120807"/>
                  </a:lnTo>
                  <a:lnTo>
                    <a:pt x="143256" y="1120807"/>
                  </a:lnTo>
                  <a:close/>
                  <a:moveTo>
                    <a:pt x="162306" y="1250061"/>
                  </a:moveTo>
                  <a:cubicBezTo>
                    <a:pt x="178879" y="1250061"/>
                    <a:pt x="191834" y="1245584"/>
                    <a:pt x="201168" y="1236631"/>
                  </a:cubicBezTo>
                  <a:cubicBezTo>
                    <a:pt x="210503" y="1227677"/>
                    <a:pt x="215170" y="1215295"/>
                    <a:pt x="215170" y="1199483"/>
                  </a:cubicBezTo>
                  <a:cubicBezTo>
                    <a:pt x="215170" y="1190244"/>
                    <a:pt x="213455" y="1182624"/>
                    <a:pt x="210026" y="1176623"/>
                  </a:cubicBezTo>
                  <a:cubicBezTo>
                    <a:pt x="206597" y="1170623"/>
                    <a:pt x="202025" y="1165765"/>
                    <a:pt x="196405" y="1162241"/>
                  </a:cubicBezTo>
                  <a:cubicBezTo>
                    <a:pt x="190786" y="1158716"/>
                    <a:pt x="184213" y="1156145"/>
                    <a:pt x="176879" y="1154716"/>
                  </a:cubicBezTo>
                  <a:cubicBezTo>
                    <a:pt x="169545" y="1153287"/>
                    <a:pt x="161830" y="1152525"/>
                    <a:pt x="154019" y="1152525"/>
                  </a:cubicBezTo>
                  <a:lnTo>
                    <a:pt x="68294" y="1152525"/>
                  </a:lnTo>
                  <a:lnTo>
                    <a:pt x="68294" y="1250061"/>
                  </a:lnTo>
                  <a:lnTo>
                    <a:pt x="162306" y="1250061"/>
                  </a:lnTo>
                  <a:close/>
                  <a:moveTo>
                    <a:pt x="464820" y="1280827"/>
                  </a:moveTo>
                  <a:cubicBezTo>
                    <a:pt x="459010" y="1284256"/>
                    <a:pt x="451009" y="1285970"/>
                    <a:pt x="440722" y="1285970"/>
                  </a:cubicBezTo>
                  <a:cubicBezTo>
                    <a:pt x="432054" y="1285970"/>
                    <a:pt x="425101" y="1283494"/>
                    <a:pt x="419957" y="1278636"/>
                  </a:cubicBezTo>
                  <a:cubicBezTo>
                    <a:pt x="414814" y="1273778"/>
                    <a:pt x="412242" y="1265777"/>
                    <a:pt x="412242" y="1254728"/>
                  </a:cubicBezTo>
                  <a:cubicBezTo>
                    <a:pt x="403003" y="1265777"/>
                    <a:pt x="392335" y="1273778"/>
                    <a:pt x="380048" y="1278636"/>
                  </a:cubicBezTo>
                  <a:cubicBezTo>
                    <a:pt x="367760" y="1283494"/>
                    <a:pt x="354616" y="1285970"/>
                    <a:pt x="340328" y="1285970"/>
                  </a:cubicBezTo>
                  <a:cubicBezTo>
                    <a:pt x="331089" y="1285970"/>
                    <a:pt x="322326" y="1284923"/>
                    <a:pt x="314039" y="1282827"/>
                  </a:cubicBezTo>
                  <a:cubicBezTo>
                    <a:pt x="305753" y="1280732"/>
                    <a:pt x="298609" y="1277398"/>
                    <a:pt x="292513" y="1272921"/>
                  </a:cubicBezTo>
                  <a:cubicBezTo>
                    <a:pt x="286417" y="1268444"/>
                    <a:pt x="281654" y="1262634"/>
                    <a:pt x="278130" y="1255395"/>
                  </a:cubicBezTo>
                  <a:cubicBezTo>
                    <a:pt x="274606" y="1248156"/>
                    <a:pt x="272796" y="1239393"/>
                    <a:pt x="272796" y="1229106"/>
                  </a:cubicBezTo>
                  <a:cubicBezTo>
                    <a:pt x="272796" y="1217486"/>
                    <a:pt x="274796" y="1208056"/>
                    <a:pt x="278702" y="1200722"/>
                  </a:cubicBezTo>
                  <a:cubicBezTo>
                    <a:pt x="282607" y="1193387"/>
                    <a:pt x="287846" y="1187387"/>
                    <a:pt x="294323" y="1182719"/>
                  </a:cubicBezTo>
                  <a:cubicBezTo>
                    <a:pt x="300800" y="1178147"/>
                    <a:pt x="308134" y="1174623"/>
                    <a:pt x="316421" y="1172242"/>
                  </a:cubicBezTo>
                  <a:cubicBezTo>
                    <a:pt x="324707" y="1169861"/>
                    <a:pt x="333184" y="1167860"/>
                    <a:pt x="341852" y="1166336"/>
                  </a:cubicBezTo>
                  <a:cubicBezTo>
                    <a:pt x="351092" y="1164527"/>
                    <a:pt x="359855" y="1163098"/>
                    <a:pt x="368141" y="1162145"/>
                  </a:cubicBezTo>
                  <a:cubicBezTo>
                    <a:pt x="376428" y="1161193"/>
                    <a:pt x="383762" y="1159955"/>
                    <a:pt x="390049" y="1158240"/>
                  </a:cubicBezTo>
                  <a:cubicBezTo>
                    <a:pt x="396335" y="1156526"/>
                    <a:pt x="401384" y="1154049"/>
                    <a:pt x="405098" y="1150715"/>
                  </a:cubicBezTo>
                  <a:cubicBezTo>
                    <a:pt x="408813" y="1147382"/>
                    <a:pt x="410623" y="1142619"/>
                    <a:pt x="410623" y="1136333"/>
                  </a:cubicBezTo>
                  <a:cubicBezTo>
                    <a:pt x="410623" y="1128998"/>
                    <a:pt x="409289" y="1123093"/>
                    <a:pt x="406527" y="1118616"/>
                  </a:cubicBezTo>
                  <a:cubicBezTo>
                    <a:pt x="403765" y="1114139"/>
                    <a:pt x="400241" y="1110710"/>
                    <a:pt x="395859" y="1108329"/>
                  </a:cubicBezTo>
                  <a:cubicBezTo>
                    <a:pt x="391478" y="1105948"/>
                    <a:pt x="386620" y="1104329"/>
                    <a:pt x="381286" y="1103566"/>
                  </a:cubicBezTo>
                  <a:cubicBezTo>
                    <a:pt x="375952" y="1102805"/>
                    <a:pt x="370523" y="1102424"/>
                    <a:pt x="365284" y="1102424"/>
                  </a:cubicBezTo>
                  <a:cubicBezTo>
                    <a:pt x="351092" y="1102424"/>
                    <a:pt x="339185" y="1105091"/>
                    <a:pt x="329755" y="1110520"/>
                  </a:cubicBezTo>
                  <a:cubicBezTo>
                    <a:pt x="320326" y="1115949"/>
                    <a:pt x="315182" y="1126141"/>
                    <a:pt x="314325" y="1141095"/>
                  </a:cubicBezTo>
                  <a:lnTo>
                    <a:pt x="280797" y="1141095"/>
                  </a:lnTo>
                  <a:cubicBezTo>
                    <a:pt x="281273" y="1128427"/>
                    <a:pt x="283940" y="1117759"/>
                    <a:pt x="288703" y="1109091"/>
                  </a:cubicBezTo>
                  <a:cubicBezTo>
                    <a:pt x="293465" y="1100423"/>
                    <a:pt x="299752" y="1093375"/>
                    <a:pt x="307658" y="1087946"/>
                  </a:cubicBezTo>
                  <a:cubicBezTo>
                    <a:pt x="315563" y="1082516"/>
                    <a:pt x="324612" y="1078611"/>
                    <a:pt x="334709" y="1076325"/>
                  </a:cubicBezTo>
                  <a:cubicBezTo>
                    <a:pt x="344805" y="1073944"/>
                    <a:pt x="355663" y="1072801"/>
                    <a:pt x="367284" y="1072801"/>
                  </a:cubicBezTo>
                  <a:cubicBezTo>
                    <a:pt x="376523" y="1072801"/>
                    <a:pt x="385667" y="1073468"/>
                    <a:pt x="394716" y="1074801"/>
                  </a:cubicBezTo>
                  <a:cubicBezTo>
                    <a:pt x="403765" y="1076135"/>
                    <a:pt x="412052" y="1078802"/>
                    <a:pt x="419386" y="1082897"/>
                  </a:cubicBezTo>
                  <a:cubicBezTo>
                    <a:pt x="426720" y="1086993"/>
                    <a:pt x="432721" y="1092708"/>
                    <a:pt x="437198" y="1100042"/>
                  </a:cubicBezTo>
                  <a:cubicBezTo>
                    <a:pt x="441674" y="1107377"/>
                    <a:pt x="443865" y="1116997"/>
                    <a:pt x="443865" y="1128808"/>
                  </a:cubicBezTo>
                  <a:lnTo>
                    <a:pt x="443865" y="1233678"/>
                  </a:lnTo>
                  <a:cubicBezTo>
                    <a:pt x="443865" y="1241584"/>
                    <a:pt x="444341" y="1247299"/>
                    <a:pt x="445294" y="1251014"/>
                  </a:cubicBezTo>
                  <a:cubicBezTo>
                    <a:pt x="446246" y="1254728"/>
                    <a:pt x="449294" y="1256538"/>
                    <a:pt x="454533" y="1256538"/>
                  </a:cubicBezTo>
                  <a:cubicBezTo>
                    <a:pt x="457391" y="1256538"/>
                    <a:pt x="460820" y="1255966"/>
                    <a:pt x="464820" y="1254919"/>
                  </a:cubicBezTo>
                  <a:lnTo>
                    <a:pt x="464820" y="1281017"/>
                  </a:lnTo>
                  <a:close/>
                  <a:moveTo>
                    <a:pt x="410337" y="1176147"/>
                  </a:moveTo>
                  <a:cubicBezTo>
                    <a:pt x="406146" y="1179290"/>
                    <a:pt x="400621" y="1181576"/>
                    <a:pt x="393763" y="1183005"/>
                  </a:cubicBezTo>
                  <a:cubicBezTo>
                    <a:pt x="386905" y="1184434"/>
                    <a:pt x="379762" y="1185672"/>
                    <a:pt x="372237" y="1186529"/>
                  </a:cubicBezTo>
                  <a:cubicBezTo>
                    <a:pt x="364712" y="1187387"/>
                    <a:pt x="357188" y="1188530"/>
                    <a:pt x="349567" y="1189673"/>
                  </a:cubicBezTo>
                  <a:cubicBezTo>
                    <a:pt x="341948" y="1190816"/>
                    <a:pt x="335090" y="1192721"/>
                    <a:pt x="329089" y="1195388"/>
                  </a:cubicBezTo>
                  <a:cubicBezTo>
                    <a:pt x="322993" y="1197959"/>
                    <a:pt x="318040" y="1201769"/>
                    <a:pt x="314230" y="1206532"/>
                  </a:cubicBezTo>
                  <a:cubicBezTo>
                    <a:pt x="310420" y="1211390"/>
                    <a:pt x="308515" y="1217962"/>
                    <a:pt x="308515" y="1226344"/>
                  </a:cubicBezTo>
                  <a:cubicBezTo>
                    <a:pt x="308515" y="1231868"/>
                    <a:pt x="309658" y="1236536"/>
                    <a:pt x="311849" y="1240250"/>
                  </a:cubicBezTo>
                  <a:cubicBezTo>
                    <a:pt x="314039" y="1244060"/>
                    <a:pt x="316992" y="1247108"/>
                    <a:pt x="320516" y="1249490"/>
                  </a:cubicBezTo>
                  <a:cubicBezTo>
                    <a:pt x="324041" y="1251871"/>
                    <a:pt x="328232" y="1253585"/>
                    <a:pt x="332994" y="1254633"/>
                  </a:cubicBezTo>
                  <a:cubicBezTo>
                    <a:pt x="337757" y="1255681"/>
                    <a:pt x="342709" y="1256252"/>
                    <a:pt x="348044" y="1256252"/>
                  </a:cubicBezTo>
                  <a:cubicBezTo>
                    <a:pt x="359092" y="1256252"/>
                    <a:pt x="368522" y="1254728"/>
                    <a:pt x="376428" y="1251776"/>
                  </a:cubicBezTo>
                  <a:cubicBezTo>
                    <a:pt x="384334" y="1248728"/>
                    <a:pt x="390811" y="1244918"/>
                    <a:pt x="395764" y="1240346"/>
                  </a:cubicBezTo>
                  <a:cubicBezTo>
                    <a:pt x="400717" y="1235774"/>
                    <a:pt x="404432" y="1230821"/>
                    <a:pt x="406813" y="1225391"/>
                  </a:cubicBezTo>
                  <a:cubicBezTo>
                    <a:pt x="409194" y="1220057"/>
                    <a:pt x="410337" y="1215009"/>
                    <a:pt x="410337" y="1210247"/>
                  </a:cubicBezTo>
                  <a:lnTo>
                    <a:pt x="410337" y="1176052"/>
                  </a:lnTo>
                  <a:close/>
                  <a:moveTo>
                    <a:pt x="514541" y="1077468"/>
                  </a:moveTo>
                  <a:lnTo>
                    <a:pt x="514541" y="1120521"/>
                  </a:lnTo>
                  <a:lnTo>
                    <a:pt x="515303" y="1120521"/>
                  </a:lnTo>
                  <a:cubicBezTo>
                    <a:pt x="523494" y="1103948"/>
                    <a:pt x="533495" y="1091660"/>
                    <a:pt x="545306" y="1083755"/>
                  </a:cubicBezTo>
                  <a:cubicBezTo>
                    <a:pt x="557117" y="1075849"/>
                    <a:pt x="572167" y="1072134"/>
                    <a:pt x="590360" y="1072706"/>
                  </a:cubicBezTo>
                  <a:lnTo>
                    <a:pt x="590360" y="1108234"/>
                  </a:lnTo>
                  <a:cubicBezTo>
                    <a:pt x="576929" y="1108234"/>
                    <a:pt x="565499" y="1110044"/>
                    <a:pt x="555974" y="1113758"/>
                  </a:cubicBezTo>
                  <a:cubicBezTo>
                    <a:pt x="546545" y="1117473"/>
                    <a:pt x="538829" y="1122807"/>
                    <a:pt x="533114" y="1129951"/>
                  </a:cubicBezTo>
                  <a:cubicBezTo>
                    <a:pt x="527399" y="1137095"/>
                    <a:pt x="523113" y="1145667"/>
                    <a:pt x="520446" y="1155764"/>
                  </a:cubicBezTo>
                  <a:cubicBezTo>
                    <a:pt x="517779" y="1165860"/>
                    <a:pt x="516446" y="1177576"/>
                    <a:pt x="516446" y="1190720"/>
                  </a:cubicBezTo>
                  <a:lnTo>
                    <a:pt x="516446" y="1281589"/>
                  </a:lnTo>
                  <a:lnTo>
                    <a:pt x="482917" y="1281589"/>
                  </a:lnTo>
                  <a:lnTo>
                    <a:pt x="482917" y="1077468"/>
                  </a:lnTo>
                  <a:lnTo>
                    <a:pt x="514541" y="1077468"/>
                  </a:lnTo>
                  <a:close/>
                  <a:moveTo>
                    <a:pt x="641128" y="1077468"/>
                  </a:moveTo>
                  <a:lnTo>
                    <a:pt x="641128" y="1120521"/>
                  </a:lnTo>
                  <a:lnTo>
                    <a:pt x="641890" y="1120521"/>
                  </a:lnTo>
                  <a:cubicBezTo>
                    <a:pt x="650081" y="1103948"/>
                    <a:pt x="660082" y="1091660"/>
                    <a:pt x="671894" y="1083755"/>
                  </a:cubicBezTo>
                  <a:cubicBezTo>
                    <a:pt x="683705" y="1075849"/>
                    <a:pt x="698754" y="1072134"/>
                    <a:pt x="716947" y="1072706"/>
                  </a:cubicBezTo>
                  <a:lnTo>
                    <a:pt x="716947" y="1108234"/>
                  </a:lnTo>
                  <a:cubicBezTo>
                    <a:pt x="703517" y="1108234"/>
                    <a:pt x="692087" y="1110044"/>
                    <a:pt x="682562" y="1113758"/>
                  </a:cubicBezTo>
                  <a:cubicBezTo>
                    <a:pt x="673132" y="1117473"/>
                    <a:pt x="665417" y="1122807"/>
                    <a:pt x="659702" y="1129951"/>
                  </a:cubicBezTo>
                  <a:cubicBezTo>
                    <a:pt x="653987" y="1137095"/>
                    <a:pt x="649700" y="1145667"/>
                    <a:pt x="647033" y="1155764"/>
                  </a:cubicBezTo>
                  <a:cubicBezTo>
                    <a:pt x="644366" y="1165860"/>
                    <a:pt x="643033" y="1177576"/>
                    <a:pt x="643033" y="1190720"/>
                  </a:cubicBezTo>
                  <a:lnTo>
                    <a:pt x="643033" y="1281589"/>
                  </a:lnTo>
                  <a:lnTo>
                    <a:pt x="609505" y="1281589"/>
                  </a:lnTo>
                  <a:lnTo>
                    <a:pt x="609505" y="1077468"/>
                  </a:lnTo>
                  <a:lnTo>
                    <a:pt x="641128" y="1077468"/>
                  </a:lnTo>
                  <a:close/>
                  <a:moveTo>
                    <a:pt x="732377" y="1040702"/>
                  </a:moveTo>
                  <a:lnTo>
                    <a:pt x="732377" y="999649"/>
                  </a:lnTo>
                  <a:lnTo>
                    <a:pt x="765905" y="999649"/>
                  </a:lnTo>
                  <a:lnTo>
                    <a:pt x="765905" y="1040702"/>
                  </a:lnTo>
                  <a:lnTo>
                    <a:pt x="732377" y="1040702"/>
                  </a:lnTo>
                  <a:close/>
                  <a:moveTo>
                    <a:pt x="765905" y="1077468"/>
                  </a:moveTo>
                  <a:lnTo>
                    <a:pt x="765905" y="1281589"/>
                  </a:lnTo>
                  <a:lnTo>
                    <a:pt x="732377" y="1281589"/>
                  </a:lnTo>
                  <a:lnTo>
                    <a:pt x="732377" y="1077468"/>
                  </a:lnTo>
                  <a:lnTo>
                    <a:pt x="765905" y="1077468"/>
                  </a:lnTo>
                  <a:close/>
                  <a:moveTo>
                    <a:pt x="831913" y="1235964"/>
                  </a:moveTo>
                  <a:cubicBezTo>
                    <a:pt x="835057" y="1241108"/>
                    <a:pt x="839248" y="1245203"/>
                    <a:pt x="844391" y="1248251"/>
                  </a:cubicBezTo>
                  <a:cubicBezTo>
                    <a:pt x="849535" y="1251299"/>
                    <a:pt x="855345" y="1253490"/>
                    <a:pt x="861727" y="1254728"/>
                  </a:cubicBezTo>
                  <a:cubicBezTo>
                    <a:pt x="868204" y="1256062"/>
                    <a:pt x="874776" y="1256729"/>
                    <a:pt x="881634" y="1256729"/>
                  </a:cubicBezTo>
                  <a:cubicBezTo>
                    <a:pt x="886873" y="1256729"/>
                    <a:pt x="892397" y="1256348"/>
                    <a:pt x="898207" y="1255586"/>
                  </a:cubicBezTo>
                  <a:cubicBezTo>
                    <a:pt x="904018" y="1254824"/>
                    <a:pt x="909352" y="1253395"/>
                    <a:pt x="914210" y="1251204"/>
                  </a:cubicBezTo>
                  <a:cubicBezTo>
                    <a:pt x="919067" y="1249109"/>
                    <a:pt x="923068" y="1245965"/>
                    <a:pt x="926211" y="1241965"/>
                  </a:cubicBezTo>
                  <a:cubicBezTo>
                    <a:pt x="929354" y="1237964"/>
                    <a:pt x="930973" y="1232726"/>
                    <a:pt x="930973" y="1226344"/>
                  </a:cubicBezTo>
                  <a:cubicBezTo>
                    <a:pt x="930973" y="1217676"/>
                    <a:pt x="927640" y="1211104"/>
                    <a:pt x="921068" y="1206627"/>
                  </a:cubicBezTo>
                  <a:cubicBezTo>
                    <a:pt x="914495" y="1202150"/>
                    <a:pt x="906304" y="1198531"/>
                    <a:pt x="896398" y="1195769"/>
                  </a:cubicBezTo>
                  <a:cubicBezTo>
                    <a:pt x="886492" y="1193006"/>
                    <a:pt x="875824" y="1190530"/>
                    <a:pt x="864203" y="1188244"/>
                  </a:cubicBezTo>
                  <a:cubicBezTo>
                    <a:pt x="852583" y="1186053"/>
                    <a:pt x="841915" y="1182815"/>
                    <a:pt x="832009" y="1178814"/>
                  </a:cubicBezTo>
                  <a:cubicBezTo>
                    <a:pt x="822103" y="1174718"/>
                    <a:pt x="813911" y="1169003"/>
                    <a:pt x="807339" y="1161669"/>
                  </a:cubicBezTo>
                  <a:cubicBezTo>
                    <a:pt x="800767" y="1154335"/>
                    <a:pt x="797433" y="1144048"/>
                    <a:pt x="797433" y="1130903"/>
                  </a:cubicBezTo>
                  <a:cubicBezTo>
                    <a:pt x="797433" y="1120616"/>
                    <a:pt x="799719" y="1111853"/>
                    <a:pt x="804291" y="1104424"/>
                  </a:cubicBezTo>
                  <a:cubicBezTo>
                    <a:pt x="808863" y="1097090"/>
                    <a:pt x="814864" y="1091089"/>
                    <a:pt x="822103" y="1086422"/>
                  </a:cubicBezTo>
                  <a:cubicBezTo>
                    <a:pt x="829342" y="1081850"/>
                    <a:pt x="837533" y="1078421"/>
                    <a:pt x="846582" y="1076135"/>
                  </a:cubicBezTo>
                  <a:cubicBezTo>
                    <a:pt x="855631" y="1073944"/>
                    <a:pt x="864680" y="1072801"/>
                    <a:pt x="873633" y="1072801"/>
                  </a:cubicBezTo>
                  <a:cubicBezTo>
                    <a:pt x="885254" y="1072801"/>
                    <a:pt x="895922" y="1073753"/>
                    <a:pt x="905637" y="1075754"/>
                  </a:cubicBezTo>
                  <a:cubicBezTo>
                    <a:pt x="915353" y="1077754"/>
                    <a:pt x="924020" y="1081183"/>
                    <a:pt x="931545" y="1086041"/>
                  </a:cubicBezTo>
                  <a:cubicBezTo>
                    <a:pt x="939070" y="1090898"/>
                    <a:pt x="945071" y="1097471"/>
                    <a:pt x="949547" y="1105757"/>
                  </a:cubicBezTo>
                  <a:cubicBezTo>
                    <a:pt x="954024" y="1114044"/>
                    <a:pt x="956691" y="1124426"/>
                    <a:pt x="957453" y="1136714"/>
                  </a:cubicBezTo>
                  <a:lnTo>
                    <a:pt x="923925" y="1136714"/>
                  </a:lnTo>
                  <a:cubicBezTo>
                    <a:pt x="923354" y="1130141"/>
                    <a:pt x="921639" y="1124712"/>
                    <a:pt x="918781" y="1120331"/>
                  </a:cubicBezTo>
                  <a:cubicBezTo>
                    <a:pt x="915924" y="1115949"/>
                    <a:pt x="912209" y="1112520"/>
                    <a:pt x="907732" y="1109853"/>
                  </a:cubicBezTo>
                  <a:cubicBezTo>
                    <a:pt x="903256" y="1107186"/>
                    <a:pt x="898303" y="1105281"/>
                    <a:pt x="892873" y="1104138"/>
                  </a:cubicBezTo>
                  <a:cubicBezTo>
                    <a:pt x="887444" y="1102995"/>
                    <a:pt x="882015" y="1102328"/>
                    <a:pt x="876490" y="1102328"/>
                  </a:cubicBezTo>
                  <a:cubicBezTo>
                    <a:pt x="871442" y="1102328"/>
                    <a:pt x="866394" y="1102709"/>
                    <a:pt x="861251" y="1103471"/>
                  </a:cubicBezTo>
                  <a:cubicBezTo>
                    <a:pt x="856107" y="1104233"/>
                    <a:pt x="851440" y="1105662"/>
                    <a:pt x="847249" y="1107662"/>
                  </a:cubicBezTo>
                  <a:cubicBezTo>
                    <a:pt x="843058" y="1109663"/>
                    <a:pt x="839629" y="1112234"/>
                    <a:pt x="836962" y="1115568"/>
                  </a:cubicBezTo>
                  <a:cubicBezTo>
                    <a:pt x="834295" y="1118902"/>
                    <a:pt x="833056" y="1123093"/>
                    <a:pt x="833056" y="1128427"/>
                  </a:cubicBezTo>
                  <a:cubicBezTo>
                    <a:pt x="833056" y="1134237"/>
                    <a:pt x="835057" y="1139000"/>
                    <a:pt x="839153" y="1142810"/>
                  </a:cubicBezTo>
                  <a:cubicBezTo>
                    <a:pt x="843248" y="1146620"/>
                    <a:pt x="848392" y="1149763"/>
                    <a:pt x="854773" y="1152335"/>
                  </a:cubicBezTo>
                  <a:cubicBezTo>
                    <a:pt x="861155" y="1154906"/>
                    <a:pt x="868204" y="1156907"/>
                    <a:pt x="876110" y="1158621"/>
                  </a:cubicBezTo>
                  <a:cubicBezTo>
                    <a:pt x="884015" y="1160336"/>
                    <a:pt x="891921" y="1162145"/>
                    <a:pt x="899827" y="1163955"/>
                  </a:cubicBezTo>
                  <a:cubicBezTo>
                    <a:pt x="908209" y="1165765"/>
                    <a:pt x="916496" y="1168051"/>
                    <a:pt x="924497" y="1170718"/>
                  </a:cubicBezTo>
                  <a:cubicBezTo>
                    <a:pt x="932497" y="1173385"/>
                    <a:pt x="939641" y="1176814"/>
                    <a:pt x="945832" y="1181195"/>
                  </a:cubicBezTo>
                  <a:cubicBezTo>
                    <a:pt x="952024" y="1185577"/>
                    <a:pt x="956977" y="1191006"/>
                    <a:pt x="960882" y="1197578"/>
                  </a:cubicBezTo>
                  <a:cubicBezTo>
                    <a:pt x="964692" y="1204151"/>
                    <a:pt x="966597" y="1212342"/>
                    <a:pt x="966597" y="1222058"/>
                  </a:cubicBezTo>
                  <a:cubicBezTo>
                    <a:pt x="966597" y="1234440"/>
                    <a:pt x="964025" y="1244727"/>
                    <a:pt x="958882" y="1252823"/>
                  </a:cubicBezTo>
                  <a:cubicBezTo>
                    <a:pt x="953738" y="1261015"/>
                    <a:pt x="947071" y="1267587"/>
                    <a:pt x="938784" y="1272540"/>
                  </a:cubicBezTo>
                  <a:cubicBezTo>
                    <a:pt x="930497" y="1277493"/>
                    <a:pt x="921163" y="1281017"/>
                    <a:pt x="910780" y="1283018"/>
                  </a:cubicBezTo>
                  <a:cubicBezTo>
                    <a:pt x="900398" y="1285018"/>
                    <a:pt x="890016" y="1285970"/>
                    <a:pt x="879824" y="1285970"/>
                  </a:cubicBezTo>
                  <a:cubicBezTo>
                    <a:pt x="868489" y="1285970"/>
                    <a:pt x="857726" y="1284827"/>
                    <a:pt x="847439" y="1282446"/>
                  </a:cubicBezTo>
                  <a:cubicBezTo>
                    <a:pt x="837152" y="1280065"/>
                    <a:pt x="828104" y="1276160"/>
                    <a:pt x="820198" y="1270826"/>
                  </a:cubicBezTo>
                  <a:cubicBezTo>
                    <a:pt x="812292" y="1265396"/>
                    <a:pt x="806005" y="1258348"/>
                    <a:pt x="801243" y="1249490"/>
                  </a:cubicBezTo>
                  <a:cubicBezTo>
                    <a:pt x="796480" y="1240631"/>
                    <a:pt x="793909" y="1229963"/>
                    <a:pt x="793337" y="1217295"/>
                  </a:cubicBezTo>
                  <a:lnTo>
                    <a:pt x="826865" y="1217295"/>
                  </a:lnTo>
                  <a:cubicBezTo>
                    <a:pt x="827151" y="1224629"/>
                    <a:pt x="828865" y="1230916"/>
                    <a:pt x="832009" y="1236059"/>
                  </a:cubicBezTo>
                  <a:close/>
                  <a:moveTo>
                    <a:pt x="1079087" y="1077468"/>
                  </a:moveTo>
                  <a:lnTo>
                    <a:pt x="1079087" y="1107091"/>
                  </a:lnTo>
                  <a:lnTo>
                    <a:pt x="1038415" y="1107091"/>
                  </a:lnTo>
                  <a:lnTo>
                    <a:pt x="1038415" y="1233869"/>
                  </a:lnTo>
                  <a:cubicBezTo>
                    <a:pt x="1038415" y="1237774"/>
                    <a:pt x="1038797" y="1241012"/>
                    <a:pt x="1039368" y="1243394"/>
                  </a:cubicBezTo>
                  <a:cubicBezTo>
                    <a:pt x="1040035" y="1245775"/>
                    <a:pt x="1041273" y="1247585"/>
                    <a:pt x="1043083" y="1248918"/>
                  </a:cubicBezTo>
                  <a:cubicBezTo>
                    <a:pt x="1044893" y="1250252"/>
                    <a:pt x="1047464" y="1251109"/>
                    <a:pt x="1050798" y="1251490"/>
                  </a:cubicBezTo>
                  <a:cubicBezTo>
                    <a:pt x="1054132" y="1251871"/>
                    <a:pt x="1058323" y="1252061"/>
                    <a:pt x="1063657" y="1252061"/>
                  </a:cubicBezTo>
                  <a:lnTo>
                    <a:pt x="1079087" y="1252061"/>
                  </a:lnTo>
                  <a:lnTo>
                    <a:pt x="1079087" y="1281684"/>
                  </a:lnTo>
                  <a:lnTo>
                    <a:pt x="1053465" y="1281684"/>
                  </a:lnTo>
                  <a:cubicBezTo>
                    <a:pt x="1044797" y="1281684"/>
                    <a:pt x="1037368" y="1281113"/>
                    <a:pt x="1031177" y="1279874"/>
                  </a:cubicBezTo>
                  <a:cubicBezTo>
                    <a:pt x="1024985" y="1278636"/>
                    <a:pt x="1020032" y="1276541"/>
                    <a:pt x="1016127" y="1273397"/>
                  </a:cubicBezTo>
                  <a:cubicBezTo>
                    <a:pt x="1012317" y="1270254"/>
                    <a:pt x="1009460" y="1265777"/>
                    <a:pt x="1007650" y="1259967"/>
                  </a:cubicBezTo>
                  <a:cubicBezTo>
                    <a:pt x="1005840" y="1254157"/>
                    <a:pt x="1004888" y="1246537"/>
                    <a:pt x="1004888" y="1237107"/>
                  </a:cubicBezTo>
                  <a:lnTo>
                    <a:pt x="1004888" y="1107186"/>
                  </a:lnTo>
                  <a:lnTo>
                    <a:pt x="970121" y="1107186"/>
                  </a:lnTo>
                  <a:lnTo>
                    <a:pt x="970121" y="1077563"/>
                  </a:lnTo>
                  <a:lnTo>
                    <a:pt x="1004888" y="1077563"/>
                  </a:lnTo>
                  <a:lnTo>
                    <a:pt x="1004888" y="1016318"/>
                  </a:lnTo>
                  <a:lnTo>
                    <a:pt x="1038415" y="1016318"/>
                  </a:lnTo>
                  <a:lnTo>
                    <a:pt x="1038415" y="1077563"/>
                  </a:lnTo>
                  <a:lnTo>
                    <a:pt x="1079087" y="1077563"/>
                  </a:lnTo>
                  <a:close/>
                  <a:moveTo>
                    <a:pt x="1248918" y="1268540"/>
                  </a:moveTo>
                  <a:cubicBezTo>
                    <a:pt x="1233678" y="1280160"/>
                    <a:pt x="1214438" y="1285875"/>
                    <a:pt x="1191292" y="1285875"/>
                  </a:cubicBezTo>
                  <a:cubicBezTo>
                    <a:pt x="1175004" y="1285875"/>
                    <a:pt x="1160812" y="1283208"/>
                    <a:pt x="1148810" y="1277969"/>
                  </a:cubicBezTo>
                  <a:cubicBezTo>
                    <a:pt x="1136809" y="1272731"/>
                    <a:pt x="1126807" y="1265301"/>
                    <a:pt x="1118616" y="1255871"/>
                  </a:cubicBezTo>
                  <a:cubicBezTo>
                    <a:pt x="1110425" y="1246346"/>
                    <a:pt x="1104329" y="1235107"/>
                    <a:pt x="1100233" y="1221867"/>
                  </a:cubicBezTo>
                  <a:cubicBezTo>
                    <a:pt x="1096137" y="1208627"/>
                    <a:pt x="1093851" y="1194340"/>
                    <a:pt x="1093280" y="1178814"/>
                  </a:cubicBezTo>
                  <a:cubicBezTo>
                    <a:pt x="1093280" y="1163288"/>
                    <a:pt x="1095661" y="1149096"/>
                    <a:pt x="1100423" y="1136142"/>
                  </a:cubicBezTo>
                  <a:cubicBezTo>
                    <a:pt x="1105186" y="1123283"/>
                    <a:pt x="1111853" y="1112044"/>
                    <a:pt x="1120331" y="1102614"/>
                  </a:cubicBezTo>
                  <a:cubicBezTo>
                    <a:pt x="1128808" y="1093184"/>
                    <a:pt x="1139000" y="1085755"/>
                    <a:pt x="1150715" y="1080516"/>
                  </a:cubicBezTo>
                  <a:cubicBezTo>
                    <a:pt x="1162431" y="1075277"/>
                    <a:pt x="1175290" y="1072610"/>
                    <a:pt x="1189196" y="1072610"/>
                  </a:cubicBezTo>
                  <a:cubicBezTo>
                    <a:pt x="1207389" y="1072610"/>
                    <a:pt x="1222439" y="1076325"/>
                    <a:pt x="1234440" y="1083850"/>
                  </a:cubicBezTo>
                  <a:cubicBezTo>
                    <a:pt x="1246442" y="1091375"/>
                    <a:pt x="1256062" y="1100900"/>
                    <a:pt x="1263301" y="1112520"/>
                  </a:cubicBezTo>
                  <a:cubicBezTo>
                    <a:pt x="1270540" y="1124141"/>
                    <a:pt x="1275493" y="1136714"/>
                    <a:pt x="1278255" y="1150430"/>
                  </a:cubicBezTo>
                  <a:cubicBezTo>
                    <a:pt x="1281017" y="1164146"/>
                    <a:pt x="1282160" y="1177100"/>
                    <a:pt x="1281589" y="1189482"/>
                  </a:cubicBezTo>
                  <a:lnTo>
                    <a:pt x="1128808" y="1189482"/>
                  </a:lnTo>
                  <a:cubicBezTo>
                    <a:pt x="1128522" y="1198436"/>
                    <a:pt x="1129570" y="1206913"/>
                    <a:pt x="1131951" y="1214914"/>
                  </a:cubicBezTo>
                  <a:cubicBezTo>
                    <a:pt x="1134332" y="1222915"/>
                    <a:pt x="1138142" y="1230059"/>
                    <a:pt x="1143381" y="1236250"/>
                  </a:cubicBezTo>
                  <a:cubicBezTo>
                    <a:pt x="1148620" y="1242441"/>
                    <a:pt x="1155382" y="1247394"/>
                    <a:pt x="1163479" y="1251014"/>
                  </a:cubicBezTo>
                  <a:cubicBezTo>
                    <a:pt x="1171670" y="1254728"/>
                    <a:pt x="1181290" y="1256538"/>
                    <a:pt x="1192339" y="1256538"/>
                  </a:cubicBezTo>
                  <a:cubicBezTo>
                    <a:pt x="1206532" y="1256538"/>
                    <a:pt x="1218248" y="1253300"/>
                    <a:pt x="1227296" y="1246632"/>
                  </a:cubicBezTo>
                  <a:cubicBezTo>
                    <a:pt x="1236345" y="1240060"/>
                    <a:pt x="1242346" y="1230059"/>
                    <a:pt x="1245298" y="1216628"/>
                  </a:cubicBezTo>
                  <a:lnTo>
                    <a:pt x="1278446" y="1216628"/>
                  </a:lnTo>
                  <a:cubicBezTo>
                    <a:pt x="1273969" y="1239488"/>
                    <a:pt x="1264063" y="1256729"/>
                    <a:pt x="1248823" y="1268349"/>
                  </a:cubicBezTo>
                  <a:close/>
                  <a:moveTo>
                    <a:pt x="1240822" y="1137476"/>
                  </a:moveTo>
                  <a:cubicBezTo>
                    <a:pt x="1237774" y="1130332"/>
                    <a:pt x="1233678" y="1124236"/>
                    <a:pt x="1228630" y="1119092"/>
                  </a:cubicBezTo>
                  <a:cubicBezTo>
                    <a:pt x="1223486" y="1113949"/>
                    <a:pt x="1217390" y="1109853"/>
                    <a:pt x="1210437" y="1106805"/>
                  </a:cubicBezTo>
                  <a:cubicBezTo>
                    <a:pt x="1203484" y="1103757"/>
                    <a:pt x="1195769" y="1102233"/>
                    <a:pt x="1187291" y="1102233"/>
                  </a:cubicBezTo>
                  <a:cubicBezTo>
                    <a:pt x="1178814" y="1102233"/>
                    <a:pt x="1170813" y="1103757"/>
                    <a:pt x="1163764" y="1106805"/>
                  </a:cubicBezTo>
                  <a:cubicBezTo>
                    <a:pt x="1156716" y="1109853"/>
                    <a:pt x="1150811" y="1113949"/>
                    <a:pt x="1145762" y="1119283"/>
                  </a:cubicBezTo>
                  <a:cubicBezTo>
                    <a:pt x="1140714" y="1124522"/>
                    <a:pt x="1136809" y="1130713"/>
                    <a:pt x="1133951" y="1137666"/>
                  </a:cubicBezTo>
                  <a:cubicBezTo>
                    <a:pt x="1131094" y="1144619"/>
                    <a:pt x="1129379" y="1152049"/>
                    <a:pt x="1128808" y="1159955"/>
                  </a:cubicBezTo>
                  <a:lnTo>
                    <a:pt x="1246061" y="1159955"/>
                  </a:lnTo>
                  <a:cubicBezTo>
                    <a:pt x="1245489" y="1152049"/>
                    <a:pt x="1243775" y="1144524"/>
                    <a:pt x="1240727" y="1137476"/>
                  </a:cubicBezTo>
                  <a:close/>
                  <a:moveTo>
                    <a:pt x="1335024" y="1077468"/>
                  </a:moveTo>
                  <a:lnTo>
                    <a:pt x="1335024" y="1120521"/>
                  </a:lnTo>
                  <a:lnTo>
                    <a:pt x="1335786" y="1120521"/>
                  </a:lnTo>
                  <a:cubicBezTo>
                    <a:pt x="1343978" y="1103948"/>
                    <a:pt x="1353979" y="1091660"/>
                    <a:pt x="1365790" y="1083755"/>
                  </a:cubicBezTo>
                  <a:cubicBezTo>
                    <a:pt x="1377601" y="1075849"/>
                    <a:pt x="1392650" y="1072134"/>
                    <a:pt x="1410843" y="1072706"/>
                  </a:cubicBezTo>
                  <a:lnTo>
                    <a:pt x="1410843" y="1108234"/>
                  </a:lnTo>
                  <a:cubicBezTo>
                    <a:pt x="1397413" y="1108234"/>
                    <a:pt x="1385983" y="1110044"/>
                    <a:pt x="1376458" y="1113758"/>
                  </a:cubicBezTo>
                  <a:cubicBezTo>
                    <a:pt x="1367028" y="1117473"/>
                    <a:pt x="1359313" y="1122807"/>
                    <a:pt x="1353598" y="1129951"/>
                  </a:cubicBezTo>
                  <a:cubicBezTo>
                    <a:pt x="1347883" y="1137095"/>
                    <a:pt x="1343597" y="1145667"/>
                    <a:pt x="1340930" y="1155764"/>
                  </a:cubicBezTo>
                  <a:cubicBezTo>
                    <a:pt x="1338263" y="1165860"/>
                    <a:pt x="1336929" y="1177576"/>
                    <a:pt x="1336929" y="1190720"/>
                  </a:cubicBezTo>
                  <a:lnTo>
                    <a:pt x="1336929" y="1281589"/>
                  </a:lnTo>
                  <a:lnTo>
                    <a:pt x="1303401" y="1281589"/>
                  </a:lnTo>
                  <a:lnTo>
                    <a:pt x="1303401" y="1077468"/>
                  </a:lnTo>
                  <a:lnTo>
                    <a:pt x="1335024" y="1077468"/>
                  </a:lnTo>
                  <a:close/>
                  <a:moveTo>
                    <a:pt x="1456849" y="1235964"/>
                  </a:moveTo>
                  <a:cubicBezTo>
                    <a:pt x="1459992" y="1241108"/>
                    <a:pt x="1464183" y="1245203"/>
                    <a:pt x="1469327" y="1248251"/>
                  </a:cubicBezTo>
                  <a:cubicBezTo>
                    <a:pt x="1474470" y="1251299"/>
                    <a:pt x="1480280" y="1253490"/>
                    <a:pt x="1486662" y="1254728"/>
                  </a:cubicBezTo>
                  <a:cubicBezTo>
                    <a:pt x="1493139" y="1256062"/>
                    <a:pt x="1499711" y="1256729"/>
                    <a:pt x="1506569" y="1256729"/>
                  </a:cubicBezTo>
                  <a:cubicBezTo>
                    <a:pt x="1511808" y="1256729"/>
                    <a:pt x="1517332" y="1256348"/>
                    <a:pt x="1523143" y="1255586"/>
                  </a:cubicBezTo>
                  <a:cubicBezTo>
                    <a:pt x="1528953" y="1254824"/>
                    <a:pt x="1534287" y="1253395"/>
                    <a:pt x="1539145" y="1251204"/>
                  </a:cubicBezTo>
                  <a:cubicBezTo>
                    <a:pt x="1544003" y="1249109"/>
                    <a:pt x="1548003" y="1245965"/>
                    <a:pt x="1551146" y="1241965"/>
                  </a:cubicBezTo>
                  <a:cubicBezTo>
                    <a:pt x="1554289" y="1237964"/>
                    <a:pt x="1555909" y="1232726"/>
                    <a:pt x="1555909" y="1226344"/>
                  </a:cubicBezTo>
                  <a:cubicBezTo>
                    <a:pt x="1555909" y="1217676"/>
                    <a:pt x="1552575" y="1211104"/>
                    <a:pt x="1546003" y="1206627"/>
                  </a:cubicBezTo>
                  <a:cubicBezTo>
                    <a:pt x="1539431" y="1202150"/>
                    <a:pt x="1531239" y="1198531"/>
                    <a:pt x="1521333" y="1195769"/>
                  </a:cubicBezTo>
                  <a:cubicBezTo>
                    <a:pt x="1511427" y="1193006"/>
                    <a:pt x="1500759" y="1190530"/>
                    <a:pt x="1489139" y="1188244"/>
                  </a:cubicBezTo>
                  <a:cubicBezTo>
                    <a:pt x="1477518" y="1186053"/>
                    <a:pt x="1466850" y="1182815"/>
                    <a:pt x="1456944" y="1178814"/>
                  </a:cubicBezTo>
                  <a:cubicBezTo>
                    <a:pt x="1447038" y="1174718"/>
                    <a:pt x="1438847" y="1169003"/>
                    <a:pt x="1432274" y="1161669"/>
                  </a:cubicBezTo>
                  <a:cubicBezTo>
                    <a:pt x="1425702" y="1154335"/>
                    <a:pt x="1422368" y="1144048"/>
                    <a:pt x="1422368" y="1130903"/>
                  </a:cubicBezTo>
                  <a:cubicBezTo>
                    <a:pt x="1422368" y="1120616"/>
                    <a:pt x="1424654" y="1111853"/>
                    <a:pt x="1429226" y="1104424"/>
                  </a:cubicBezTo>
                  <a:cubicBezTo>
                    <a:pt x="1433798" y="1097090"/>
                    <a:pt x="1439799" y="1091089"/>
                    <a:pt x="1447038" y="1086422"/>
                  </a:cubicBezTo>
                  <a:cubicBezTo>
                    <a:pt x="1454277" y="1081850"/>
                    <a:pt x="1462469" y="1078421"/>
                    <a:pt x="1471517" y="1076135"/>
                  </a:cubicBezTo>
                  <a:cubicBezTo>
                    <a:pt x="1480566" y="1073944"/>
                    <a:pt x="1489615" y="1072801"/>
                    <a:pt x="1498568" y="1072801"/>
                  </a:cubicBezTo>
                  <a:cubicBezTo>
                    <a:pt x="1510189" y="1072801"/>
                    <a:pt x="1520857" y="1073753"/>
                    <a:pt x="1530572" y="1075754"/>
                  </a:cubicBezTo>
                  <a:cubicBezTo>
                    <a:pt x="1540288" y="1077754"/>
                    <a:pt x="1548956" y="1081183"/>
                    <a:pt x="1556480" y="1086041"/>
                  </a:cubicBezTo>
                  <a:cubicBezTo>
                    <a:pt x="1564005" y="1090898"/>
                    <a:pt x="1570006" y="1097471"/>
                    <a:pt x="1574482" y="1105757"/>
                  </a:cubicBezTo>
                  <a:cubicBezTo>
                    <a:pt x="1578959" y="1114044"/>
                    <a:pt x="1581626" y="1124426"/>
                    <a:pt x="1582388" y="1136714"/>
                  </a:cubicBezTo>
                  <a:lnTo>
                    <a:pt x="1548860" y="1136714"/>
                  </a:lnTo>
                  <a:cubicBezTo>
                    <a:pt x="1548289" y="1130141"/>
                    <a:pt x="1546574" y="1124712"/>
                    <a:pt x="1543717" y="1120331"/>
                  </a:cubicBezTo>
                  <a:cubicBezTo>
                    <a:pt x="1540859" y="1115949"/>
                    <a:pt x="1537145" y="1112520"/>
                    <a:pt x="1532668" y="1109853"/>
                  </a:cubicBezTo>
                  <a:cubicBezTo>
                    <a:pt x="1528191" y="1107186"/>
                    <a:pt x="1523238" y="1105281"/>
                    <a:pt x="1517809" y="1104138"/>
                  </a:cubicBezTo>
                  <a:cubicBezTo>
                    <a:pt x="1512380" y="1102995"/>
                    <a:pt x="1506950" y="1102328"/>
                    <a:pt x="1501426" y="1102328"/>
                  </a:cubicBezTo>
                  <a:cubicBezTo>
                    <a:pt x="1496378" y="1102328"/>
                    <a:pt x="1491329" y="1102709"/>
                    <a:pt x="1486186" y="1103471"/>
                  </a:cubicBezTo>
                  <a:cubicBezTo>
                    <a:pt x="1481042" y="1104233"/>
                    <a:pt x="1476375" y="1105662"/>
                    <a:pt x="1472184" y="1107662"/>
                  </a:cubicBezTo>
                  <a:cubicBezTo>
                    <a:pt x="1467993" y="1109663"/>
                    <a:pt x="1464564" y="1112234"/>
                    <a:pt x="1461897" y="1115568"/>
                  </a:cubicBezTo>
                  <a:cubicBezTo>
                    <a:pt x="1459230" y="1118902"/>
                    <a:pt x="1457992" y="1123093"/>
                    <a:pt x="1457992" y="1128427"/>
                  </a:cubicBezTo>
                  <a:cubicBezTo>
                    <a:pt x="1457992" y="1134237"/>
                    <a:pt x="1459992" y="1139000"/>
                    <a:pt x="1464088" y="1142810"/>
                  </a:cubicBezTo>
                  <a:cubicBezTo>
                    <a:pt x="1468184" y="1146620"/>
                    <a:pt x="1473327" y="1149763"/>
                    <a:pt x="1479709" y="1152335"/>
                  </a:cubicBezTo>
                  <a:cubicBezTo>
                    <a:pt x="1486090" y="1154906"/>
                    <a:pt x="1493139" y="1156907"/>
                    <a:pt x="1501045" y="1158621"/>
                  </a:cubicBezTo>
                  <a:cubicBezTo>
                    <a:pt x="1508951" y="1160336"/>
                    <a:pt x="1516856" y="1162145"/>
                    <a:pt x="1524762" y="1163955"/>
                  </a:cubicBezTo>
                  <a:cubicBezTo>
                    <a:pt x="1533144" y="1165765"/>
                    <a:pt x="1541431" y="1168051"/>
                    <a:pt x="1549432" y="1170718"/>
                  </a:cubicBezTo>
                  <a:cubicBezTo>
                    <a:pt x="1557433" y="1173385"/>
                    <a:pt x="1564577" y="1176814"/>
                    <a:pt x="1570768" y="1181195"/>
                  </a:cubicBezTo>
                  <a:cubicBezTo>
                    <a:pt x="1576959" y="1185577"/>
                    <a:pt x="1581912" y="1191006"/>
                    <a:pt x="1585817" y="1197578"/>
                  </a:cubicBezTo>
                  <a:cubicBezTo>
                    <a:pt x="1589627" y="1204151"/>
                    <a:pt x="1591532" y="1212342"/>
                    <a:pt x="1591532" y="1222058"/>
                  </a:cubicBezTo>
                  <a:cubicBezTo>
                    <a:pt x="1591532" y="1234440"/>
                    <a:pt x="1588961" y="1244727"/>
                    <a:pt x="1583817" y="1252823"/>
                  </a:cubicBezTo>
                  <a:cubicBezTo>
                    <a:pt x="1578673" y="1261015"/>
                    <a:pt x="1572006" y="1267587"/>
                    <a:pt x="1563719" y="1272540"/>
                  </a:cubicBezTo>
                  <a:cubicBezTo>
                    <a:pt x="1555432" y="1277493"/>
                    <a:pt x="1546098" y="1281017"/>
                    <a:pt x="1535716" y="1283018"/>
                  </a:cubicBezTo>
                  <a:cubicBezTo>
                    <a:pt x="1525334" y="1285018"/>
                    <a:pt x="1514951" y="1285970"/>
                    <a:pt x="1504760" y="1285970"/>
                  </a:cubicBezTo>
                  <a:cubicBezTo>
                    <a:pt x="1493425" y="1285970"/>
                    <a:pt x="1482662" y="1284827"/>
                    <a:pt x="1472375" y="1282446"/>
                  </a:cubicBezTo>
                  <a:cubicBezTo>
                    <a:pt x="1462088" y="1280065"/>
                    <a:pt x="1453039" y="1276160"/>
                    <a:pt x="1445133" y="1270826"/>
                  </a:cubicBezTo>
                  <a:cubicBezTo>
                    <a:pt x="1437227" y="1265396"/>
                    <a:pt x="1430941" y="1258348"/>
                    <a:pt x="1426178" y="1249490"/>
                  </a:cubicBezTo>
                  <a:cubicBezTo>
                    <a:pt x="1421416" y="1240631"/>
                    <a:pt x="1418844" y="1229963"/>
                    <a:pt x="1418273" y="1217295"/>
                  </a:cubicBezTo>
                  <a:lnTo>
                    <a:pt x="1451801" y="1217295"/>
                  </a:lnTo>
                  <a:cubicBezTo>
                    <a:pt x="1452086" y="1224629"/>
                    <a:pt x="1453801" y="1230916"/>
                    <a:pt x="1456944" y="1236059"/>
                  </a:cubicBezTo>
                  <a:close/>
                </a:path>
              </a:pathLst>
            </a:custGeom>
            <a:grpFill/>
            <a:ln w="9525" cap="flat">
              <a:noFill/>
              <a:prstDash val="solid"/>
              <a:miter/>
            </a:ln>
          </p:spPr>
          <p:txBody>
            <a:bodyPr rtlCol="0" anchor="ctr"/>
            <a:lstStyle/>
            <a:p>
              <a:endParaRPr lang="en-GB"/>
            </a:p>
          </p:txBody>
        </p:sp>
        <p:sp>
          <p:nvSpPr>
            <p:cNvPr id="10" name="Circle">
              <a:extLst>
                <a:ext uri="{FF2B5EF4-FFF2-40B4-BE49-F238E27FC236}">
                  <a16:creationId xmlns:a16="http://schemas.microsoft.com/office/drawing/2014/main" id="{B0B3B3D1-2F01-5FC0-BFA8-D6C1D69A8834}"/>
                </a:ext>
              </a:extLst>
            </p:cNvPr>
            <p:cNvSpPr/>
            <p:nvPr/>
          </p:nvSpPr>
          <p:spPr>
            <a:xfrm>
              <a:off x="2493279" y="-970730"/>
              <a:ext cx="1698688" cy="1698688"/>
            </a:xfrm>
            <a:custGeom>
              <a:avLst/>
              <a:gdLst>
                <a:gd name="connsiteX0" fmla="*/ 849344 w 1698688"/>
                <a:gd name="connsiteY0" fmla="*/ 0 h 1698688"/>
                <a:gd name="connsiteX1" fmla="*/ 0 w 1698688"/>
                <a:gd name="connsiteY1" fmla="*/ 849344 h 1698688"/>
                <a:gd name="connsiteX2" fmla="*/ 849344 w 1698688"/>
                <a:gd name="connsiteY2" fmla="*/ 1698689 h 1698688"/>
                <a:gd name="connsiteX3" fmla="*/ 1698689 w 1698688"/>
                <a:gd name="connsiteY3" fmla="*/ 849344 h 1698688"/>
                <a:gd name="connsiteX4" fmla="*/ 849344 w 1698688"/>
                <a:gd name="connsiteY4" fmla="*/ 0 h 1698688"/>
                <a:gd name="connsiteX5" fmla="*/ 377476 w 1698688"/>
                <a:gd name="connsiteY5" fmla="*/ 1162717 h 1698688"/>
                <a:gd name="connsiteX6" fmla="*/ 287084 w 1698688"/>
                <a:gd name="connsiteY6" fmla="*/ 1148620 h 1698688"/>
                <a:gd name="connsiteX7" fmla="*/ 218408 w 1698688"/>
                <a:gd name="connsiteY7" fmla="*/ 1107091 h 1698688"/>
                <a:gd name="connsiteX8" fmla="*/ 176308 w 1698688"/>
                <a:gd name="connsiteY8" fmla="*/ 1039940 h 1698688"/>
                <a:gd name="connsiteX9" fmla="*/ 165164 w 1698688"/>
                <a:gd name="connsiteY9" fmla="*/ 949166 h 1698688"/>
                <a:gd name="connsiteX10" fmla="*/ 165544 w 1698688"/>
                <a:gd name="connsiteY10" fmla="*/ 942689 h 1698688"/>
                <a:gd name="connsiteX11" fmla="*/ 211836 w 1698688"/>
                <a:gd name="connsiteY11" fmla="*/ 942689 h 1698688"/>
                <a:gd name="connsiteX12" fmla="*/ 211550 w 1698688"/>
                <a:gd name="connsiteY12" fmla="*/ 949833 h 1698688"/>
                <a:gd name="connsiteX13" fmla="*/ 221075 w 1698688"/>
                <a:gd name="connsiteY13" fmla="*/ 1021652 h 1698688"/>
                <a:gd name="connsiteX14" fmla="*/ 253460 w 1698688"/>
                <a:gd name="connsiteY14" fmla="*/ 1074992 h 1698688"/>
                <a:gd name="connsiteX15" fmla="*/ 306038 w 1698688"/>
                <a:gd name="connsiteY15" fmla="*/ 1108615 h 1698688"/>
                <a:gd name="connsiteX16" fmla="*/ 377476 w 1698688"/>
                <a:gd name="connsiteY16" fmla="*/ 1120616 h 1698688"/>
                <a:gd name="connsiteX17" fmla="*/ 439103 w 1698688"/>
                <a:gd name="connsiteY17" fmla="*/ 1111472 h 1698688"/>
                <a:gd name="connsiteX18" fmla="*/ 491490 w 1698688"/>
                <a:gd name="connsiteY18" fmla="*/ 1084707 h 1698688"/>
                <a:gd name="connsiteX19" fmla="*/ 527495 w 1698688"/>
                <a:gd name="connsiteY19" fmla="*/ 1040987 h 1698688"/>
                <a:gd name="connsiteX20" fmla="*/ 540925 w 1698688"/>
                <a:gd name="connsiteY20" fmla="*/ 981361 h 1698688"/>
                <a:gd name="connsiteX21" fmla="*/ 524732 w 1698688"/>
                <a:gd name="connsiteY21" fmla="*/ 914876 h 1698688"/>
                <a:gd name="connsiteX22" fmla="*/ 481679 w 1698688"/>
                <a:gd name="connsiteY22" fmla="*/ 873919 h 1698688"/>
                <a:gd name="connsiteX23" fmla="*/ 419957 w 1698688"/>
                <a:gd name="connsiteY23" fmla="*/ 854012 h 1698688"/>
                <a:gd name="connsiteX24" fmla="*/ 348806 w 1698688"/>
                <a:gd name="connsiteY24" fmla="*/ 851535 h 1698688"/>
                <a:gd name="connsiteX25" fmla="*/ 341471 w 1698688"/>
                <a:gd name="connsiteY25" fmla="*/ 852011 h 1698688"/>
                <a:gd name="connsiteX26" fmla="*/ 341471 w 1698688"/>
                <a:gd name="connsiteY26" fmla="*/ 809054 h 1698688"/>
                <a:gd name="connsiteX27" fmla="*/ 348710 w 1698688"/>
                <a:gd name="connsiteY27" fmla="*/ 809435 h 1698688"/>
                <a:gd name="connsiteX28" fmla="*/ 413099 w 1698688"/>
                <a:gd name="connsiteY28" fmla="*/ 806482 h 1698688"/>
                <a:gd name="connsiteX29" fmla="*/ 470630 w 1698688"/>
                <a:gd name="connsiteY29" fmla="*/ 788289 h 1698688"/>
                <a:gd name="connsiteX30" fmla="*/ 511588 w 1698688"/>
                <a:gd name="connsiteY30" fmla="*/ 751427 h 1698688"/>
                <a:gd name="connsiteX31" fmla="*/ 527209 w 1698688"/>
                <a:gd name="connsiteY31" fmla="*/ 691610 h 1698688"/>
                <a:gd name="connsiteX32" fmla="*/ 514064 w 1698688"/>
                <a:gd name="connsiteY32" fmla="*/ 641033 h 1698688"/>
                <a:gd name="connsiteX33" fmla="*/ 479298 w 1698688"/>
                <a:gd name="connsiteY33" fmla="*/ 605409 h 1698688"/>
                <a:gd name="connsiteX34" fmla="*/ 430530 w 1698688"/>
                <a:gd name="connsiteY34" fmla="*/ 584359 h 1698688"/>
                <a:gd name="connsiteX35" fmla="*/ 377666 w 1698688"/>
                <a:gd name="connsiteY35" fmla="*/ 577310 h 1698688"/>
                <a:gd name="connsiteX36" fmla="*/ 312515 w 1698688"/>
                <a:gd name="connsiteY36" fmla="*/ 589598 h 1698688"/>
                <a:gd name="connsiteX37" fmla="*/ 266319 w 1698688"/>
                <a:gd name="connsiteY37" fmla="*/ 623030 h 1698688"/>
                <a:gd name="connsiteX38" fmla="*/ 237935 w 1698688"/>
                <a:gd name="connsiteY38" fmla="*/ 673989 h 1698688"/>
                <a:gd name="connsiteX39" fmla="*/ 226219 w 1698688"/>
                <a:gd name="connsiteY39" fmla="*/ 740093 h 1698688"/>
                <a:gd name="connsiteX40" fmla="*/ 225933 w 1698688"/>
                <a:gd name="connsiteY40" fmla="*/ 746665 h 1698688"/>
                <a:gd name="connsiteX41" fmla="*/ 179832 w 1698688"/>
                <a:gd name="connsiteY41" fmla="*/ 746665 h 1698688"/>
                <a:gd name="connsiteX42" fmla="*/ 179832 w 1698688"/>
                <a:gd name="connsiteY42" fmla="*/ 739807 h 1698688"/>
                <a:gd name="connsiteX43" fmla="*/ 193548 w 1698688"/>
                <a:gd name="connsiteY43" fmla="*/ 657035 h 1698688"/>
                <a:gd name="connsiteX44" fmla="*/ 233363 w 1698688"/>
                <a:gd name="connsiteY44" fmla="*/ 592265 h 1698688"/>
                <a:gd name="connsiteX45" fmla="*/ 295847 w 1698688"/>
                <a:gd name="connsiteY45" fmla="*/ 550259 h 1698688"/>
                <a:gd name="connsiteX46" fmla="*/ 377571 w 1698688"/>
                <a:gd name="connsiteY46" fmla="*/ 535115 h 1698688"/>
                <a:gd name="connsiteX47" fmla="*/ 449294 w 1698688"/>
                <a:gd name="connsiteY47" fmla="*/ 543878 h 1698688"/>
                <a:gd name="connsiteX48" fmla="*/ 511683 w 1698688"/>
                <a:gd name="connsiteY48" fmla="*/ 571500 h 1698688"/>
                <a:gd name="connsiteX49" fmla="*/ 556260 w 1698688"/>
                <a:gd name="connsiteY49" fmla="*/ 620173 h 1698688"/>
                <a:gd name="connsiteX50" fmla="*/ 573500 w 1698688"/>
                <a:gd name="connsiteY50" fmla="*/ 691515 h 1698688"/>
                <a:gd name="connsiteX51" fmla="*/ 564928 w 1698688"/>
                <a:gd name="connsiteY51" fmla="*/ 743617 h 1698688"/>
                <a:gd name="connsiteX52" fmla="*/ 540068 w 1698688"/>
                <a:gd name="connsiteY52" fmla="*/ 787051 h 1698688"/>
                <a:gd name="connsiteX53" fmla="*/ 501110 w 1698688"/>
                <a:gd name="connsiteY53" fmla="*/ 818293 h 1698688"/>
                <a:gd name="connsiteX54" fmla="*/ 479298 w 1698688"/>
                <a:gd name="connsiteY54" fmla="*/ 827723 h 1698688"/>
                <a:gd name="connsiteX55" fmla="*/ 507968 w 1698688"/>
                <a:gd name="connsiteY55" fmla="*/ 839343 h 1698688"/>
                <a:gd name="connsiteX56" fmla="*/ 550831 w 1698688"/>
                <a:gd name="connsiteY56" fmla="*/ 874109 h 1698688"/>
                <a:gd name="connsiteX57" fmla="*/ 577787 w 1698688"/>
                <a:gd name="connsiteY57" fmla="*/ 922687 h 1698688"/>
                <a:gd name="connsiteX58" fmla="*/ 587216 w 1698688"/>
                <a:gd name="connsiteY58" fmla="*/ 981265 h 1698688"/>
                <a:gd name="connsiteX59" fmla="*/ 570167 w 1698688"/>
                <a:gd name="connsiteY59" fmla="*/ 1060799 h 1698688"/>
                <a:gd name="connsiteX60" fmla="*/ 524447 w 1698688"/>
                <a:gd name="connsiteY60" fmla="*/ 1117664 h 1698688"/>
                <a:gd name="connsiteX61" fmla="*/ 457581 w 1698688"/>
                <a:gd name="connsiteY61" fmla="*/ 1151573 h 1698688"/>
                <a:gd name="connsiteX62" fmla="*/ 377476 w 1698688"/>
                <a:gd name="connsiteY62" fmla="*/ 1162622 h 1698688"/>
                <a:gd name="connsiteX63" fmla="*/ 874395 w 1698688"/>
                <a:gd name="connsiteY63" fmla="*/ 1156240 h 1698688"/>
                <a:gd name="connsiteX64" fmla="*/ 821912 w 1698688"/>
                <a:gd name="connsiteY64" fmla="*/ 1156240 h 1698688"/>
                <a:gd name="connsiteX65" fmla="*/ 592646 w 1698688"/>
                <a:gd name="connsiteY65" fmla="*/ 540734 h 1698688"/>
                <a:gd name="connsiteX66" fmla="*/ 646081 w 1698688"/>
                <a:gd name="connsiteY66" fmla="*/ 540734 h 1698688"/>
                <a:gd name="connsiteX67" fmla="*/ 848678 w 1698688"/>
                <a:gd name="connsiteY67" fmla="*/ 1099661 h 1698688"/>
                <a:gd name="connsiteX68" fmla="*/ 1052894 w 1698688"/>
                <a:gd name="connsiteY68" fmla="*/ 540734 h 1698688"/>
                <a:gd name="connsiteX69" fmla="*/ 1104710 w 1698688"/>
                <a:gd name="connsiteY69" fmla="*/ 540734 h 1698688"/>
                <a:gd name="connsiteX70" fmla="*/ 874490 w 1698688"/>
                <a:gd name="connsiteY70" fmla="*/ 1156240 h 1698688"/>
                <a:gd name="connsiteX71" fmla="*/ 1344168 w 1698688"/>
                <a:gd name="connsiteY71" fmla="*/ 1156240 h 1698688"/>
                <a:gd name="connsiteX72" fmla="*/ 1154525 w 1698688"/>
                <a:gd name="connsiteY72" fmla="*/ 1156240 h 1698688"/>
                <a:gd name="connsiteX73" fmla="*/ 1154525 w 1698688"/>
                <a:gd name="connsiteY73" fmla="*/ 540734 h 1698688"/>
                <a:gd name="connsiteX74" fmla="*/ 1344168 w 1698688"/>
                <a:gd name="connsiteY74" fmla="*/ 540734 h 1698688"/>
                <a:gd name="connsiteX75" fmla="*/ 1436751 w 1698688"/>
                <a:gd name="connsiteY75" fmla="*/ 554641 h 1698688"/>
                <a:gd name="connsiteX76" fmla="*/ 1497330 w 1698688"/>
                <a:gd name="connsiteY76" fmla="*/ 591598 h 1698688"/>
                <a:gd name="connsiteX77" fmla="*/ 1530572 w 1698688"/>
                <a:gd name="connsiteY77" fmla="*/ 644366 h 1698688"/>
                <a:gd name="connsiteX78" fmla="*/ 1540669 w 1698688"/>
                <a:gd name="connsiteY78" fmla="*/ 703517 h 1698688"/>
                <a:gd name="connsiteX79" fmla="*/ 1531811 w 1698688"/>
                <a:gd name="connsiteY79" fmla="*/ 752285 h 1698688"/>
                <a:gd name="connsiteX80" fmla="*/ 1506379 w 1698688"/>
                <a:gd name="connsiteY80" fmla="*/ 793242 h 1698688"/>
                <a:gd name="connsiteX81" fmla="*/ 1467517 w 1698688"/>
                <a:gd name="connsiteY81" fmla="*/ 822865 h 1698688"/>
                <a:gd name="connsiteX82" fmla="*/ 1447419 w 1698688"/>
                <a:gd name="connsiteY82" fmla="*/ 831533 h 1698688"/>
                <a:gd name="connsiteX83" fmla="*/ 1447991 w 1698688"/>
                <a:gd name="connsiteY83" fmla="*/ 831723 h 1698688"/>
                <a:gd name="connsiteX84" fmla="*/ 1495997 w 1698688"/>
                <a:gd name="connsiteY84" fmla="*/ 855059 h 1698688"/>
                <a:gd name="connsiteX85" fmla="*/ 1540859 w 1698688"/>
                <a:gd name="connsiteY85" fmla="*/ 902494 h 1698688"/>
                <a:gd name="connsiteX86" fmla="*/ 1560957 w 1698688"/>
                <a:gd name="connsiteY86" fmla="*/ 980789 h 1698688"/>
                <a:gd name="connsiteX87" fmla="*/ 1545050 w 1698688"/>
                <a:gd name="connsiteY87" fmla="*/ 1056227 h 1698688"/>
                <a:gd name="connsiteX88" fmla="*/ 1500568 w 1698688"/>
                <a:gd name="connsiteY88" fmla="*/ 1111282 h 1698688"/>
                <a:gd name="connsiteX89" fmla="*/ 1431989 w 1698688"/>
                <a:gd name="connsiteY89" fmla="*/ 1144905 h 1698688"/>
                <a:gd name="connsiteX90" fmla="*/ 1344168 w 1698688"/>
                <a:gd name="connsiteY90" fmla="*/ 1156145 h 1698688"/>
                <a:gd name="connsiteX91" fmla="*/ 1205389 w 1698688"/>
                <a:gd name="connsiteY91" fmla="*/ 1110520 h 1698688"/>
                <a:gd name="connsiteX92" fmla="*/ 1344168 w 1698688"/>
                <a:gd name="connsiteY92" fmla="*/ 1110520 h 1698688"/>
                <a:gd name="connsiteX93" fmla="*/ 1466945 w 1698688"/>
                <a:gd name="connsiteY93" fmla="*/ 1077754 h 1698688"/>
                <a:gd name="connsiteX94" fmla="*/ 1510093 w 1698688"/>
                <a:gd name="connsiteY94" fmla="*/ 980885 h 1698688"/>
                <a:gd name="connsiteX95" fmla="*/ 1495139 w 1698688"/>
                <a:gd name="connsiteY95" fmla="*/ 920972 h 1698688"/>
                <a:gd name="connsiteX96" fmla="*/ 1456563 w 1698688"/>
                <a:gd name="connsiteY96" fmla="*/ 884015 h 1698688"/>
                <a:gd name="connsiteX97" fmla="*/ 1403128 w 1698688"/>
                <a:gd name="connsiteY97" fmla="*/ 865061 h 1698688"/>
                <a:gd name="connsiteX98" fmla="*/ 1344073 w 1698688"/>
                <a:gd name="connsiteY98" fmla="*/ 859727 h 1698688"/>
                <a:gd name="connsiteX99" fmla="*/ 1205294 w 1698688"/>
                <a:gd name="connsiteY99" fmla="*/ 859727 h 1698688"/>
                <a:gd name="connsiteX100" fmla="*/ 1205294 w 1698688"/>
                <a:gd name="connsiteY100" fmla="*/ 1110710 h 1698688"/>
                <a:gd name="connsiteX101" fmla="*/ 1205389 w 1698688"/>
                <a:gd name="connsiteY101" fmla="*/ 813816 h 1698688"/>
                <a:gd name="connsiteX102" fmla="*/ 1344168 w 1698688"/>
                <a:gd name="connsiteY102" fmla="*/ 813816 h 1698688"/>
                <a:gd name="connsiteX103" fmla="*/ 1454182 w 1698688"/>
                <a:gd name="connsiteY103" fmla="*/ 781431 h 1698688"/>
                <a:gd name="connsiteX104" fmla="*/ 1489805 w 1698688"/>
                <a:gd name="connsiteY104" fmla="*/ 696754 h 1698688"/>
                <a:gd name="connsiteX105" fmla="*/ 1478089 w 1698688"/>
                <a:gd name="connsiteY105" fmla="*/ 644938 h 1698688"/>
                <a:gd name="connsiteX106" fmla="*/ 1446562 w 1698688"/>
                <a:gd name="connsiteY106" fmla="*/ 611029 h 1698688"/>
                <a:gd name="connsiteX107" fmla="*/ 1400461 w 1698688"/>
                <a:gd name="connsiteY107" fmla="*/ 592169 h 1698688"/>
                <a:gd name="connsiteX108" fmla="*/ 1344168 w 1698688"/>
                <a:gd name="connsiteY108" fmla="*/ 586454 h 1698688"/>
                <a:gd name="connsiteX109" fmla="*/ 1205389 w 1698688"/>
                <a:gd name="connsiteY109" fmla="*/ 586454 h 1698688"/>
                <a:gd name="connsiteX110" fmla="*/ 1205389 w 1698688"/>
                <a:gd name="connsiteY110" fmla="*/ 813816 h 169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698688" h="1698688">
                  <a:moveTo>
                    <a:pt x="849344" y="0"/>
                  </a:moveTo>
                  <a:cubicBezTo>
                    <a:pt x="380238" y="0"/>
                    <a:pt x="0" y="380238"/>
                    <a:pt x="0" y="849344"/>
                  </a:cubicBezTo>
                  <a:cubicBezTo>
                    <a:pt x="0" y="1318451"/>
                    <a:pt x="380238" y="1698689"/>
                    <a:pt x="849344" y="1698689"/>
                  </a:cubicBezTo>
                  <a:cubicBezTo>
                    <a:pt x="1318451" y="1698689"/>
                    <a:pt x="1698689" y="1318451"/>
                    <a:pt x="1698689" y="849344"/>
                  </a:cubicBezTo>
                  <a:cubicBezTo>
                    <a:pt x="1698689" y="380238"/>
                    <a:pt x="1318355" y="0"/>
                    <a:pt x="849344" y="0"/>
                  </a:cubicBezTo>
                  <a:close/>
                  <a:moveTo>
                    <a:pt x="377476" y="1162717"/>
                  </a:moveTo>
                  <a:cubicBezTo>
                    <a:pt x="344234" y="1162717"/>
                    <a:pt x="313754" y="1157954"/>
                    <a:pt x="287084" y="1148620"/>
                  </a:cubicBezTo>
                  <a:cubicBezTo>
                    <a:pt x="260223" y="1139190"/>
                    <a:pt x="237077" y="1125188"/>
                    <a:pt x="218408" y="1107091"/>
                  </a:cubicBezTo>
                  <a:cubicBezTo>
                    <a:pt x="199644" y="1088898"/>
                    <a:pt x="185452" y="1066324"/>
                    <a:pt x="176308" y="1039940"/>
                  </a:cubicBezTo>
                  <a:cubicBezTo>
                    <a:pt x="167164" y="1013746"/>
                    <a:pt x="163449" y="983171"/>
                    <a:pt x="165164" y="949166"/>
                  </a:cubicBezTo>
                  <a:lnTo>
                    <a:pt x="165544" y="942689"/>
                  </a:lnTo>
                  <a:lnTo>
                    <a:pt x="211836" y="942689"/>
                  </a:lnTo>
                  <a:lnTo>
                    <a:pt x="211550" y="949833"/>
                  </a:lnTo>
                  <a:cubicBezTo>
                    <a:pt x="210407" y="976313"/>
                    <a:pt x="213646" y="1000506"/>
                    <a:pt x="221075" y="1021652"/>
                  </a:cubicBezTo>
                  <a:cubicBezTo>
                    <a:pt x="228410" y="1042702"/>
                    <a:pt x="239363" y="1060609"/>
                    <a:pt x="253460" y="1074992"/>
                  </a:cubicBezTo>
                  <a:cubicBezTo>
                    <a:pt x="267557" y="1089374"/>
                    <a:pt x="285274" y="1100709"/>
                    <a:pt x="306038" y="1108615"/>
                  </a:cubicBezTo>
                  <a:cubicBezTo>
                    <a:pt x="326898" y="1116616"/>
                    <a:pt x="350996" y="1120616"/>
                    <a:pt x="377476" y="1120616"/>
                  </a:cubicBezTo>
                  <a:cubicBezTo>
                    <a:pt x="398526" y="1120616"/>
                    <a:pt x="419291" y="1117568"/>
                    <a:pt x="439103" y="1111472"/>
                  </a:cubicBezTo>
                  <a:cubicBezTo>
                    <a:pt x="458819" y="1105472"/>
                    <a:pt x="476441" y="1096423"/>
                    <a:pt x="491490" y="1084707"/>
                  </a:cubicBezTo>
                  <a:cubicBezTo>
                    <a:pt x="506444" y="1073087"/>
                    <a:pt x="518541" y="1058323"/>
                    <a:pt x="527495" y="1040987"/>
                  </a:cubicBezTo>
                  <a:cubicBezTo>
                    <a:pt x="536448" y="1023747"/>
                    <a:pt x="540925" y="1003649"/>
                    <a:pt x="540925" y="981361"/>
                  </a:cubicBezTo>
                  <a:cubicBezTo>
                    <a:pt x="540925" y="954691"/>
                    <a:pt x="535496" y="932307"/>
                    <a:pt x="524732" y="914876"/>
                  </a:cubicBezTo>
                  <a:cubicBezTo>
                    <a:pt x="513969" y="897350"/>
                    <a:pt x="499491" y="883539"/>
                    <a:pt x="481679" y="873919"/>
                  </a:cubicBezTo>
                  <a:cubicBezTo>
                    <a:pt x="463582" y="864013"/>
                    <a:pt x="442817" y="857345"/>
                    <a:pt x="419957" y="854012"/>
                  </a:cubicBezTo>
                  <a:cubicBezTo>
                    <a:pt x="396716" y="850678"/>
                    <a:pt x="372809" y="849821"/>
                    <a:pt x="348806" y="851535"/>
                  </a:cubicBezTo>
                  <a:lnTo>
                    <a:pt x="341471" y="852011"/>
                  </a:lnTo>
                  <a:lnTo>
                    <a:pt x="341471" y="809054"/>
                  </a:lnTo>
                  <a:lnTo>
                    <a:pt x="348710" y="809435"/>
                  </a:lnTo>
                  <a:cubicBezTo>
                    <a:pt x="369951" y="810578"/>
                    <a:pt x="391573" y="809530"/>
                    <a:pt x="413099" y="806482"/>
                  </a:cubicBezTo>
                  <a:cubicBezTo>
                    <a:pt x="434245" y="803434"/>
                    <a:pt x="453581" y="797338"/>
                    <a:pt x="470630" y="788289"/>
                  </a:cubicBezTo>
                  <a:cubicBezTo>
                    <a:pt x="487299" y="779431"/>
                    <a:pt x="501110" y="766953"/>
                    <a:pt x="511588" y="751427"/>
                  </a:cubicBezTo>
                  <a:cubicBezTo>
                    <a:pt x="521970" y="735997"/>
                    <a:pt x="527209" y="715899"/>
                    <a:pt x="527209" y="691610"/>
                  </a:cubicBezTo>
                  <a:cubicBezTo>
                    <a:pt x="527209" y="672370"/>
                    <a:pt x="522732" y="655320"/>
                    <a:pt x="514064" y="641033"/>
                  </a:cubicBezTo>
                  <a:cubicBezTo>
                    <a:pt x="505206" y="626555"/>
                    <a:pt x="493490" y="614553"/>
                    <a:pt x="479298" y="605409"/>
                  </a:cubicBezTo>
                  <a:cubicBezTo>
                    <a:pt x="464820" y="596075"/>
                    <a:pt x="448437" y="589026"/>
                    <a:pt x="430530" y="584359"/>
                  </a:cubicBezTo>
                  <a:cubicBezTo>
                    <a:pt x="412528" y="579692"/>
                    <a:pt x="394716" y="577310"/>
                    <a:pt x="377666" y="577310"/>
                  </a:cubicBezTo>
                  <a:cubicBezTo>
                    <a:pt x="352997" y="577310"/>
                    <a:pt x="330994" y="581406"/>
                    <a:pt x="312515" y="589598"/>
                  </a:cubicBezTo>
                  <a:cubicBezTo>
                    <a:pt x="294037" y="597694"/>
                    <a:pt x="278511" y="609029"/>
                    <a:pt x="266319" y="623030"/>
                  </a:cubicBezTo>
                  <a:cubicBezTo>
                    <a:pt x="254032" y="637223"/>
                    <a:pt x="244507" y="654368"/>
                    <a:pt x="237935" y="673989"/>
                  </a:cubicBezTo>
                  <a:cubicBezTo>
                    <a:pt x="231267" y="693896"/>
                    <a:pt x="227362" y="716185"/>
                    <a:pt x="226219" y="740093"/>
                  </a:cubicBezTo>
                  <a:lnTo>
                    <a:pt x="225933" y="746665"/>
                  </a:lnTo>
                  <a:lnTo>
                    <a:pt x="179832" y="746665"/>
                  </a:lnTo>
                  <a:lnTo>
                    <a:pt x="179832" y="739807"/>
                  </a:lnTo>
                  <a:cubicBezTo>
                    <a:pt x="179832" y="709898"/>
                    <a:pt x="184499" y="682085"/>
                    <a:pt x="193548" y="657035"/>
                  </a:cubicBezTo>
                  <a:cubicBezTo>
                    <a:pt x="202692" y="631888"/>
                    <a:pt x="216122" y="610076"/>
                    <a:pt x="233363" y="592265"/>
                  </a:cubicBezTo>
                  <a:cubicBezTo>
                    <a:pt x="250508" y="574453"/>
                    <a:pt x="271558" y="560356"/>
                    <a:pt x="295847" y="550259"/>
                  </a:cubicBezTo>
                  <a:cubicBezTo>
                    <a:pt x="320040" y="540258"/>
                    <a:pt x="347567" y="535115"/>
                    <a:pt x="377571" y="535115"/>
                  </a:cubicBezTo>
                  <a:cubicBezTo>
                    <a:pt x="402050" y="535115"/>
                    <a:pt x="426244" y="538067"/>
                    <a:pt x="449294" y="543878"/>
                  </a:cubicBezTo>
                  <a:cubicBezTo>
                    <a:pt x="472631" y="549783"/>
                    <a:pt x="493586" y="559118"/>
                    <a:pt x="511683" y="571500"/>
                  </a:cubicBezTo>
                  <a:cubicBezTo>
                    <a:pt x="529971" y="584073"/>
                    <a:pt x="544925" y="600456"/>
                    <a:pt x="556260" y="620173"/>
                  </a:cubicBezTo>
                  <a:cubicBezTo>
                    <a:pt x="567690" y="640080"/>
                    <a:pt x="573500" y="664083"/>
                    <a:pt x="573500" y="691515"/>
                  </a:cubicBezTo>
                  <a:cubicBezTo>
                    <a:pt x="573500" y="709994"/>
                    <a:pt x="570643" y="727520"/>
                    <a:pt x="564928" y="743617"/>
                  </a:cubicBezTo>
                  <a:cubicBezTo>
                    <a:pt x="559213" y="759809"/>
                    <a:pt x="550831" y="774478"/>
                    <a:pt x="540068" y="787051"/>
                  </a:cubicBezTo>
                  <a:cubicBezTo>
                    <a:pt x="529209" y="799719"/>
                    <a:pt x="516160" y="810197"/>
                    <a:pt x="501110" y="818293"/>
                  </a:cubicBezTo>
                  <a:cubicBezTo>
                    <a:pt x="494157" y="822008"/>
                    <a:pt x="486918" y="825151"/>
                    <a:pt x="479298" y="827723"/>
                  </a:cubicBezTo>
                  <a:cubicBezTo>
                    <a:pt x="489490" y="830675"/>
                    <a:pt x="499015" y="834485"/>
                    <a:pt x="507968" y="839343"/>
                  </a:cubicBezTo>
                  <a:cubicBezTo>
                    <a:pt x="524732" y="848297"/>
                    <a:pt x="539115" y="860012"/>
                    <a:pt x="550831" y="874109"/>
                  </a:cubicBezTo>
                  <a:cubicBezTo>
                    <a:pt x="562451" y="888111"/>
                    <a:pt x="571595" y="904494"/>
                    <a:pt x="577787" y="922687"/>
                  </a:cubicBezTo>
                  <a:cubicBezTo>
                    <a:pt x="584073" y="940880"/>
                    <a:pt x="587216" y="960501"/>
                    <a:pt x="587216" y="981265"/>
                  </a:cubicBezTo>
                  <a:cubicBezTo>
                    <a:pt x="587216" y="1011365"/>
                    <a:pt x="581501" y="1038225"/>
                    <a:pt x="570167" y="1060799"/>
                  </a:cubicBezTo>
                  <a:cubicBezTo>
                    <a:pt x="558927" y="1083374"/>
                    <a:pt x="543497" y="1102519"/>
                    <a:pt x="524447" y="1117664"/>
                  </a:cubicBezTo>
                  <a:cubicBezTo>
                    <a:pt x="505492" y="1132808"/>
                    <a:pt x="483013" y="1144238"/>
                    <a:pt x="457581" y="1151573"/>
                  </a:cubicBezTo>
                  <a:cubicBezTo>
                    <a:pt x="432435" y="1158907"/>
                    <a:pt x="405479" y="1162622"/>
                    <a:pt x="377476" y="1162622"/>
                  </a:cubicBezTo>
                  <a:close/>
                  <a:moveTo>
                    <a:pt x="874395" y="1156240"/>
                  </a:moveTo>
                  <a:lnTo>
                    <a:pt x="821912" y="1156240"/>
                  </a:lnTo>
                  <a:lnTo>
                    <a:pt x="592646" y="540734"/>
                  </a:lnTo>
                  <a:lnTo>
                    <a:pt x="646081" y="540734"/>
                  </a:lnTo>
                  <a:lnTo>
                    <a:pt x="848678" y="1099661"/>
                  </a:lnTo>
                  <a:lnTo>
                    <a:pt x="1052894" y="540734"/>
                  </a:lnTo>
                  <a:lnTo>
                    <a:pt x="1104710" y="540734"/>
                  </a:lnTo>
                  <a:lnTo>
                    <a:pt x="874490" y="1156240"/>
                  </a:lnTo>
                  <a:close/>
                  <a:moveTo>
                    <a:pt x="1344168" y="1156240"/>
                  </a:moveTo>
                  <a:lnTo>
                    <a:pt x="1154525" y="1156240"/>
                  </a:lnTo>
                  <a:lnTo>
                    <a:pt x="1154525" y="540734"/>
                  </a:lnTo>
                  <a:lnTo>
                    <a:pt x="1344168" y="540734"/>
                  </a:lnTo>
                  <a:cubicBezTo>
                    <a:pt x="1380744" y="540734"/>
                    <a:pt x="1411891" y="545402"/>
                    <a:pt x="1436751" y="554641"/>
                  </a:cubicBezTo>
                  <a:cubicBezTo>
                    <a:pt x="1461707" y="563975"/>
                    <a:pt x="1482090" y="576358"/>
                    <a:pt x="1497330" y="591598"/>
                  </a:cubicBezTo>
                  <a:cubicBezTo>
                    <a:pt x="1512570" y="606838"/>
                    <a:pt x="1523810" y="624650"/>
                    <a:pt x="1530572" y="644366"/>
                  </a:cubicBezTo>
                  <a:cubicBezTo>
                    <a:pt x="1537240" y="663893"/>
                    <a:pt x="1540669" y="683800"/>
                    <a:pt x="1540669" y="703517"/>
                  </a:cubicBezTo>
                  <a:cubicBezTo>
                    <a:pt x="1540669" y="720566"/>
                    <a:pt x="1537716" y="736949"/>
                    <a:pt x="1531811" y="752285"/>
                  </a:cubicBezTo>
                  <a:cubicBezTo>
                    <a:pt x="1525905" y="767620"/>
                    <a:pt x="1517333" y="781431"/>
                    <a:pt x="1506379" y="793242"/>
                  </a:cubicBezTo>
                  <a:cubicBezTo>
                    <a:pt x="1495520" y="804958"/>
                    <a:pt x="1482471" y="814959"/>
                    <a:pt x="1467517" y="822865"/>
                  </a:cubicBezTo>
                  <a:cubicBezTo>
                    <a:pt x="1461135" y="826294"/>
                    <a:pt x="1454372" y="829151"/>
                    <a:pt x="1447419" y="831533"/>
                  </a:cubicBezTo>
                  <a:lnTo>
                    <a:pt x="1447991" y="831723"/>
                  </a:lnTo>
                  <a:cubicBezTo>
                    <a:pt x="1463326" y="835819"/>
                    <a:pt x="1479423" y="843725"/>
                    <a:pt x="1495997" y="855059"/>
                  </a:cubicBezTo>
                  <a:cubicBezTo>
                    <a:pt x="1512665" y="866489"/>
                    <a:pt x="1527715" y="882396"/>
                    <a:pt x="1540859" y="902494"/>
                  </a:cubicBezTo>
                  <a:cubicBezTo>
                    <a:pt x="1554194" y="922877"/>
                    <a:pt x="1560957" y="949262"/>
                    <a:pt x="1560957" y="980789"/>
                  </a:cubicBezTo>
                  <a:cubicBezTo>
                    <a:pt x="1560957" y="1009269"/>
                    <a:pt x="1555623" y="1034606"/>
                    <a:pt x="1545050" y="1056227"/>
                  </a:cubicBezTo>
                  <a:cubicBezTo>
                    <a:pt x="1534573" y="1077849"/>
                    <a:pt x="1519618" y="1096328"/>
                    <a:pt x="1500568" y="1111282"/>
                  </a:cubicBezTo>
                  <a:cubicBezTo>
                    <a:pt x="1481614" y="1126141"/>
                    <a:pt x="1458563" y="1137476"/>
                    <a:pt x="1431989" y="1144905"/>
                  </a:cubicBezTo>
                  <a:cubicBezTo>
                    <a:pt x="1405700" y="1152335"/>
                    <a:pt x="1376077" y="1156145"/>
                    <a:pt x="1344168" y="1156145"/>
                  </a:cubicBezTo>
                  <a:close/>
                  <a:moveTo>
                    <a:pt x="1205389" y="1110520"/>
                  </a:moveTo>
                  <a:lnTo>
                    <a:pt x="1344168" y="1110520"/>
                  </a:lnTo>
                  <a:cubicBezTo>
                    <a:pt x="1396365" y="1110520"/>
                    <a:pt x="1437608" y="1099471"/>
                    <a:pt x="1466945" y="1077754"/>
                  </a:cubicBezTo>
                  <a:cubicBezTo>
                    <a:pt x="1495997" y="1056132"/>
                    <a:pt x="1510093" y="1024509"/>
                    <a:pt x="1510093" y="980885"/>
                  </a:cubicBezTo>
                  <a:cubicBezTo>
                    <a:pt x="1510093" y="956501"/>
                    <a:pt x="1505045" y="936308"/>
                    <a:pt x="1495139" y="920972"/>
                  </a:cubicBezTo>
                  <a:cubicBezTo>
                    <a:pt x="1485138" y="905447"/>
                    <a:pt x="1472089" y="892969"/>
                    <a:pt x="1456563" y="884015"/>
                  </a:cubicBezTo>
                  <a:cubicBezTo>
                    <a:pt x="1440752" y="874871"/>
                    <a:pt x="1422749" y="868490"/>
                    <a:pt x="1403128" y="865061"/>
                  </a:cubicBezTo>
                  <a:cubicBezTo>
                    <a:pt x="1383125" y="861536"/>
                    <a:pt x="1363218" y="859727"/>
                    <a:pt x="1344073" y="859727"/>
                  </a:cubicBezTo>
                  <a:lnTo>
                    <a:pt x="1205294" y="859727"/>
                  </a:lnTo>
                  <a:lnTo>
                    <a:pt x="1205294" y="1110710"/>
                  </a:lnTo>
                  <a:close/>
                  <a:moveTo>
                    <a:pt x="1205389" y="813816"/>
                  </a:moveTo>
                  <a:lnTo>
                    <a:pt x="1344168" y="813816"/>
                  </a:lnTo>
                  <a:cubicBezTo>
                    <a:pt x="1393317" y="813816"/>
                    <a:pt x="1430369" y="802958"/>
                    <a:pt x="1454182" y="781431"/>
                  </a:cubicBezTo>
                  <a:cubicBezTo>
                    <a:pt x="1478185" y="759809"/>
                    <a:pt x="1489805" y="732092"/>
                    <a:pt x="1489805" y="696754"/>
                  </a:cubicBezTo>
                  <a:cubicBezTo>
                    <a:pt x="1489805" y="676085"/>
                    <a:pt x="1485805" y="658654"/>
                    <a:pt x="1478089" y="644938"/>
                  </a:cubicBezTo>
                  <a:cubicBezTo>
                    <a:pt x="1470279" y="631031"/>
                    <a:pt x="1459611" y="619697"/>
                    <a:pt x="1446562" y="611029"/>
                  </a:cubicBezTo>
                  <a:cubicBezTo>
                    <a:pt x="1433322" y="602266"/>
                    <a:pt x="1417796" y="595979"/>
                    <a:pt x="1400461" y="592169"/>
                  </a:cubicBezTo>
                  <a:cubicBezTo>
                    <a:pt x="1382744" y="588359"/>
                    <a:pt x="1363789" y="586454"/>
                    <a:pt x="1344168" y="586454"/>
                  </a:cubicBezTo>
                  <a:lnTo>
                    <a:pt x="1205389" y="586454"/>
                  </a:lnTo>
                  <a:lnTo>
                    <a:pt x="1205389" y="813816"/>
                  </a:lnTo>
                  <a:close/>
                </a:path>
              </a:pathLst>
            </a:custGeom>
            <a:grpFill/>
            <a:ln w="9525" cap="flat">
              <a:noFill/>
              <a:prstDash val="solid"/>
              <a:miter/>
            </a:ln>
          </p:spPr>
          <p:txBody>
            <a:bodyPr rtlCol="0" anchor="ctr"/>
            <a:lstStyle/>
            <a:p>
              <a:endParaRPr lang="en-GB"/>
            </a:p>
          </p:txBody>
        </p:sp>
      </p:grpSp>
      <p:sp>
        <p:nvSpPr>
          <p:cNvPr id="5" name="Graphic 8">
            <a:extLst>
              <a:ext uri="{FF2B5EF4-FFF2-40B4-BE49-F238E27FC236}">
                <a16:creationId xmlns:a16="http://schemas.microsoft.com/office/drawing/2014/main" id="{A04356A6-4A14-47D4-8216-723073A38C74}"/>
              </a:ext>
            </a:extLst>
          </p:cNvPr>
          <p:cNvSpPr/>
          <p:nvPr userDrawn="1"/>
        </p:nvSpPr>
        <p:spPr>
          <a:xfrm>
            <a:off x="6639243" y="91142"/>
            <a:ext cx="2501451" cy="5002903"/>
          </a:xfrm>
          <a:custGeom>
            <a:avLst/>
            <a:gdLst>
              <a:gd name="connsiteX0" fmla="*/ 2501451 w 2501451"/>
              <a:gd name="connsiteY0" fmla="*/ 3405580 h 5002903"/>
              <a:gd name="connsiteX1" fmla="*/ 2420714 w 2501451"/>
              <a:gd name="connsiteY1" fmla="*/ 3405580 h 5002903"/>
              <a:gd name="connsiteX2" fmla="*/ 1745320 w 2501451"/>
              <a:gd name="connsiteY2" fmla="*/ 1592746 h 5002903"/>
              <a:gd name="connsiteX3" fmla="*/ 1902725 w 2501451"/>
              <a:gd name="connsiteY3" fmla="*/ 1592746 h 5002903"/>
              <a:gd name="connsiteX4" fmla="*/ 2499290 w 2501451"/>
              <a:gd name="connsiteY4" fmla="*/ 3238766 h 5002903"/>
              <a:gd name="connsiteX5" fmla="*/ 2501451 w 2501451"/>
              <a:gd name="connsiteY5" fmla="*/ 3232917 h 5002903"/>
              <a:gd name="connsiteX6" fmla="*/ 2501451 w 2501451"/>
              <a:gd name="connsiteY6" fmla="*/ 0 h 5002903"/>
              <a:gd name="connsiteX7" fmla="*/ 0 w 2501451"/>
              <a:gd name="connsiteY7" fmla="*/ 2501452 h 5002903"/>
              <a:gd name="connsiteX8" fmla="*/ 2501451 w 2501451"/>
              <a:gd name="connsiteY8" fmla="*/ 5002903 h 5002903"/>
              <a:gd name="connsiteX9" fmla="*/ 2501451 w 2501451"/>
              <a:gd name="connsiteY9" fmla="*/ 3405580 h 5002903"/>
              <a:gd name="connsiteX10" fmla="*/ 1679205 w 2501451"/>
              <a:gd name="connsiteY10" fmla="*/ 3124589 h 5002903"/>
              <a:gd name="connsiteX11" fmla="*/ 1544558 w 2501451"/>
              <a:gd name="connsiteY11" fmla="*/ 3292167 h 5002903"/>
              <a:gd name="connsiteX12" fmla="*/ 1347737 w 2501451"/>
              <a:gd name="connsiteY12" fmla="*/ 3391975 h 5002903"/>
              <a:gd name="connsiteX13" fmla="*/ 1111629 w 2501451"/>
              <a:gd name="connsiteY13" fmla="*/ 3424397 h 5002903"/>
              <a:gd name="connsiteX14" fmla="*/ 845387 w 2501451"/>
              <a:gd name="connsiteY14" fmla="*/ 3382694 h 5002903"/>
              <a:gd name="connsiteX15" fmla="*/ 642972 w 2501451"/>
              <a:gd name="connsiteY15" fmla="*/ 3260380 h 5002903"/>
              <a:gd name="connsiteX16" fmla="*/ 519006 w 2501451"/>
              <a:gd name="connsiteY16" fmla="*/ 3062543 h 5002903"/>
              <a:gd name="connsiteX17" fmla="*/ 486203 w 2501451"/>
              <a:gd name="connsiteY17" fmla="*/ 2795284 h 5002903"/>
              <a:gd name="connsiteX18" fmla="*/ 487220 w 2501451"/>
              <a:gd name="connsiteY18" fmla="*/ 2776085 h 5002903"/>
              <a:gd name="connsiteX19" fmla="*/ 623646 w 2501451"/>
              <a:gd name="connsiteY19" fmla="*/ 2776085 h 5002903"/>
              <a:gd name="connsiteX20" fmla="*/ 622756 w 2501451"/>
              <a:gd name="connsiteY20" fmla="*/ 2797064 h 5002903"/>
              <a:gd name="connsiteX21" fmla="*/ 650728 w 2501451"/>
              <a:gd name="connsiteY21" fmla="*/ 3008506 h 5002903"/>
              <a:gd name="connsiteX22" fmla="*/ 746087 w 2501451"/>
              <a:gd name="connsiteY22" fmla="*/ 3165657 h 5002903"/>
              <a:gd name="connsiteX23" fmla="*/ 900950 w 2501451"/>
              <a:gd name="connsiteY23" fmla="*/ 3264703 h 5002903"/>
              <a:gd name="connsiteX24" fmla="*/ 1111502 w 2501451"/>
              <a:gd name="connsiteY24" fmla="*/ 3300177 h 5002903"/>
              <a:gd name="connsiteX25" fmla="*/ 1292938 w 2501451"/>
              <a:gd name="connsiteY25" fmla="*/ 3273222 h 5002903"/>
              <a:gd name="connsiteX26" fmla="*/ 1447165 w 2501451"/>
              <a:gd name="connsiteY26" fmla="*/ 3194392 h 5002903"/>
              <a:gd name="connsiteX27" fmla="*/ 1553077 w 2501451"/>
              <a:gd name="connsiteY27" fmla="*/ 3065594 h 5002903"/>
              <a:gd name="connsiteX28" fmla="*/ 1592619 w 2501451"/>
              <a:gd name="connsiteY28" fmla="*/ 2890007 h 5002903"/>
              <a:gd name="connsiteX29" fmla="*/ 1544939 w 2501451"/>
              <a:gd name="connsiteY29" fmla="*/ 2694203 h 5002903"/>
              <a:gd name="connsiteX30" fmla="*/ 1418303 w 2501451"/>
              <a:gd name="connsiteY30" fmla="*/ 2573543 h 5002903"/>
              <a:gd name="connsiteX31" fmla="*/ 1236485 w 2501451"/>
              <a:gd name="connsiteY31" fmla="*/ 2515056 h 5002903"/>
              <a:gd name="connsiteX32" fmla="*/ 1026823 w 2501451"/>
              <a:gd name="connsiteY32" fmla="*/ 2507682 h 5002903"/>
              <a:gd name="connsiteX33" fmla="*/ 1005209 w 2501451"/>
              <a:gd name="connsiteY33" fmla="*/ 2509208 h 5002903"/>
              <a:gd name="connsiteX34" fmla="*/ 1005209 w 2501451"/>
              <a:gd name="connsiteY34" fmla="*/ 2382698 h 5002903"/>
              <a:gd name="connsiteX35" fmla="*/ 1026442 w 2501451"/>
              <a:gd name="connsiteY35" fmla="*/ 2383843 h 5002903"/>
              <a:gd name="connsiteX36" fmla="*/ 1216269 w 2501451"/>
              <a:gd name="connsiteY36" fmla="*/ 2375197 h 5002903"/>
              <a:gd name="connsiteX37" fmla="*/ 1385627 w 2501451"/>
              <a:gd name="connsiteY37" fmla="*/ 2321669 h 5002903"/>
              <a:gd name="connsiteX38" fmla="*/ 1506287 w 2501451"/>
              <a:gd name="connsiteY38" fmla="*/ 2213087 h 5002903"/>
              <a:gd name="connsiteX39" fmla="*/ 1552187 w 2501451"/>
              <a:gd name="connsiteY39" fmla="*/ 2036991 h 5002903"/>
              <a:gd name="connsiteX40" fmla="*/ 1513280 w 2501451"/>
              <a:gd name="connsiteY40" fmla="*/ 1887977 h 5002903"/>
              <a:gd name="connsiteX41" fmla="*/ 1410801 w 2501451"/>
              <a:gd name="connsiteY41" fmla="*/ 1783082 h 5002903"/>
              <a:gd name="connsiteX42" fmla="*/ 1267127 w 2501451"/>
              <a:gd name="connsiteY42" fmla="*/ 1721035 h 5002903"/>
              <a:gd name="connsiteX43" fmla="*/ 1111502 w 2501451"/>
              <a:gd name="connsiteY43" fmla="*/ 1700184 h 5002903"/>
              <a:gd name="connsiteX44" fmla="*/ 919640 w 2501451"/>
              <a:gd name="connsiteY44" fmla="*/ 1736420 h 5002903"/>
              <a:gd name="connsiteX45" fmla="*/ 783722 w 2501451"/>
              <a:gd name="connsiteY45" fmla="*/ 1834957 h 5002903"/>
              <a:gd name="connsiteX46" fmla="*/ 700315 w 2501451"/>
              <a:gd name="connsiteY46" fmla="*/ 1985116 h 5002903"/>
              <a:gd name="connsiteX47" fmla="*/ 665859 w 2501451"/>
              <a:gd name="connsiteY47" fmla="*/ 2179647 h 5002903"/>
              <a:gd name="connsiteX48" fmla="*/ 664969 w 2501451"/>
              <a:gd name="connsiteY48" fmla="*/ 2198846 h 5002903"/>
              <a:gd name="connsiteX49" fmla="*/ 529305 w 2501451"/>
              <a:gd name="connsiteY49" fmla="*/ 2198846 h 5002903"/>
              <a:gd name="connsiteX50" fmla="*/ 529305 w 2501451"/>
              <a:gd name="connsiteY50" fmla="*/ 2178630 h 5002903"/>
              <a:gd name="connsiteX51" fmla="*/ 569737 w 2501451"/>
              <a:gd name="connsiteY51" fmla="*/ 1934893 h 5002903"/>
              <a:gd name="connsiteX52" fmla="*/ 686837 w 2501451"/>
              <a:gd name="connsiteY52" fmla="*/ 1744176 h 5002903"/>
              <a:gd name="connsiteX53" fmla="*/ 870816 w 2501451"/>
              <a:gd name="connsiteY53" fmla="*/ 1620591 h 5002903"/>
              <a:gd name="connsiteX54" fmla="*/ 1111502 w 2501451"/>
              <a:gd name="connsiteY54" fmla="*/ 1575963 h 5002903"/>
              <a:gd name="connsiteX55" fmla="*/ 1322817 w 2501451"/>
              <a:gd name="connsiteY55" fmla="*/ 1601900 h 5002903"/>
              <a:gd name="connsiteX56" fmla="*/ 1506541 w 2501451"/>
              <a:gd name="connsiteY56" fmla="*/ 1683273 h 5002903"/>
              <a:gd name="connsiteX57" fmla="*/ 1638009 w 2501451"/>
              <a:gd name="connsiteY57" fmla="*/ 1826566 h 5002903"/>
              <a:gd name="connsiteX58" fmla="*/ 1688867 w 2501451"/>
              <a:gd name="connsiteY58" fmla="*/ 2036736 h 5002903"/>
              <a:gd name="connsiteX59" fmla="*/ 1663693 w 2501451"/>
              <a:gd name="connsiteY59" fmla="*/ 2190328 h 5002903"/>
              <a:gd name="connsiteX60" fmla="*/ 1590330 w 2501451"/>
              <a:gd name="connsiteY60" fmla="*/ 2318363 h 5002903"/>
              <a:gd name="connsiteX61" fmla="*/ 1475772 w 2501451"/>
              <a:gd name="connsiteY61" fmla="*/ 2410289 h 5002903"/>
              <a:gd name="connsiteX62" fmla="*/ 1411437 w 2501451"/>
              <a:gd name="connsiteY62" fmla="*/ 2438133 h 5002903"/>
              <a:gd name="connsiteX63" fmla="*/ 1495988 w 2501451"/>
              <a:gd name="connsiteY63" fmla="*/ 2472208 h 5002903"/>
              <a:gd name="connsiteX64" fmla="*/ 1622243 w 2501451"/>
              <a:gd name="connsiteY64" fmla="*/ 2574560 h 5002903"/>
              <a:gd name="connsiteX65" fmla="*/ 1701709 w 2501451"/>
              <a:gd name="connsiteY65" fmla="*/ 2717598 h 5002903"/>
              <a:gd name="connsiteX66" fmla="*/ 1729427 w 2501451"/>
              <a:gd name="connsiteY66" fmla="*/ 2890007 h 5002903"/>
              <a:gd name="connsiteX67" fmla="*/ 1679205 w 2501451"/>
              <a:gd name="connsiteY67" fmla="*/ 3124335 h 5002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01451" h="5002903">
                <a:moveTo>
                  <a:pt x="2501451" y="3405580"/>
                </a:moveTo>
                <a:lnTo>
                  <a:pt x="2420714" y="3405580"/>
                </a:lnTo>
                <a:lnTo>
                  <a:pt x="1745320" y="1592746"/>
                </a:lnTo>
                <a:lnTo>
                  <a:pt x="1902725" y="1592746"/>
                </a:lnTo>
                <a:lnTo>
                  <a:pt x="2499290" y="3238766"/>
                </a:lnTo>
                <a:lnTo>
                  <a:pt x="2501451" y="3232917"/>
                </a:lnTo>
                <a:lnTo>
                  <a:pt x="2501451" y="0"/>
                </a:lnTo>
                <a:cubicBezTo>
                  <a:pt x="1119893" y="0"/>
                  <a:pt x="0" y="1119894"/>
                  <a:pt x="0" y="2501452"/>
                </a:cubicBezTo>
                <a:cubicBezTo>
                  <a:pt x="0" y="3883010"/>
                  <a:pt x="1119893" y="5002903"/>
                  <a:pt x="2501451" y="5002903"/>
                </a:cubicBezTo>
                <a:lnTo>
                  <a:pt x="2501451" y="3405580"/>
                </a:lnTo>
                <a:close/>
                <a:moveTo>
                  <a:pt x="1679205" y="3124589"/>
                </a:moveTo>
                <a:cubicBezTo>
                  <a:pt x="1646020" y="3191086"/>
                  <a:pt x="1600756" y="3247412"/>
                  <a:pt x="1544558" y="3292167"/>
                </a:cubicBezTo>
                <a:cubicBezTo>
                  <a:pt x="1488614" y="3336667"/>
                  <a:pt x="1422371" y="3370361"/>
                  <a:pt x="1347737" y="3391975"/>
                </a:cubicBezTo>
                <a:cubicBezTo>
                  <a:pt x="1273612" y="3413463"/>
                  <a:pt x="1194146" y="3424397"/>
                  <a:pt x="1111629" y="3424397"/>
                </a:cubicBezTo>
                <a:cubicBezTo>
                  <a:pt x="1013600" y="3424397"/>
                  <a:pt x="924090" y="3410412"/>
                  <a:pt x="845387" y="3382694"/>
                </a:cubicBezTo>
                <a:cubicBezTo>
                  <a:pt x="766176" y="3354849"/>
                  <a:pt x="698153" y="3313781"/>
                  <a:pt x="642972" y="3260380"/>
                </a:cubicBezTo>
                <a:cubicBezTo>
                  <a:pt x="587791" y="3206852"/>
                  <a:pt x="545961" y="3140355"/>
                  <a:pt x="519006" y="3062543"/>
                </a:cubicBezTo>
                <a:cubicBezTo>
                  <a:pt x="492051" y="2985366"/>
                  <a:pt x="481117" y="2895474"/>
                  <a:pt x="486203" y="2795284"/>
                </a:cubicBezTo>
                <a:lnTo>
                  <a:pt x="487220" y="2776085"/>
                </a:lnTo>
                <a:lnTo>
                  <a:pt x="623646" y="2776085"/>
                </a:lnTo>
                <a:lnTo>
                  <a:pt x="622756" y="2797064"/>
                </a:lnTo>
                <a:cubicBezTo>
                  <a:pt x="619451" y="2875004"/>
                  <a:pt x="628859" y="2946205"/>
                  <a:pt x="650728" y="3008506"/>
                </a:cubicBezTo>
                <a:cubicBezTo>
                  <a:pt x="672470" y="3070426"/>
                  <a:pt x="704511" y="3123318"/>
                  <a:pt x="746087" y="3165657"/>
                </a:cubicBezTo>
                <a:cubicBezTo>
                  <a:pt x="787791" y="3208124"/>
                  <a:pt x="839793" y="3241436"/>
                  <a:pt x="900950" y="3264703"/>
                </a:cubicBezTo>
                <a:cubicBezTo>
                  <a:pt x="962488" y="3288225"/>
                  <a:pt x="1033308" y="3300177"/>
                  <a:pt x="1111502" y="3300177"/>
                </a:cubicBezTo>
                <a:cubicBezTo>
                  <a:pt x="1173422" y="3300177"/>
                  <a:pt x="1234578" y="3291022"/>
                  <a:pt x="1292938" y="3273222"/>
                </a:cubicBezTo>
                <a:cubicBezTo>
                  <a:pt x="1351043" y="3255549"/>
                  <a:pt x="1402918" y="3228976"/>
                  <a:pt x="1447165" y="3194392"/>
                </a:cubicBezTo>
                <a:cubicBezTo>
                  <a:pt x="1491030" y="3160063"/>
                  <a:pt x="1526758" y="3116707"/>
                  <a:pt x="1553077" y="3065594"/>
                </a:cubicBezTo>
                <a:cubicBezTo>
                  <a:pt x="1579268" y="3014736"/>
                  <a:pt x="1592619" y="2955614"/>
                  <a:pt x="1592619" y="2890007"/>
                </a:cubicBezTo>
                <a:cubicBezTo>
                  <a:pt x="1592619" y="2811431"/>
                  <a:pt x="1576598" y="2745570"/>
                  <a:pt x="1544939" y="2694203"/>
                </a:cubicBezTo>
                <a:cubicBezTo>
                  <a:pt x="1513153" y="2642583"/>
                  <a:pt x="1470559" y="2602023"/>
                  <a:pt x="1418303" y="2573543"/>
                </a:cubicBezTo>
                <a:cubicBezTo>
                  <a:pt x="1365029" y="2544427"/>
                  <a:pt x="1303872" y="2524846"/>
                  <a:pt x="1236485" y="2515056"/>
                </a:cubicBezTo>
                <a:cubicBezTo>
                  <a:pt x="1168209" y="2505139"/>
                  <a:pt x="1097643" y="2502723"/>
                  <a:pt x="1026823" y="2507682"/>
                </a:cubicBezTo>
                <a:lnTo>
                  <a:pt x="1005209" y="2509208"/>
                </a:lnTo>
                <a:lnTo>
                  <a:pt x="1005209" y="2382698"/>
                </a:lnTo>
                <a:lnTo>
                  <a:pt x="1026442" y="2383843"/>
                </a:lnTo>
                <a:cubicBezTo>
                  <a:pt x="1088870" y="2387148"/>
                  <a:pt x="1152697" y="2384224"/>
                  <a:pt x="1216269" y="2375197"/>
                </a:cubicBezTo>
                <a:cubicBezTo>
                  <a:pt x="1278570" y="2366296"/>
                  <a:pt x="1335531" y="2348369"/>
                  <a:pt x="1385627" y="2321669"/>
                </a:cubicBezTo>
                <a:cubicBezTo>
                  <a:pt x="1434832" y="2295477"/>
                  <a:pt x="1475391" y="2258986"/>
                  <a:pt x="1506287" y="2213087"/>
                </a:cubicBezTo>
                <a:cubicBezTo>
                  <a:pt x="1536802" y="2167823"/>
                  <a:pt x="1552187" y="2108446"/>
                  <a:pt x="1552187" y="2036991"/>
                </a:cubicBezTo>
                <a:cubicBezTo>
                  <a:pt x="1552187" y="1980284"/>
                  <a:pt x="1539091" y="1930189"/>
                  <a:pt x="1513280" y="1887977"/>
                </a:cubicBezTo>
                <a:cubicBezTo>
                  <a:pt x="1487215" y="1845256"/>
                  <a:pt x="1452759" y="1809910"/>
                  <a:pt x="1410801" y="1783082"/>
                </a:cubicBezTo>
                <a:cubicBezTo>
                  <a:pt x="1368081" y="1755746"/>
                  <a:pt x="1319765" y="1734767"/>
                  <a:pt x="1267127" y="1721035"/>
                </a:cubicBezTo>
                <a:cubicBezTo>
                  <a:pt x="1214108" y="1707177"/>
                  <a:pt x="1161724" y="1700184"/>
                  <a:pt x="1111502" y="1700184"/>
                </a:cubicBezTo>
                <a:cubicBezTo>
                  <a:pt x="1038775" y="1700184"/>
                  <a:pt x="974185" y="1712389"/>
                  <a:pt x="919640" y="1736420"/>
                </a:cubicBezTo>
                <a:cubicBezTo>
                  <a:pt x="865349" y="1760450"/>
                  <a:pt x="819577" y="1793508"/>
                  <a:pt x="783722" y="1834957"/>
                </a:cubicBezTo>
                <a:cubicBezTo>
                  <a:pt x="747613" y="1876661"/>
                  <a:pt x="719641" y="1927137"/>
                  <a:pt x="700315" y="1985116"/>
                </a:cubicBezTo>
                <a:cubicBezTo>
                  <a:pt x="680735" y="2043857"/>
                  <a:pt x="669164" y="2109336"/>
                  <a:pt x="665859" y="2179647"/>
                </a:cubicBezTo>
                <a:lnTo>
                  <a:pt x="664969" y="2198846"/>
                </a:lnTo>
                <a:lnTo>
                  <a:pt x="529305" y="2198846"/>
                </a:lnTo>
                <a:lnTo>
                  <a:pt x="529305" y="2178630"/>
                </a:lnTo>
                <a:cubicBezTo>
                  <a:pt x="529305" y="2090519"/>
                  <a:pt x="542909" y="2008510"/>
                  <a:pt x="569737" y="1934893"/>
                </a:cubicBezTo>
                <a:cubicBezTo>
                  <a:pt x="596819" y="1860768"/>
                  <a:pt x="636234" y="1796559"/>
                  <a:pt x="686837" y="1744176"/>
                </a:cubicBezTo>
                <a:cubicBezTo>
                  <a:pt x="737441" y="1691792"/>
                  <a:pt x="799361" y="1650215"/>
                  <a:pt x="870816" y="1620591"/>
                </a:cubicBezTo>
                <a:cubicBezTo>
                  <a:pt x="942145" y="1590966"/>
                  <a:pt x="1023136" y="1575963"/>
                  <a:pt x="1111502" y="1575963"/>
                </a:cubicBezTo>
                <a:cubicBezTo>
                  <a:pt x="1183593" y="1575963"/>
                  <a:pt x="1254794" y="1584736"/>
                  <a:pt x="1322817" y="1601900"/>
                </a:cubicBezTo>
                <a:cubicBezTo>
                  <a:pt x="1391475" y="1619319"/>
                  <a:pt x="1453268" y="1646783"/>
                  <a:pt x="1506541" y="1683273"/>
                </a:cubicBezTo>
                <a:cubicBezTo>
                  <a:pt x="1560324" y="1720272"/>
                  <a:pt x="1604443" y="1768460"/>
                  <a:pt x="1638009" y="1826566"/>
                </a:cubicBezTo>
                <a:cubicBezTo>
                  <a:pt x="1671703" y="1885180"/>
                  <a:pt x="1688867" y="1955872"/>
                  <a:pt x="1688867" y="2036736"/>
                </a:cubicBezTo>
                <a:cubicBezTo>
                  <a:pt x="1688867" y="2091027"/>
                  <a:pt x="1680349" y="2142648"/>
                  <a:pt x="1663693" y="2190328"/>
                </a:cubicBezTo>
                <a:cubicBezTo>
                  <a:pt x="1646910" y="2238134"/>
                  <a:pt x="1622243" y="2281236"/>
                  <a:pt x="1590330" y="2318363"/>
                </a:cubicBezTo>
                <a:cubicBezTo>
                  <a:pt x="1558417" y="2355616"/>
                  <a:pt x="1519892" y="2386512"/>
                  <a:pt x="1475772" y="2410289"/>
                </a:cubicBezTo>
                <a:cubicBezTo>
                  <a:pt x="1455302" y="2421350"/>
                  <a:pt x="1433814" y="2430632"/>
                  <a:pt x="1411437" y="2438133"/>
                </a:cubicBezTo>
                <a:cubicBezTo>
                  <a:pt x="1441443" y="2446779"/>
                  <a:pt x="1469669" y="2458222"/>
                  <a:pt x="1495988" y="2472208"/>
                </a:cubicBezTo>
                <a:cubicBezTo>
                  <a:pt x="1545321" y="2498654"/>
                  <a:pt x="1587787" y="2533111"/>
                  <a:pt x="1622243" y="2574560"/>
                </a:cubicBezTo>
                <a:cubicBezTo>
                  <a:pt x="1656573" y="2615882"/>
                  <a:pt x="1683273" y="2664070"/>
                  <a:pt x="1701709" y="2717598"/>
                </a:cubicBezTo>
                <a:cubicBezTo>
                  <a:pt x="1720145" y="2771126"/>
                  <a:pt x="1729427" y="2829104"/>
                  <a:pt x="1729427" y="2890007"/>
                </a:cubicBezTo>
                <a:cubicBezTo>
                  <a:pt x="1729427" y="2978754"/>
                  <a:pt x="1712516" y="3057584"/>
                  <a:pt x="1679205" y="3124335"/>
                </a:cubicBezTo>
                <a:close/>
              </a:path>
            </a:pathLst>
          </a:custGeom>
          <a:solidFill>
            <a:srgbClr val="FFFFFF">
              <a:alpha val="5000"/>
            </a:srgbClr>
          </a:solidFill>
          <a:ln w="12668" cap="flat">
            <a:noFill/>
            <a:prstDash val="solid"/>
            <a:miter/>
          </a:ln>
        </p:spPr>
        <p:txBody>
          <a:bodyPr rtlCol="0" anchor="ctr"/>
          <a:lstStyle/>
          <a:p>
            <a:endParaRPr lang="en-GB"/>
          </a:p>
        </p:txBody>
      </p:sp>
    </p:spTree>
    <p:extLst>
      <p:ext uri="{BB962C8B-B14F-4D97-AF65-F5344CB8AC3E}">
        <p14:creationId xmlns:p14="http://schemas.microsoft.com/office/powerpoint/2010/main" val="143861814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9/9/25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38653" y="4787141"/>
            <a:ext cx="507724"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86810504"/>
      </p:ext>
    </p:extLst>
  </p:cSld>
  <p:clrMap bg1="lt1" tx1="dk1" bg2="lt2" tx2="dk2" accent1="accent1" accent2="accent2" accent3="accent3" accent4="accent4" accent5="accent5" accent6="accent6" hlink="hlink" folHlink="folHlink"/>
  <p:sldLayoutIdLst>
    <p:sldLayoutId id="2147483701" r:id="rId1"/>
    <p:sldLayoutId id="2147483720" r:id="rId2"/>
    <p:sldLayoutId id="2147483691" r:id="rId3"/>
    <p:sldLayoutId id="2147483705" r:id="rId4"/>
    <p:sldLayoutId id="2147483706" r:id="rId5"/>
    <p:sldLayoutId id="2147483716" r:id="rId6"/>
    <p:sldLayoutId id="2147483717" r:id="rId7"/>
    <p:sldLayoutId id="2147483718" r:id="rId8"/>
    <p:sldLayoutId id="2147483719" r:id="rId9"/>
    <p:sldLayoutId id="2147483713"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guide id="3" orient="horz" pos="1025" userDrawn="1">
          <p15:clr>
            <a:srgbClr val="F26B43"/>
          </p15:clr>
        </p15:guide>
        <p15:guide id="4" orient="horz" pos="11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9EAFF17-5561-4500-8E40-49CD9D987946}"/>
              </a:ext>
            </a:extLst>
          </p:cNvPr>
          <p:cNvSpPr>
            <a:spLocks noGrp="1"/>
          </p:cNvSpPr>
          <p:nvPr>
            <p:ph type="ctrTitle"/>
          </p:nvPr>
        </p:nvSpPr>
        <p:spPr>
          <a:xfrm>
            <a:off x="258258" y="1241190"/>
            <a:ext cx="7999052" cy="1072277"/>
          </a:xfrm>
        </p:spPr>
        <p:txBody>
          <a:bodyPr>
            <a:noAutofit/>
          </a:bodyPr>
          <a:lstStyle/>
          <a:p>
            <a:r>
              <a:rPr lang="en-GB" sz="3600" dirty="0"/>
              <a:t>Puzzles with Privilege: </a:t>
            </a:r>
            <a:br>
              <a:rPr lang="en-GB" sz="2800" dirty="0"/>
            </a:br>
            <a:r>
              <a:rPr lang="en-GB" sz="2800" dirty="0"/>
              <a:t>Corporate groups, companies and shareholders – the decision in </a:t>
            </a:r>
            <a:r>
              <a:rPr lang="en-GB" sz="2800" i="1" dirty="0"/>
              <a:t>Abar Holdings SARL v Glencore Plc</a:t>
            </a:r>
            <a:r>
              <a:rPr lang="en-GB" sz="2800" dirty="0"/>
              <a:t> [2024] EWHC 3046 (and beyond)</a:t>
            </a:r>
          </a:p>
        </p:txBody>
      </p:sp>
      <p:sp>
        <p:nvSpPr>
          <p:cNvPr id="29" name="Subtitle 28">
            <a:extLst>
              <a:ext uri="{FF2B5EF4-FFF2-40B4-BE49-F238E27FC236}">
                <a16:creationId xmlns:a16="http://schemas.microsoft.com/office/drawing/2014/main" id="{02D614E7-8855-4EC6-A396-CF6AC4FD9FEF}"/>
              </a:ext>
            </a:extLst>
          </p:cNvPr>
          <p:cNvSpPr>
            <a:spLocks noGrp="1"/>
          </p:cNvSpPr>
          <p:nvPr>
            <p:ph type="subTitle" idx="1"/>
          </p:nvPr>
        </p:nvSpPr>
        <p:spPr>
          <a:xfrm>
            <a:off x="258258" y="3496408"/>
            <a:ext cx="5365304" cy="576089"/>
          </a:xfrm>
        </p:spPr>
        <p:txBody>
          <a:bodyPr>
            <a:normAutofit/>
          </a:bodyPr>
          <a:lstStyle/>
          <a:p>
            <a:r>
              <a:rPr lang="en-GB" dirty="0"/>
              <a:t>Jonathan Nash KC and John Yap </a:t>
            </a:r>
          </a:p>
        </p:txBody>
      </p:sp>
      <p:sp>
        <p:nvSpPr>
          <p:cNvPr id="30" name="Text Placeholder 29">
            <a:extLst>
              <a:ext uri="{FF2B5EF4-FFF2-40B4-BE49-F238E27FC236}">
                <a16:creationId xmlns:a16="http://schemas.microsoft.com/office/drawing/2014/main" id="{03726FDF-4CE7-4425-9C4A-3DA7D53E5D31}"/>
              </a:ext>
            </a:extLst>
          </p:cNvPr>
          <p:cNvSpPr>
            <a:spLocks noGrp="1"/>
          </p:cNvSpPr>
          <p:nvPr>
            <p:ph type="body" sz="quarter" idx="13"/>
          </p:nvPr>
        </p:nvSpPr>
        <p:spPr>
          <a:xfrm>
            <a:off x="258766" y="3994210"/>
            <a:ext cx="5364796" cy="525065"/>
          </a:xfrm>
        </p:spPr>
        <p:txBody>
          <a:bodyPr/>
          <a:lstStyle/>
          <a:p>
            <a:r>
              <a:rPr lang="en-GB" dirty="0"/>
              <a:t>10 September 2025</a:t>
            </a:r>
          </a:p>
          <a:p>
            <a:endParaRPr lang="en-GB" dirty="0"/>
          </a:p>
        </p:txBody>
      </p:sp>
    </p:spTree>
    <p:extLst>
      <p:ext uri="{BB962C8B-B14F-4D97-AF65-F5344CB8AC3E}">
        <p14:creationId xmlns:p14="http://schemas.microsoft.com/office/powerpoint/2010/main" val="243197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BD0AB-2067-B64C-E803-5808FA0CCC0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5A1EFA0-8C9F-D63A-0482-83186543577E}"/>
              </a:ext>
            </a:extLst>
          </p:cNvPr>
          <p:cNvSpPr>
            <a:spLocks noGrp="1"/>
          </p:cNvSpPr>
          <p:nvPr>
            <p:ph idx="1"/>
          </p:nvPr>
        </p:nvSpPr>
        <p:spPr>
          <a:xfrm>
            <a:off x="258255" y="1627910"/>
            <a:ext cx="8664072" cy="3139580"/>
          </a:xfrm>
        </p:spPr>
        <p:txBody>
          <a:bodyPr>
            <a:noAutofit/>
          </a:bodyPr>
          <a:lstStyle/>
          <a:p>
            <a:pPr algn="just"/>
            <a:r>
              <a:rPr lang="en-GB" sz="1600" dirty="0"/>
              <a:t>[93]-[96]: </a:t>
            </a:r>
            <a:r>
              <a:rPr lang="en-GB" sz="1600" i="1" dirty="0"/>
              <a:t>“The approach adopted by </a:t>
            </a:r>
            <a:r>
              <a:rPr lang="en-GB" sz="1600" i="1" dirty="0" err="1"/>
              <a:t>Kawaley</a:t>
            </a:r>
            <a:r>
              <a:rPr lang="en-GB" sz="1600" i="1" dirty="0"/>
              <a:t> JA requires an open-textured assessment to be made as to whether the interests had been joint in the particular circumstances. The very uncertainty whether, in relation to a particular matter for decision, there was or was not the coincidence of interest between company and shareholders sufficient to engage the exception from privilege would make it all but impossible for directors to know, when deciding whether or not to seek legal advice, whether the advice once received would be privileged from production to shareholders in the event of subsequent litigation between them. </a:t>
            </a:r>
            <a:r>
              <a:rPr lang="en-GB" sz="1600" b="1" i="1" u="sng" dirty="0"/>
              <a:t>In order for privilege to deliver its intended objective, there must be reasonable certainty as to whether it will or will not apply on a particular occasion for the taking of legal advice</a:t>
            </a:r>
            <a:r>
              <a:rPr lang="en-GB" sz="1600" i="1" dirty="0"/>
              <a:t>. A general rule that privilege would not be available, subject to fact-sensitive exceptions, would be even worse…</a:t>
            </a:r>
            <a:endParaRPr lang="en-GB" sz="1600" dirty="0"/>
          </a:p>
          <a:p>
            <a:pPr algn="just"/>
            <a:r>
              <a:rPr lang="en-GB" sz="1600" i="1" dirty="0"/>
              <a:t>… </a:t>
            </a:r>
            <a:r>
              <a:rPr lang="en-GB" sz="1600" b="1" i="1" u="sng" dirty="0"/>
              <a:t>The need for certainty as to whether legal advice will be privileged or not demands a bright line, otherwise it will fail to serve the objective of encouraging the taking of legal advice</a:t>
            </a:r>
            <a:r>
              <a:rPr lang="en-GB" sz="1600" i="1" dirty="0"/>
              <a:t>…</a:t>
            </a:r>
            <a:endParaRPr lang="en-GB" sz="1600" dirty="0"/>
          </a:p>
        </p:txBody>
      </p:sp>
      <p:sp>
        <p:nvSpPr>
          <p:cNvPr id="6" name="Title 3">
            <a:extLst>
              <a:ext uri="{FF2B5EF4-FFF2-40B4-BE49-F238E27FC236}">
                <a16:creationId xmlns:a16="http://schemas.microsoft.com/office/drawing/2014/main" id="{89BC7C57-05F3-1361-B6BF-0EDC243DA686}"/>
              </a:ext>
            </a:extLst>
          </p:cNvPr>
          <p:cNvSpPr>
            <a:spLocks noGrp="1"/>
          </p:cNvSpPr>
          <p:nvPr>
            <p:ph type="title"/>
          </p:nvPr>
        </p:nvSpPr>
        <p:spPr>
          <a:xfrm>
            <a:off x="258255" y="685772"/>
            <a:ext cx="8719490" cy="679848"/>
          </a:xfrm>
        </p:spPr>
        <p:txBody>
          <a:bodyPr>
            <a:noAutofit/>
          </a:bodyPr>
          <a:lstStyle/>
          <a:p>
            <a:r>
              <a:rPr lang="en-GB" sz="2800" i="1" dirty="0"/>
              <a:t>Jardine</a:t>
            </a:r>
            <a:r>
              <a:rPr lang="en-GB" sz="2800" dirty="0"/>
              <a:t> – importance of certainty and bright line rules</a:t>
            </a:r>
          </a:p>
        </p:txBody>
      </p:sp>
    </p:spTree>
    <p:extLst>
      <p:ext uri="{BB962C8B-B14F-4D97-AF65-F5344CB8AC3E}">
        <p14:creationId xmlns:p14="http://schemas.microsoft.com/office/powerpoint/2010/main" val="29332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18A0C-5C20-DE09-FC53-A70F143464E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17A9D3-D2B9-D369-B176-2A287AD4D8F8}"/>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endParaRPr lang="en-GB" sz="2400" b="1" dirty="0"/>
          </a:p>
          <a:p>
            <a:pPr marL="457200" indent="-457200">
              <a:buFont typeface="Arial" panose="020B0604020202020204" pitchFamily="34" charset="0"/>
              <a:buChar char="•"/>
            </a:pPr>
            <a:r>
              <a:rPr lang="en-GB" sz="2400" b="1" dirty="0"/>
              <a:t>Trustee / beneficiary</a:t>
            </a:r>
          </a:p>
          <a:p>
            <a:pPr marL="457200" indent="-457200">
              <a:buFont typeface="Arial" panose="020B0604020202020204" pitchFamily="34" charset="0"/>
              <a:buChar char="•"/>
            </a:pPr>
            <a:r>
              <a:rPr lang="en-GB" sz="2400" b="1" dirty="0"/>
              <a:t>Parent company / subsidiary </a:t>
            </a:r>
          </a:p>
          <a:p>
            <a:pPr marL="457200" indent="-457200">
              <a:buFont typeface="Arial" panose="020B0604020202020204" pitchFamily="34" charset="0"/>
              <a:buChar char="•"/>
            </a:pPr>
            <a:r>
              <a:rPr lang="en-GB" sz="2400" b="1" dirty="0"/>
              <a:t>Company / director</a:t>
            </a:r>
          </a:p>
          <a:p>
            <a:pPr marL="457200" indent="-457200">
              <a:buFont typeface="Arial" panose="020B0604020202020204" pitchFamily="34" charset="0"/>
              <a:buChar char="•"/>
            </a:pPr>
            <a:r>
              <a:rPr lang="en-GB" sz="2400" dirty="0"/>
              <a:t>LLP / members</a:t>
            </a:r>
          </a:p>
          <a:p>
            <a:pPr marL="457200" indent="-457200">
              <a:buFont typeface="Arial" panose="020B0604020202020204" pitchFamily="34" charset="0"/>
              <a:buChar char="•"/>
            </a:pPr>
            <a:r>
              <a:rPr lang="en-GB" sz="2400" dirty="0"/>
              <a:t>Partners in partnership</a:t>
            </a:r>
          </a:p>
          <a:p>
            <a:pPr marL="457200" indent="-457200">
              <a:buFont typeface="Arial" panose="020B0604020202020204" pitchFamily="34" charset="0"/>
              <a:buChar char="•"/>
            </a:pPr>
            <a:r>
              <a:rPr lang="en-GB" sz="2400" dirty="0"/>
              <a:t>Joint ventures</a:t>
            </a:r>
          </a:p>
          <a:p>
            <a:pPr marL="457200" indent="-457200">
              <a:buFont typeface="Arial" panose="020B0604020202020204" pitchFamily="34" charset="0"/>
              <a:buChar char="•"/>
            </a:pPr>
            <a:r>
              <a:rPr lang="en-GB" sz="2400" dirty="0"/>
              <a:t>Insurer/insured and reinsurer/reinsured</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p:txBody>
      </p:sp>
      <p:sp>
        <p:nvSpPr>
          <p:cNvPr id="6" name="Title 3">
            <a:extLst>
              <a:ext uri="{FF2B5EF4-FFF2-40B4-BE49-F238E27FC236}">
                <a16:creationId xmlns:a16="http://schemas.microsoft.com/office/drawing/2014/main" id="{D2724B6A-573A-A4C3-0742-F554551E74A2}"/>
              </a:ext>
            </a:extLst>
          </p:cNvPr>
          <p:cNvSpPr>
            <a:spLocks noGrp="1"/>
          </p:cNvSpPr>
          <p:nvPr>
            <p:ph type="title"/>
          </p:nvPr>
        </p:nvSpPr>
        <p:spPr>
          <a:xfrm>
            <a:off x="258255" y="942081"/>
            <a:ext cx="7886700" cy="679848"/>
          </a:xfrm>
        </p:spPr>
        <p:txBody>
          <a:bodyPr>
            <a:normAutofit/>
          </a:bodyPr>
          <a:lstStyle/>
          <a:p>
            <a:r>
              <a:rPr lang="en-GB" sz="3600" dirty="0"/>
              <a:t>The joint interest privilege family</a:t>
            </a:r>
          </a:p>
        </p:txBody>
      </p:sp>
    </p:spTree>
    <p:extLst>
      <p:ext uri="{BB962C8B-B14F-4D97-AF65-F5344CB8AC3E}">
        <p14:creationId xmlns:p14="http://schemas.microsoft.com/office/powerpoint/2010/main" val="278046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26873-02B3-1D38-1B21-ED47EFCAAC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EA4CFF-00AD-EEAF-B5DE-260120BADC9A}"/>
              </a:ext>
            </a:extLst>
          </p:cNvPr>
          <p:cNvSpPr>
            <a:spLocks noGrp="1"/>
          </p:cNvSpPr>
          <p:nvPr>
            <p:ph idx="1"/>
          </p:nvPr>
        </p:nvSpPr>
        <p:spPr>
          <a:xfrm>
            <a:off x="258255" y="1742261"/>
            <a:ext cx="7886700" cy="3058339"/>
          </a:xfrm>
        </p:spPr>
        <p:txBody>
          <a:bodyPr>
            <a:normAutofit fontScale="55000" lnSpcReduction="20000"/>
          </a:bodyPr>
          <a:lstStyle/>
          <a:p>
            <a:pPr marL="742950" indent="-742950">
              <a:buFont typeface="Arial" panose="020B0604020202020204" pitchFamily="34" charset="0"/>
              <a:buChar char="•"/>
            </a:pPr>
            <a:r>
              <a:rPr lang="en-GB" i="1" dirty="0"/>
              <a:t>Dawson-Damer v Taylor Wessing </a:t>
            </a:r>
            <a:r>
              <a:rPr lang="en-GB" dirty="0"/>
              <a:t>[2020] Ch 746</a:t>
            </a:r>
          </a:p>
          <a:p>
            <a:pPr marL="742950" indent="-742950">
              <a:buFont typeface="Arial" panose="020B0604020202020204" pitchFamily="34" charset="0"/>
              <a:buChar char="•"/>
            </a:pPr>
            <a:r>
              <a:rPr lang="en-GB" dirty="0"/>
              <a:t>Trustees owe fiduciary duties to beneficiaries</a:t>
            </a:r>
          </a:p>
          <a:p>
            <a:pPr marL="742950" indent="-742950">
              <a:buFont typeface="Arial" panose="020B0604020202020204" pitchFamily="34" charset="0"/>
              <a:buChar char="•"/>
            </a:pPr>
            <a:r>
              <a:rPr lang="en-GB" i="1" dirty="0"/>
              <a:t>Aabar</a:t>
            </a:r>
            <a:r>
              <a:rPr lang="en-GB" dirty="0"/>
              <a:t> [103]: describes the Trustee Rule as </a:t>
            </a:r>
            <a:r>
              <a:rPr lang="en-GB" i="1" dirty="0"/>
              <a:t>‘well-established’</a:t>
            </a:r>
            <a:r>
              <a:rPr lang="en-GB" dirty="0"/>
              <a:t> on the basis of the court’s </a:t>
            </a:r>
            <a:r>
              <a:rPr lang="en-GB" i="1" dirty="0"/>
              <a:t>‘inherent jurisdiction to supervise the administration of trusts.’</a:t>
            </a:r>
          </a:p>
          <a:p>
            <a:pPr marL="742950" indent="-742950">
              <a:buFont typeface="Arial" panose="020B0604020202020204" pitchFamily="34" charset="0"/>
              <a:buChar char="•"/>
            </a:pPr>
            <a:r>
              <a:rPr lang="en-GB" i="1" dirty="0"/>
              <a:t>Jardine</a:t>
            </a:r>
            <a:r>
              <a:rPr lang="en-GB" dirty="0"/>
              <a:t>: less clear but see [30] and [55]. The latter: </a:t>
            </a:r>
            <a:r>
              <a:rPr lang="en-GB" i="1" dirty="0"/>
              <a:t>“… </a:t>
            </a:r>
            <a:r>
              <a:rPr lang="en-GB" i="1" u="sng" dirty="0"/>
              <a:t>Unlike English law</a:t>
            </a:r>
            <a:r>
              <a:rPr lang="en-GB" i="1" dirty="0"/>
              <a:t>, Bahamian law recognises no joint interest privilege as between trustee and beneficiary.”</a:t>
            </a:r>
          </a:p>
        </p:txBody>
      </p:sp>
      <p:sp>
        <p:nvSpPr>
          <p:cNvPr id="6" name="Title 3">
            <a:extLst>
              <a:ext uri="{FF2B5EF4-FFF2-40B4-BE49-F238E27FC236}">
                <a16:creationId xmlns:a16="http://schemas.microsoft.com/office/drawing/2014/main" id="{F245A848-8406-D34A-1755-026A26D9E79A}"/>
              </a:ext>
            </a:extLst>
          </p:cNvPr>
          <p:cNvSpPr>
            <a:spLocks noGrp="1"/>
          </p:cNvSpPr>
          <p:nvPr>
            <p:ph type="title"/>
          </p:nvPr>
        </p:nvSpPr>
        <p:spPr>
          <a:xfrm>
            <a:off x="258255" y="796608"/>
            <a:ext cx="8733345" cy="679848"/>
          </a:xfrm>
        </p:spPr>
        <p:txBody>
          <a:bodyPr>
            <a:noAutofit/>
          </a:bodyPr>
          <a:lstStyle/>
          <a:p>
            <a:r>
              <a:rPr lang="en-GB" sz="3600" dirty="0"/>
              <a:t>Joint interest privilege: The Trustee Rule?</a:t>
            </a:r>
          </a:p>
        </p:txBody>
      </p:sp>
    </p:spTree>
    <p:extLst>
      <p:ext uri="{BB962C8B-B14F-4D97-AF65-F5344CB8AC3E}">
        <p14:creationId xmlns:p14="http://schemas.microsoft.com/office/powerpoint/2010/main" val="4247876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B2056-4D72-F009-739B-7B6D7F559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1CB07A-C157-863F-58D7-95830EA4537A}"/>
              </a:ext>
            </a:extLst>
          </p:cNvPr>
          <p:cNvSpPr>
            <a:spLocks noGrp="1"/>
          </p:cNvSpPr>
          <p:nvPr>
            <p:ph type="title"/>
          </p:nvPr>
        </p:nvSpPr>
        <p:spPr>
          <a:xfrm>
            <a:off x="258255" y="1246882"/>
            <a:ext cx="8627490" cy="679848"/>
          </a:xfrm>
        </p:spPr>
        <p:txBody>
          <a:bodyPr>
            <a:noAutofit/>
          </a:bodyPr>
          <a:lstStyle/>
          <a:p>
            <a:r>
              <a:rPr lang="en-GB" sz="3600" dirty="0"/>
              <a:t>Joint interest privilege: Other company law relationships?</a:t>
            </a:r>
          </a:p>
        </p:txBody>
      </p:sp>
      <p:sp>
        <p:nvSpPr>
          <p:cNvPr id="3" name="Content Placeholder 2">
            <a:extLst>
              <a:ext uri="{FF2B5EF4-FFF2-40B4-BE49-F238E27FC236}">
                <a16:creationId xmlns:a16="http://schemas.microsoft.com/office/drawing/2014/main" id="{BAB0D8A7-BF88-911B-F8F0-A81C856667A7}"/>
              </a:ext>
            </a:extLst>
          </p:cNvPr>
          <p:cNvSpPr>
            <a:spLocks noGrp="1"/>
          </p:cNvSpPr>
          <p:nvPr>
            <p:ph idx="1"/>
          </p:nvPr>
        </p:nvSpPr>
        <p:spPr>
          <a:xfrm>
            <a:off x="258255" y="1742261"/>
            <a:ext cx="7886700" cy="3238448"/>
          </a:xfrm>
        </p:spPr>
        <p:txBody>
          <a:bodyPr>
            <a:normAutofit fontScale="40000" lnSpcReduction="20000"/>
          </a:bodyPr>
          <a:lstStyle/>
          <a:p>
            <a:endParaRPr lang="en-GB" b="1" dirty="0"/>
          </a:p>
          <a:p>
            <a:r>
              <a:rPr lang="en-GB" b="1" dirty="0"/>
              <a:t>Parent company and directors</a:t>
            </a:r>
          </a:p>
          <a:p>
            <a:pPr marL="571500" indent="-571500">
              <a:buFont typeface="Arial" panose="020B0604020202020204" pitchFamily="34" charset="0"/>
              <a:buChar char="•"/>
            </a:pPr>
            <a:r>
              <a:rPr lang="en-GB" i="1" dirty="0"/>
              <a:t>R (Ford) v FSA</a:t>
            </a:r>
            <a:r>
              <a:rPr lang="en-GB" dirty="0"/>
              <a:t> [2011] EWHC 2583 (Admin); [2012] 1 All ER 1328</a:t>
            </a:r>
          </a:p>
          <a:p>
            <a:pPr marL="571500" indent="-571500">
              <a:buFont typeface="Arial" panose="020B0604020202020204" pitchFamily="34" charset="0"/>
              <a:buChar char="•"/>
            </a:pPr>
            <a:r>
              <a:rPr lang="en-GB" dirty="0"/>
              <a:t>Higgins, LPP for Corporations (OUP, 2014) [6.93(ii)]</a:t>
            </a:r>
          </a:p>
          <a:p>
            <a:pPr marL="571500" indent="-571500">
              <a:buFont typeface="Arial" panose="020B0604020202020204" pitchFamily="34" charset="0"/>
              <a:buChar char="•"/>
            </a:pPr>
            <a:r>
              <a:rPr lang="en-GB" i="1" dirty="0"/>
              <a:t>Aabar</a:t>
            </a:r>
            <a:r>
              <a:rPr lang="en-GB" dirty="0"/>
              <a:t> [100]-[101]</a:t>
            </a:r>
          </a:p>
          <a:p>
            <a:endParaRPr lang="en-GB" b="1" dirty="0"/>
          </a:p>
          <a:p>
            <a:r>
              <a:rPr lang="en-GB" b="1" dirty="0"/>
              <a:t>Parent company and subsidiaries</a:t>
            </a:r>
          </a:p>
          <a:p>
            <a:pPr marL="571500" indent="-571500">
              <a:buFont typeface="Arial" panose="020B0604020202020204" pitchFamily="34" charset="0"/>
              <a:buChar char="•"/>
            </a:pPr>
            <a:r>
              <a:rPr lang="en-GB" i="1" dirty="0"/>
              <a:t>Aabar </a:t>
            </a:r>
            <a:r>
              <a:rPr lang="en-GB" dirty="0"/>
              <a:t>[97]</a:t>
            </a:r>
          </a:p>
          <a:p>
            <a:endParaRPr lang="en-GB" dirty="0"/>
          </a:p>
          <a:p>
            <a:r>
              <a:rPr lang="en-GB" b="1" dirty="0"/>
              <a:t>Sister companies</a:t>
            </a:r>
          </a:p>
          <a:p>
            <a:pPr marL="571500" indent="-571500">
              <a:buFont typeface="Arial" panose="020B0604020202020204" pitchFamily="34" charset="0"/>
              <a:buChar char="•"/>
            </a:pPr>
            <a:r>
              <a:rPr lang="en-GB" i="1" dirty="0"/>
              <a:t>Webb v Eversholt </a:t>
            </a:r>
            <a:r>
              <a:rPr lang="en-GB" dirty="0"/>
              <a:t>[2024] EWHC 2217 (Ch)</a:t>
            </a:r>
            <a:endParaRPr lang="en-GB" i="1" dirty="0"/>
          </a:p>
          <a:p>
            <a:pPr marL="571500" indent="-571500">
              <a:buFont typeface="Arial" panose="020B0604020202020204" pitchFamily="34" charset="0"/>
              <a:buChar char="•"/>
            </a:pPr>
            <a:endParaRPr lang="en-GB" dirty="0"/>
          </a:p>
          <a:p>
            <a:pPr marL="571500" indent="-571500">
              <a:buFont typeface="Arial" panose="020B0604020202020204" pitchFamily="34" charset="0"/>
              <a:buChar char="•"/>
            </a:pPr>
            <a:endParaRPr lang="en-GB" i="1" dirty="0"/>
          </a:p>
          <a:p>
            <a:pPr marL="742950" indent="-742950">
              <a:buFont typeface="Arial" panose="020B0604020202020204" pitchFamily="34" charset="0"/>
              <a:buChar char="•"/>
            </a:pPr>
            <a:endParaRPr lang="en-GB" dirty="0"/>
          </a:p>
        </p:txBody>
      </p:sp>
    </p:spTree>
    <p:extLst>
      <p:ext uri="{BB962C8B-B14F-4D97-AF65-F5344CB8AC3E}">
        <p14:creationId xmlns:p14="http://schemas.microsoft.com/office/powerpoint/2010/main" val="73109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0DF5B-1845-F85E-1A05-A6DC58BCA10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D4CDBB-DCCC-A728-3096-04D5FDF916BE}"/>
              </a:ext>
            </a:extLst>
          </p:cNvPr>
          <p:cNvSpPr>
            <a:spLocks noGrp="1"/>
          </p:cNvSpPr>
          <p:nvPr>
            <p:ph type="title"/>
          </p:nvPr>
        </p:nvSpPr>
        <p:spPr>
          <a:xfrm>
            <a:off x="999045" y="1073700"/>
            <a:ext cx="7145910" cy="2095762"/>
          </a:xfrm>
        </p:spPr>
        <p:txBody>
          <a:bodyPr>
            <a:normAutofit/>
          </a:bodyPr>
          <a:lstStyle/>
          <a:p>
            <a:r>
              <a:rPr lang="en-GB" dirty="0"/>
              <a:t>Legal Advice Privilege and Client Communications </a:t>
            </a:r>
          </a:p>
        </p:txBody>
      </p:sp>
      <p:sp>
        <p:nvSpPr>
          <p:cNvPr id="5" name="Content Placeholder 4">
            <a:extLst>
              <a:ext uri="{FF2B5EF4-FFF2-40B4-BE49-F238E27FC236}">
                <a16:creationId xmlns:a16="http://schemas.microsoft.com/office/drawing/2014/main" id="{A720125E-9A97-46E3-A1D7-DD7412E1E518}"/>
              </a:ext>
            </a:extLst>
          </p:cNvPr>
          <p:cNvSpPr>
            <a:spLocks noGrp="1"/>
          </p:cNvSpPr>
          <p:nvPr>
            <p:ph idx="1"/>
          </p:nvPr>
        </p:nvSpPr>
        <p:spPr>
          <a:xfrm>
            <a:off x="258255" y="1929293"/>
            <a:ext cx="7886700" cy="2921319"/>
          </a:xfrm>
        </p:spPr>
        <p:txBody>
          <a:bodyPr>
            <a:normAutofit/>
          </a:bodyPr>
          <a:lstStyle/>
          <a:p>
            <a:pPr algn="r"/>
            <a:endParaRPr lang="en-GB" sz="1900" dirty="0"/>
          </a:p>
          <a:p>
            <a:pPr algn="r"/>
            <a:endParaRPr lang="en-GB" sz="1900" dirty="0"/>
          </a:p>
        </p:txBody>
      </p:sp>
    </p:spTree>
    <p:extLst>
      <p:ext uri="{BB962C8B-B14F-4D97-AF65-F5344CB8AC3E}">
        <p14:creationId xmlns:p14="http://schemas.microsoft.com/office/powerpoint/2010/main" val="49374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289F8-B4A0-B57B-F08E-D2445CDDCB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4E0C0B-B338-545E-5EFB-04E6DA75B11E}"/>
              </a:ext>
            </a:extLst>
          </p:cNvPr>
          <p:cNvSpPr>
            <a:spLocks noGrp="1"/>
          </p:cNvSpPr>
          <p:nvPr>
            <p:ph idx="1"/>
          </p:nvPr>
        </p:nvSpPr>
        <p:spPr/>
        <p:txBody>
          <a:bodyPr>
            <a:normAutofit/>
          </a:bodyPr>
          <a:lstStyle/>
          <a:p>
            <a:r>
              <a:rPr lang="en-GB" dirty="0"/>
              <a:t>“All communications between a solicitor and his client relating to a transaction in which the solicitor has been instructed for the purpose of obtaining legal advice will be privileged…provided they are directly related to the performance by the solicitor of his professional duty as legal adviser of his client.”</a:t>
            </a:r>
          </a:p>
          <a:p>
            <a:pPr marL="742950" indent="-742950">
              <a:buFont typeface="Arial" panose="020B0604020202020204" pitchFamily="34" charset="0"/>
              <a:buChar char="•"/>
            </a:pPr>
            <a:endParaRPr lang="en-GB" dirty="0"/>
          </a:p>
          <a:p>
            <a:r>
              <a:rPr lang="en-GB" i="1" dirty="0"/>
              <a:t>	Three Rivers (No 6) [2005] 1 AC 610, at 	[111]</a:t>
            </a:r>
          </a:p>
        </p:txBody>
      </p:sp>
    </p:spTree>
    <p:extLst>
      <p:ext uri="{BB962C8B-B14F-4D97-AF65-F5344CB8AC3E}">
        <p14:creationId xmlns:p14="http://schemas.microsoft.com/office/powerpoint/2010/main" val="175192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98577C-F5AD-9886-E076-666C63C49386}"/>
              </a:ext>
            </a:extLst>
          </p:cNvPr>
          <p:cNvSpPr txBox="1"/>
          <p:nvPr/>
        </p:nvSpPr>
        <p:spPr>
          <a:xfrm>
            <a:off x="1531190" y="1488057"/>
            <a:ext cx="4755311" cy="1477328"/>
          </a:xfrm>
          <a:prstGeom prst="rect">
            <a:avLst/>
          </a:prstGeom>
          <a:noFill/>
        </p:spPr>
        <p:txBody>
          <a:bodyPr wrap="square">
            <a:spAutoFit/>
          </a:bodyPr>
          <a:lstStyle/>
          <a:p>
            <a:pPr defTabSz="685783">
              <a:defRPr/>
            </a:pPr>
            <a:endParaRPr lang="en-GB">
              <a:solidFill>
                <a:prstClr val="white"/>
              </a:solidFill>
              <a:latin typeface="Arial" panose="020B0604020202020204" pitchFamily="34" charset="0"/>
              <a:cs typeface="Arial" panose="020B0604020202020204" pitchFamily="34" charset="0"/>
            </a:endParaRPr>
          </a:p>
          <a:p>
            <a:pPr defTabSz="685783">
              <a:defRPr/>
            </a:pPr>
            <a:endParaRPr lang="en-GB">
              <a:solidFill>
                <a:prstClr val="white"/>
              </a:solidFill>
              <a:latin typeface="Arial" panose="020B0604020202020204" pitchFamily="34" charset="0"/>
              <a:cs typeface="Arial" panose="020B0604020202020204" pitchFamily="34" charset="0"/>
            </a:endParaRPr>
          </a:p>
          <a:p>
            <a:pPr defTabSz="685783">
              <a:defRPr/>
            </a:pPr>
            <a:endParaRPr lang="en-GB">
              <a:solidFill>
                <a:prstClr val="white"/>
              </a:solidFill>
              <a:latin typeface="Arial" panose="020B0604020202020204" pitchFamily="34" charset="0"/>
              <a:cs typeface="Arial" panose="020B0604020202020204" pitchFamily="34" charset="0"/>
            </a:endParaRPr>
          </a:p>
          <a:p>
            <a:pPr defTabSz="685783">
              <a:defRPr/>
            </a:pPr>
            <a:endParaRPr lang="en-GB">
              <a:solidFill>
                <a:prstClr val="white"/>
              </a:solidFill>
              <a:latin typeface="Arial" panose="020B0604020202020204" pitchFamily="34" charset="0"/>
              <a:cs typeface="Arial" panose="020B0604020202020204" pitchFamily="34" charset="0"/>
            </a:endParaRPr>
          </a:p>
          <a:p>
            <a:pPr defTabSz="685783">
              <a:defRPr/>
            </a:pPr>
            <a:endParaRPr lang="en-GB">
              <a:solidFill>
                <a:prstClr val="white"/>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1360C6A5-B04F-8D37-2404-37363E0CB9BD}"/>
              </a:ext>
            </a:extLst>
          </p:cNvPr>
          <p:cNvSpPr>
            <a:spLocks noGrp="1"/>
          </p:cNvSpPr>
          <p:nvPr>
            <p:ph idx="1"/>
          </p:nvPr>
        </p:nvSpPr>
        <p:spPr>
          <a:xfrm>
            <a:off x="258255" y="873580"/>
            <a:ext cx="8526970" cy="3933690"/>
          </a:xfrm>
        </p:spPr>
        <p:txBody>
          <a:bodyPr/>
          <a:lstStyle/>
          <a:p>
            <a:r>
              <a:rPr lang="en-GB" dirty="0"/>
              <a:t>“[I]n this Act ‘items subject to legal privilege’ means – (a) communications between a professional legal adviser and his client or any person representing his client made in connection with the giving of legal advice to the client; (b) communications between a professional legal adviser and his client or any person representing his client or between such an adviser or his client or any such representative and any other person made in connection with or in contemplation of legal proceedings and for the purposes of such proceedings…”</a:t>
            </a:r>
          </a:p>
          <a:p>
            <a:r>
              <a:rPr lang="en-GB" i="1" dirty="0"/>
              <a:t>Section 10(1) Police and Criminal Evidence Act 1984</a:t>
            </a:r>
          </a:p>
        </p:txBody>
      </p:sp>
    </p:spTree>
    <p:extLst>
      <p:ext uri="{BB962C8B-B14F-4D97-AF65-F5344CB8AC3E}">
        <p14:creationId xmlns:p14="http://schemas.microsoft.com/office/powerpoint/2010/main" val="3023468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
            <a:extLst>
              <a:ext uri="{FF2B5EF4-FFF2-40B4-BE49-F238E27FC236}">
                <a16:creationId xmlns:a16="http://schemas.microsoft.com/office/drawing/2014/main" id="{8F99DA7E-DA2B-FAC1-C8CD-68476FA7DFD8}"/>
              </a:ext>
            </a:extLst>
          </p:cNvPr>
          <p:cNvSpPr>
            <a:spLocks noGrp="1"/>
          </p:cNvSpPr>
          <p:nvPr>
            <p:ph idx="1"/>
          </p:nvPr>
        </p:nvSpPr>
        <p:spPr>
          <a:xfrm>
            <a:off x="168448" y="928893"/>
            <a:ext cx="8526970" cy="3502819"/>
          </a:xfrm>
        </p:spPr>
        <p:txBody>
          <a:bodyPr/>
          <a:lstStyle/>
          <a:p>
            <a:r>
              <a:rPr lang="en-US" dirty="0"/>
              <a:t>“[A] man is not bound to disclose confidential communications made between him and his solicitor, directly, or through an agent who is to communicate them to the solicitor”</a:t>
            </a:r>
          </a:p>
          <a:p>
            <a:endParaRPr lang="en-US" dirty="0"/>
          </a:p>
          <a:p>
            <a:r>
              <a:rPr lang="en-US" dirty="0"/>
              <a:t>“but I cannot think that that ought to be held to apply to information which a principal asks his agent to give respecting the matters which the agent has done for and on account of the principal”</a:t>
            </a:r>
          </a:p>
          <a:p>
            <a:endParaRPr lang="en-US" dirty="0"/>
          </a:p>
          <a:p>
            <a:r>
              <a:rPr lang="en-US" i="1" dirty="0"/>
              <a:t>Anderson v Bank of British Columbia (1876) 2 Ch D 644, per Mellish LJ</a:t>
            </a:r>
            <a:r>
              <a:rPr lang="en-US" dirty="0"/>
              <a:t> </a:t>
            </a:r>
          </a:p>
        </p:txBody>
      </p:sp>
    </p:spTree>
    <p:extLst>
      <p:ext uri="{BB962C8B-B14F-4D97-AF65-F5344CB8AC3E}">
        <p14:creationId xmlns:p14="http://schemas.microsoft.com/office/powerpoint/2010/main" val="2490279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9E0239-3272-F97A-1689-EF677FFF5C6F}"/>
              </a:ext>
            </a:extLst>
          </p:cNvPr>
          <p:cNvSpPr>
            <a:spLocks noGrp="1"/>
          </p:cNvSpPr>
          <p:nvPr>
            <p:ph type="title"/>
          </p:nvPr>
        </p:nvSpPr>
        <p:spPr>
          <a:xfrm>
            <a:off x="258255" y="1246882"/>
            <a:ext cx="7886700" cy="679848"/>
          </a:xfrm>
        </p:spPr>
        <p:txBody>
          <a:bodyPr>
            <a:noAutofit/>
          </a:bodyPr>
          <a:lstStyle/>
          <a:p>
            <a:r>
              <a:rPr lang="en-US" sz="3600" dirty="0"/>
              <a:t>Three Rivers DC v Bank of England (No 5) [2003] QB 1556</a:t>
            </a:r>
          </a:p>
        </p:txBody>
      </p:sp>
      <p:sp>
        <p:nvSpPr>
          <p:cNvPr id="11" name="Content Placeholder 2">
            <a:extLst>
              <a:ext uri="{FF2B5EF4-FFF2-40B4-BE49-F238E27FC236}">
                <a16:creationId xmlns:a16="http://schemas.microsoft.com/office/drawing/2014/main" id="{3DA09343-4720-79B0-012E-D194BAAD8FF5}"/>
              </a:ext>
            </a:extLst>
          </p:cNvPr>
          <p:cNvSpPr>
            <a:spLocks noGrp="1"/>
          </p:cNvSpPr>
          <p:nvPr>
            <p:ph idx="1"/>
          </p:nvPr>
        </p:nvSpPr>
        <p:spPr>
          <a:xfrm>
            <a:off x="258255" y="1742261"/>
            <a:ext cx="7886700" cy="2921319"/>
          </a:xfrm>
        </p:spPr>
        <p:txBody>
          <a:bodyPr>
            <a:normAutofit/>
          </a:bodyPr>
          <a:lstStyle/>
          <a:p>
            <a:endParaRPr lang="en-US" dirty="0"/>
          </a:p>
          <a:p>
            <a:pPr marL="571500" indent="-571500">
              <a:buFont typeface="Arial" panose="020B0604020202020204" pitchFamily="34" charset="0"/>
              <a:buChar char="•"/>
            </a:pPr>
            <a:r>
              <a:rPr lang="en-US" dirty="0"/>
              <a:t>Private non-statutory inquiry</a:t>
            </a:r>
          </a:p>
          <a:p>
            <a:pPr marL="571500" indent="-571500">
              <a:buFont typeface="Arial" panose="020B0604020202020204" pitchFamily="34" charset="0"/>
              <a:buChar char="•"/>
            </a:pPr>
            <a:r>
              <a:rPr lang="en-US" dirty="0"/>
              <a:t>The Bingham Inquiry Unit (“BIU”)</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021311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F1781043-DA6A-8B4B-BB65-82F9F74CD007}"/>
              </a:ext>
            </a:extLst>
          </p:cNvPr>
          <p:cNvSpPr>
            <a:spLocks noGrp="1"/>
          </p:cNvSpPr>
          <p:nvPr>
            <p:ph idx="1"/>
          </p:nvPr>
        </p:nvSpPr>
        <p:spPr>
          <a:xfrm>
            <a:off x="258255" y="1304450"/>
            <a:ext cx="8526970" cy="3502819"/>
          </a:xfrm>
        </p:spPr>
        <p:txBody>
          <a:bodyPr/>
          <a:lstStyle/>
          <a:p>
            <a:pPr marL="342900" indent="-342900">
              <a:buFont typeface="Arial" panose="020B0604020202020204" pitchFamily="34" charset="0"/>
              <a:buChar char="•"/>
            </a:pPr>
            <a:r>
              <a:rPr lang="en-US" dirty="0"/>
              <a:t>Documents prepared by employees, intended to be sent and sent to Freshfields</a:t>
            </a:r>
          </a:p>
          <a:p>
            <a:pPr marL="342900" indent="-342900">
              <a:buFont typeface="Arial" panose="020B0604020202020204" pitchFamily="34" charset="0"/>
              <a:buChar char="•"/>
            </a:pPr>
            <a:r>
              <a:rPr lang="en-US" dirty="0"/>
              <a:t>Documents prepared by employees, with dominant purpose of obtaining legal advice but not in fact sent to Freshfields</a:t>
            </a:r>
          </a:p>
          <a:p>
            <a:pPr marL="342900" indent="-342900">
              <a:buFont typeface="Arial" panose="020B0604020202020204" pitchFamily="34" charset="0"/>
              <a:buChar char="•"/>
            </a:pPr>
            <a:r>
              <a:rPr lang="en-US" dirty="0"/>
              <a:t>Documents not prepared for dominant purpose of obtaining legal advice, but  in fact sent to Freshfields</a:t>
            </a:r>
          </a:p>
          <a:p>
            <a:pPr marL="342900" indent="-342900">
              <a:buFont typeface="Arial" panose="020B0604020202020204" pitchFamily="34" charset="0"/>
              <a:buChar char="•"/>
            </a:pPr>
            <a:r>
              <a:rPr lang="en-US" dirty="0"/>
              <a:t>Does position of ex-employees make any difference?</a:t>
            </a:r>
          </a:p>
        </p:txBody>
      </p:sp>
    </p:spTree>
    <p:extLst>
      <p:ext uri="{BB962C8B-B14F-4D97-AF65-F5344CB8AC3E}">
        <p14:creationId xmlns:p14="http://schemas.microsoft.com/office/powerpoint/2010/main" val="406574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7D498E-B368-45AD-8230-C15E29715F9D}"/>
              </a:ext>
            </a:extLst>
          </p:cNvPr>
          <p:cNvSpPr>
            <a:spLocks noGrp="1"/>
          </p:cNvSpPr>
          <p:nvPr>
            <p:ph type="title"/>
          </p:nvPr>
        </p:nvSpPr>
        <p:spPr>
          <a:xfrm>
            <a:off x="258255" y="1318718"/>
            <a:ext cx="8435472" cy="679848"/>
          </a:xfrm>
        </p:spPr>
        <p:txBody>
          <a:bodyPr>
            <a:noAutofit/>
          </a:bodyPr>
          <a:lstStyle/>
          <a:p>
            <a:r>
              <a:rPr lang="en-GB" sz="3600" dirty="0"/>
              <a:t>Litigation privilege and legal advice privilege </a:t>
            </a:r>
          </a:p>
        </p:txBody>
      </p:sp>
      <p:sp>
        <p:nvSpPr>
          <p:cNvPr id="5" name="Content Placeholder 4">
            <a:extLst>
              <a:ext uri="{FF2B5EF4-FFF2-40B4-BE49-F238E27FC236}">
                <a16:creationId xmlns:a16="http://schemas.microsoft.com/office/drawing/2014/main" id="{0CE8FF53-6D9E-4801-AE35-94C73868BDA6}"/>
              </a:ext>
            </a:extLst>
          </p:cNvPr>
          <p:cNvSpPr>
            <a:spLocks noGrp="1"/>
          </p:cNvSpPr>
          <p:nvPr>
            <p:ph idx="1"/>
          </p:nvPr>
        </p:nvSpPr>
        <p:spPr>
          <a:xfrm>
            <a:off x="258255" y="1929293"/>
            <a:ext cx="7886700" cy="2921319"/>
          </a:xfrm>
        </p:spPr>
        <p:txBody>
          <a:bodyPr>
            <a:normAutofit fontScale="70000" lnSpcReduction="20000"/>
          </a:bodyPr>
          <a:lstStyle/>
          <a:p>
            <a:endParaRPr lang="en-GB" sz="2400" dirty="0"/>
          </a:p>
          <a:p>
            <a:r>
              <a:rPr lang="en-GB" sz="2400" dirty="0"/>
              <a:t>“… </a:t>
            </a:r>
            <a:r>
              <a:rPr lang="en-GB" sz="2400" i="1" dirty="0"/>
              <a:t>Litigation privilege covers all documents brought into being for the purposes of litigation. Legal advice privilege covers communications between lawyers and their clients whereby legal advice is sought or given…”</a:t>
            </a:r>
          </a:p>
          <a:p>
            <a:endParaRPr lang="en-GB" sz="1000" i="1" dirty="0"/>
          </a:p>
          <a:p>
            <a:r>
              <a:rPr lang="en-GB" sz="2400" i="1" dirty="0"/>
              <a:t>“… Legal advice is frequently sought or given in connection with current or contemplated litigation. But it may equally well be sought or given in circumstances and for purposes that have nothing to do with litigation… a connection with litigation is not a necessary condition for privilege to be attached… On the other hand it has been held that litigation privilege can extend to communications between a lawyer or the lawyer’s client and a third party or to any document brought into existence for the dominant purpose of being used in litigation…”</a:t>
            </a:r>
          </a:p>
          <a:p>
            <a:pPr algn="r"/>
            <a:r>
              <a:rPr lang="en-GB" sz="1900" i="1" dirty="0"/>
              <a:t>Three Rivers (No 6)</a:t>
            </a:r>
            <a:r>
              <a:rPr lang="en-GB" sz="1900" dirty="0"/>
              <a:t> [2004] UKHL 48; [2005] 1 AC 610 [10] and [27] (Lord Scott)</a:t>
            </a:r>
          </a:p>
          <a:p>
            <a:pPr algn="r"/>
            <a:endParaRPr lang="en-GB" sz="1900" dirty="0"/>
          </a:p>
          <a:p>
            <a:pPr algn="r"/>
            <a:endParaRPr lang="en-GB" sz="1900" dirty="0"/>
          </a:p>
        </p:txBody>
      </p:sp>
    </p:spTree>
    <p:extLst>
      <p:ext uri="{BB962C8B-B14F-4D97-AF65-F5344CB8AC3E}">
        <p14:creationId xmlns:p14="http://schemas.microsoft.com/office/powerpoint/2010/main" val="613619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772FD6-06D8-F0AF-750D-F04253EC8A91}"/>
              </a:ext>
            </a:extLst>
          </p:cNvPr>
          <p:cNvSpPr>
            <a:spLocks noGrp="1"/>
          </p:cNvSpPr>
          <p:nvPr>
            <p:ph idx="1"/>
          </p:nvPr>
        </p:nvSpPr>
        <p:spPr/>
        <p:txBody>
          <a:bodyPr/>
          <a:lstStyle/>
          <a:p>
            <a:r>
              <a:rPr lang="en-GB" dirty="0"/>
              <a:t>“[A]n internal confidential document, not being a communication with a third party, which was produced or brought into existence with the dominant purpose that it or its contents be used to obtain legal advice is privileged from production,”</a:t>
            </a:r>
          </a:p>
          <a:p>
            <a:endParaRPr lang="en-GB" dirty="0"/>
          </a:p>
          <a:p>
            <a:r>
              <a:rPr lang="en-GB" dirty="0"/>
              <a:t>Per Tomlinson J. in </a:t>
            </a:r>
            <a:r>
              <a:rPr lang="en-GB" i="1" dirty="0"/>
              <a:t>Three Rivers [2002] EWHC 2730 (Comm)</a:t>
            </a:r>
            <a:endParaRPr lang="en-GB" dirty="0"/>
          </a:p>
        </p:txBody>
      </p:sp>
    </p:spTree>
    <p:extLst>
      <p:ext uri="{BB962C8B-B14F-4D97-AF65-F5344CB8AC3E}">
        <p14:creationId xmlns:p14="http://schemas.microsoft.com/office/powerpoint/2010/main" val="1729582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F66F5A-A08C-D8CC-1054-4F6E23BE0205}"/>
              </a:ext>
            </a:extLst>
          </p:cNvPr>
          <p:cNvSpPr>
            <a:spLocks noGrp="1"/>
          </p:cNvSpPr>
          <p:nvPr>
            <p:ph idx="1"/>
          </p:nvPr>
        </p:nvSpPr>
        <p:spPr/>
        <p:txBody>
          <a:bodyPr/>
          <a:lstStyle/>
          <a:p>
            <a:r>
              <a:rPr lang="en-GB" dirty="0"/>
              <a:t>Other Jurisdictions:</a:t>
            </a:r>
          </a:p>
          <a:p>
            <a:endParaRPr lang="en-GB" dirty="0"/>
          </a:p>
          <a:p>
            <a:r>
              <a:rPr lang="en-GB" dirty="0"/>
              <a:t>Singapore: </a:t>
            </a:r>
            <a:r>
              <a:rPr lang="en-GB" i="1" dirty="0"/>
              <a:t>Skandinaviska Enskilda Banken</a:t>
            </a:r>
            <a:r>
              <a:rPr lang="en-GB" dirty="0"/>
              <a:t> [2007] 2 SLR 367</a:t>
            </a:r>
          </a:p>
          <a:p>
            <a:endParaRPr lang="en-GB" dirty="0"/>
          </a:p>
          <a:p>
            <a:r>
              <a:rPr lang="en-GB" dirty="0"/>
              <a:t>Hong Kong: </a:t>
            </a:r>
            <a:r>
              <a:rPr lang="en-GB" i="1" dirty="0" err="1"/>
              <a:t>Citic</a:t>
            </a:r>
            <a:r>
              <a:rPr lang="en-GB" i="1" dirty="0"/>
              <a:t> Pacific Ltd v Secretary for Justice </a:t>
            </a:r>
            <a:r>
              <a:rPr lang="en-GB" dirty="0"/>
              <a:t>[2016] 1 HKC 157</a:t>
            </a:r>
            <a:endParaRPr lang="en-GB" i="1" dirty="0"/>
          </a:p>
        </p:txBody>
      </p:sp>
    </p:spTree>
    <p:extLst>
      <p:ext uri="{BB962C8B-B14F-4D97-AF65-F5344CB8AC3E}">
        <p14:creationId xmlns:p14="http://schemas.microsoft.com/office/powerpoint/2010/main" val="940416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B9B3A3-F671-81AE-E196-67F684A31D11}"/>
              </a:ext>
            </a:extLst>
          </p:cNvPr>
          <p:cNvSpPr>
            <a:spLocks noGrp="1"/>
          </p:cNvSpPr>
          <p:nvPr>
            <p:ph type="title"/>
          </p:nvPr>
        </p:nvSpPr>
        <p:spPr>
          <a:xfrm>
            <a:off x="258254" y="1073700"/>
            <a:ext cx="8526969" cy="679848"/>
          </a:xfrm>
        </p:spPr>
        <p:txBody>
          <a:bodyPr anchor="b">
            <a:normAutofit/>
          </a:bodyPr>
          <a:lstStyle/>
          <a:p>
            <a:r>
              <a:rPr lang="en-US" sz="3100"/>
              <a:t>RBS Rights Issue Litigation [2017] 1 WLR 1991 </a:t>
            </a:r>
          </a:p>
        </p:txBody>
      </p:sp>
      <p:sp>
        <p:nvSpPr>
          <p:cNvPr id="9" name="Content Placeholder 2">
            <a:extLst>
              <a:ext uri="{FF2B5EF4-FFF2-40B4-BE49-F238E27FC236}">
                <a16:creationId xmlns:a16="http://schemas.microsoft.com/office/drawing/2014/main" id="{EFE34589-1F9C-7101-AEE2-3CC9AEC5824A}"/>
              </a:ext>
            </a:extLst>
          </p:cNvPr>
          <p:cNvSpPr>
            <a:spLocks noGrp="1"/>
          </p:cNvSpPr>
          <p:nvPr>
            <p:ph idx="13"/>
          </p:nvPr>
        </p:nvSpPr>
        <p:spPr>
          <a:xfrm>
            <a:off x="258255" y="1848510"/>
            <a:ext cx="8526970" cy="2956294"/>
          </a:xfrm>
        </p:spPr>
        <p:txBody>
          <a:bodyPr>
            <a:normAutofit lnSpcReduction="10000"/>
          </a:bodyPr>
          <a:lstStyle/>
          <a:p>
            <a:pPr>
              <a:spcAft>
                <a:spcPts val="600"/>
              </a:spcAft>
            </a:pPr>
            <a:endParaRPr lang="en-US" dirty="0"/>
          </a:p>
          <a:p>
            <a:pPr marL="571500" indent="-571500">
              <a:spcAft>
                <a:spcPts val="600"/>
              </a:spcAft>
              <a:buFont typeface="Arial" panose="020B0604020202020204" pitchFamily="34" charset="0"/>
              <a:buChar char="•"/>
            </a:pPr>
            <a:r>
              <a:rPr lang="en-US" dirty="0"/>
              <a:t>Interview notes with employees taken by lawyers for purposes of 2 US investigations</a:t>
            </a:r>
          </a:p>
          <a:p>
            <a:pPr marL="571500" indent="-571500">
              <a:spcAft>
                <a:spcPts val="600"/>
              </a:spcAft>
              <a:buFont typeface="Arial" panose="020B0604020202020204" pitchFamily="34" charset="0"/>
              <a:buChar char="•"/>
            </a:pPr>
            <a:r>
              <a:rPr lang="en-US" dirty="0"/>
              <a:t>Any communication by an employee who is authorized to communicate with a legal adviser for the purpose of employer seeking legal advice is privileged: not part of test that the communication should consist of instructions rather than information </a:t>
            </a:r>
          </a:p>
          <a:p>
            <a:pPr marL="571500" indent="-571500">
              <a:spcAft>
                <a:spcPts val="600"/>
              </a:spcAft>
              <a:buFont typeface="Arial" panose="020B0604020202020204" pitchFamily="34" charset="0"/>
              <a:buChar char="•"/>
            </a:pPr>
            <a:endParaRPr lang="en-US" dirty="0"/>
          </a:p>
          <a:p>
            <a:pPr marL="571500" indent="-57150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10773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F449-8B60-4354-B2DA-B55B82C455AF}"/>
              </a:ext>
            </a:extLst>
          </p:cNvPr>
          <p:cNvSpPr>
            <a:spLocks noGrp="1"/>
          </p:cNvSpPr>
          <p:nvPr>
            <p:ph type="title"/>
          </p:nvPr>
        </p:nvSpPr>
        <p:spPr>
          <a:xfrm>
            <a:off x="258255" y="916412"/>
            <a:ext cx="8526970" cy="906464"/>
          </a:xfrm>
        </p:spPr>
        <p:txBody>
          <a:bodyPr anchor="b">
            <a:normAutofit/>
          </a:bodyPr>
          <a:lstStyle/>
          <a:p>
            <a:r>
              <a:rPr lang="en-GB" dirty="0"/>
              <a:t>Director of the SFO v Eurasian Natural Resources </a:t>
            </a:r>
            <a:r>
              <a:rPr lang="en-GB" dirty="0" err="1"/>
              <a:t>Corpn</a:t>
            </a:r>
            <a:r>
              <a:rPr lang="en-GB" dirty="0"/>
              <a:t> Ltd</a:t>
            </a:r>
            <a:br>
              <a:rPr lang="en-GB" dirty="0"/>
            </a:br>
            <a:r>
              <a:rPr lang="en-GB" dirty="0"/>
              <a:t>[2019] 1 WLR 791</a:t>
            </a:r>
          </a:p>
        </p:txBody>
      </p:sp>
      <p:sp>
        <p:nvSpPr>
          <p:cNvPr id="8" name="Content Placeholder 2">
            <a:extLst>
              <a:ext uri="{FF2B5EF4-FFF2-40B4-BE49-F238E27FC236}">
                <a16:creationId xmlns:a16="http://schemas.microsoft.com/office/drawing/2014/main" id="{6BC8B9DF-B1FC-1607-E02B-9CC277ED48C3}"/>
              </a:ext>
            </a:extLst>
          </p:cNvPr>
          <p:cNvSpPr>
            <a:spLocks noGrp="1"/>
          </p:cNvSpPr>
          <p:nvPr>
            <p:ph idx="1"/>
          </p:nvPr>
        </p:nvSpPr>
        <p:spPr>
          <a:xfrm>
            <a:off x="258255" y="2004627"/>
            <a:ext cx="8526970" cy="2998553"/>
          </a:xfrm>
        </p:spPr>
        <p:txBody>
          <a:bodyPr>
            <a:normAutofit fontScale="92500" lnSpcReduction="10000"/>
          </a:bodyPr>
          <a:lstStyle/>
          <a:p>
            <a:pPr>
              <a:spcAft>
                <a:spcPts val="600"/>
              </a:spcAft>
            </a:pPr>
            <a:r>
              <a:rPr lang="en-US" dirty="0"/>
              <a:t>Internal investigation into bribery and corruption</a:t>
            </a:r>
          </a:p>
          <a:p>
            <a:pPr>
              <a:spcAft>
                <a:spcPts val="600"/>
              </a:spcAft>
            </a:pPr>
            <a:endParaRPr lang="en-US" dirty="0"/>
          </a:p>
          <a:p>
            <a:pPr>
              <a:spcAft>
                <a:spcPts val="600"/>
              </a:spcAft>
            </a:pPr>
            <a:r>
              <a:rPr lang="en-US" dirty="0"/>
              <a:t>Communications with SFO against backdrop of self-reporting regime, followed by criminal investigation </a:t>
            </a:r>
          </a:p>
          <a:p>
            <a:pPr>
              <a:spcAft>
                <a:spcPts val="600"/>
              </a:spcAft>
            </a:pPr>
            <a:endParaRPr lang="en-US" dirty="0"/>
          </a:p>
          <a:p>
            <a:pPr>
              <a:spcAft>
                <a:spcPts val="600"/>
              </a:spcAft>
            </a:pPr>
            <a:r>
              <a:rPr lang="en-US" dirty="0"/>
              <a:t>When was litigation in contemplation?</a:t>
            </a:r>
          </a:p>
          <a:p>
            <a:pPr>
              <a:spcAft>
                <a:spcPts val="600"/>
              </a:spcAft>
            </a:pPr>
            <a:endParaRPr lang="en-US" dirty="0"/>
          </a:p>
          <a:p>
            <a:pPr>
              <a:spcAft>
                <a:spcPts val="600"/>
              </a:spcAft>
            </a:pPr>
            <a:r>
              <a:rPr lang="en-US" dirty="0"/>
              <a:t>What was the “dominant purpose” of the interview notes? </a:t>
            </a:r>
          </a:p>
          <a:p>
            <a:pPr>
              <a:spcAft>
                <a:spcPts val="600"/>
              </a:spcAft>
            </a:pPr>
            <a:endParaRPr lang="en-US" dirty="0"/>
          </a:p>
        </p:txBody>
      </p:sp>
    </p:spTree>
    <p:extLst>
      <p:ext uri="{BB962C8B-B14F-4D97-AF65-F5344CB8AC3E}">
        <p14:creationId xmlns:p14="http://schemas.microsoft.com/office/powerpoint/2010/main" val="1643822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BDAE7-BC72-22CF-CB22-A474332F6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D15066-8049-145D-F2BB-773D4773692D}"/>
              </a:ext>
            </a:extLst>
          </p:cNvPr>
          <p:cNvSpPr>
            <a:spLocks noGrp="1"/>
          </p:cNvSpPr>
          <p:nvPr>
            <p:ph type="title"/>
          </p:nvPr>
        </p:nvSpPr>
        <p:spPr>
          <a:xfrm>
            <a:off x="258255" y="916412"/>
            <a:ext cx="8526970" cy="906464"/>
          </a:xfrm>
        </p:spPr>
        <p:txBody>
          <a:bodyPr anchor="b">
            <a:normAutofit/>
          </a:bodyPr>
          <a:lstStyle/>
          <a:p>
            <a:r>
              <a:rPr lang="en-GB" dirty="0"/>
              <a:t>R (Jet2.com Ltd) v Civil Aviation Authority [2020] QB 1027</a:t>
            </a:r>
          </a:p>
        </p:txBody>
      </p:sp>
      <p:sp>
        <p:nvSpPr>
          <p:cNvPr id="8" name="Content Placeholder 2">
            <a:extLst>
              <a:ext uri="{FF2B5EF4-FFF2-40B4-BE49-F238E27FC236}">
                <a16:creationId xmlns:a16="http://schemas.microsoft.com/office/drawing/2014/main" id="{1B655ED5-4131-F226-E30A-D4BB78B41D90}"/>
              </a:ext>
            </a:extLst>
          </p:cNvPr>
          <p:cNvSpPr>
            <a:spLocks noGrp="1"/>
          </p:cNvSpPr>
          <p:nvPr>
            <p:ph idx="1"/>
          </p:nvPr>
        </p:nvSpPr>
        <p:spPr>
          <a:xfrm>
            <a:off x="258255" y="2004627"/>
            <a:ext cx="8526970" cy="2998553"/>
          </a:xfrm>
        </p:spPr>
        <p:txBody>
          <a:bodyPr>
            <a:normAutofit/>
          </a:bodyPr>
          <a:lstStyle/>
          <a:p>
            <a:pPr>
              <a:spcAft>
                <a:spcPts val="600"/>
              </a:spcAft>
            </a:pPr>
            <a:r>
              <a:rPr lang="en-US" dirty="0"/>
              <a:t>Judicial Review in respect of press release and “leaks”</a:t>
            </a:r>
          </a:p>
          <a:p>
            <a:pPr>
              <a:spcAft>
                <a:spcPts val="600"/>
              </a:spcAft>
            </a:pPr>
            <a:endParaRPr lang="en-US" dirty="0"/>
          </a:p>
          <a:p>
            <a:pPr>
              <a:spcAft>
                <a:spcPts val="600"/>
              </a:spcAft>
            </a:pPr>
            <a:r>
              <a:rPr lang="en-US" dirty="0"/>
              <a:t>Is the “dominant purpose” test applicable to LAP?</a:t>
            </a:r>
          </a:p>
          <a:p>
            <a:pPr>
              <a:spcAft>
                <a:spcPts val="600"/>
              </a:spcAft>
            </a:pPr>
            <a:r>
              <a:rPr lang="en-US" dirty="0"/>
              <a:t> </a:t>
            </a:r>
          </a:p>
          <a:p>
            <a:pPr>
              <a:spcAft>
                <a:spcPts val="600"/>
              </a:spcAft>
            </a:pPr>
            <a:r>
              <a:rPr lang="en-US" dirty="0"/>
              <a:t>What about e-mails with attachments sent to multiple recipients?</a:t>
            </a:r>
          </a:p>
          <a:p>
            <a:pPr>
              <a:spcAft>
                <a:spcPts val="600"/>
              </a:spcAft>
            </a:pPr>
            <a:endParaRPr lang="en-US" dirty="0"/>
          </a:p>
        </p:txBody>
      </p:sp>
    </p:spTree>
    <p:extLst>
      <p:ext uri="{BB962C8B-B14F-4D97-AF65-F5344CB8AC3E}">
        <p14:creationId xmlns:p14="http://schemas.microsoft.com/office/powerpoint/2010/main" val="2434241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96DBB-B258-3F15-216F-69F36630D9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925CFC-B368-A930-E399-9F28FF74AD52}"/>
              </a:ext>
            </a:extLst>
          </p:cNvPr>
          <p:cNvSpPr>
            <a:spLocks noGrp="1"/>
          </p:cNvSpPr>
          <p:nvPr>
            <p:ph type="title"/>
          </p:nvPr>
        </p:nvSpPr>
        <p:spPr>
          <a:xfrm>
            <a:off x="258255" y="916412"/>
            <a:ext cx="8526970" cy="906464"/>
          </a:xfrm>
        </p:spPr>
        <p:txBody>
          <a:bodyPr anchor="b">
            <a:normAutofit/>
          </a:bodyPr>
          <a:lstStyle/>
          <a:p>
            <a:r>
              <a:rPr lang="en-GB" dirty="0"/>
              <a:t>Practicalities  </a:t>
            </a:r>
          </a:p>
        </p:txBody>
      </p:sp>
      <p:sp>
        <p:nvSpPr>
          <p:cNvPr id="8" name="Content Placeholder 2">
            <a:extLst>
              <a:ext uri="{FF2B5EF4-FFF2-40B4-BE49-F238E27FC236}">
                <a16:creationId xmlns:a16="http://schemas.microsoft.com/office/drawing/2014/main" id="{56CB9CE6-66A0-51C5-E3C2-181337DD2AAF}"/>
              </a:ext>
            </a:extLst>
          </p:cNvPr>
          <p:cNvSpPr>
            <a:spLocks noGrp="1"/>
          </p:cNvSpPr>
          <p:nvPr>
            <p:ph idx="1"/>
          </p:nvPr>
        </p:nvSpPr>
        <p:spPr>
          <a:xfrm>
            <a:off x="258255" y="2004627"/>
            <a:ext cx="8526970" cy="2998553"/>
          </a:xfrm>
        </p:spPr>
        <p:txBody>
          <a:bodyPr>
            <a:normAutofit/>
          </a:bodyPr>
          <a:lstStyle/>
          <a:p>
            <a:pPr>
              <a:spcAft>
                <a:spcPts val="600"/>
              </a:spcAft>
            </a:pPr>
            <a:endParaRPr lang="en-US" dirty="0"/>
          </a:p>
          <a:p>
            <a:pPr>
              <a:spcAft>
                <a:spcPts val="600"/>
              </a:spcAft>
            </a:pPr>
            <a:r>
              <a:rPr lang="en-US" dirty="0"/>
              <a:t>The “instructing” client</a:t>
            </a:r>
          </a:p>
          <a:p>
            <a:pPr>
              <a:spcAft>
                <a:spcPts val="600"/>
              </a:spcAft>
            </a:pPr>
            <a:endParaRPr lang="en-US" dirty="0"/>
          </a:p>
          <a:p>
            <a:pPr>
              <a:spcAft>
                <a:spcPts val="600"/>
              </a:spcAft>
            </a:pPr>
            <a:r>
              <a:rPr lang="en-US" dirty="0"/>
              <a:t>The “litigation in contemplation” test</a:t>
            </a:r>
          </a:p>
          <a:p>
            <a:pPr>
              <a:spcAft>
                <a:spcPts val="600"/>
              </a:spcAft>
            </a:pPr>
            <a:endParaRPr lang="en-US" dirty="0"/>
          </a:p>
          <a:p>
            <a:pPr>
              <a:spcAft>
                <a:spcPts val="600"/>
              </a:spcAft>
            </a:pPr>
            <a:endParaRPr lang="en-US" dirty="0"/>
          </a:p>
        </p:txBody>
      </p:sp>
    </p:spTree>
    <p:extLst>
      <p:ext uri="{BB962C8B-B14F-4D97-AF65-F5344CB8AC3E}">
        <p14:creationId xmlns:p14="http://schemas.microsoft.com/office/powerpoint/2010/main" val="1735054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7FF6D-D7E2-FCA9-1A0A-C7B443BE76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86C55-CDE2-05C4-FCD6-CCEB16F40D56}"/>
              </a:ext>
            </a:extLst>
          </p:cNvPr>
          <p:cNvSpPr>
            <a:spLocks noGrp="1"/>
          </p:cNvSpPr>
          <p:nvPr>
            <p:ph type="title"/>
          </p:nvPr>
        </p:nvSpPr>
        <p:spPr>
          <a:xfrm>
            <a:off x="258255" y="916412"/>
            <a:ext cx="8526970" cy="906464"/>
          </a:xfrm>
        </p:spPr>
        <p:txBody>
          <a:bodyPr anchor="b">
            <a:normAutofit/>
          </a:bodyPr>
          <a:lstStyle/>
          <a:p>
            <a:r>
              <a:rPr lang="en-GB" dirty="0"/>
              <a:t>Predictions   </a:t>
            </a:r>
          </a:p>
        </p:txBody>
      </p:sp>
      <p:sp>
        <p:nvSpPr>
          <p:cNvPr id="8" name="Content Placeholder 2">
            <a:extLst>
              <a:ext uri="{FF2B5EF4-FFF2-40B4-BE49-F238E27FC236}">
                <a16:creationId xmlns:a16="http://schemas.microsoft.com/office/drawing/2014/main" id="{4993F874-5BBE-439F-16CB-4845AEB678ED}"/>
              </a:ext>
            </a:extLst>
          </p:cNvPr>
          <p:cNvSpPr>
            <a:spLocks noGrp="1"/>
          </p:cNvSpPr>
          <p:nvPr>
            <p:ph idx="1"/>
          </p:nvPr>
        </p:nvSpPr>
        <p:spPr>
          <a:xfrm>
            <a:off x="258255" y="2004627"/>
            <a:ext cx="8526970" cy="2998553"/>
          </a:xfrm>
        </p:spPr>
        <p:txBody>
          <a:bodyPr>
            <a:normAutofit/>
          </a:bodyPr>
          <a:lstStyle/>
          <a:p>
            <a:pPr>
              <a:spcAft>
                <a:spcPts val="600"/>
              </a:spcAft>
            </a:pPr>
            <a:endParaRPr lang="en-US" dirty="0"/>
          </a:p>
          <a:p>
            <a:pPr>
              <a:spcAft>
                <a:spcPts val="600"/>
              </a:spcAft>
            </a:pPr>
            <a:r>
              <a:rPr lang="en-US" dirty="0"/>
              <a:t>Three Rivers No 5 Revisited?</a:t>
            </a:r>
          </a:p>
          <a:p>
            <a:pPr>
              <a:spcAft>
                <a:spcPts val="600"/>
              </a:spcAft>
            </a:pPr>
            <a:endParaRPr lang="en-US" dirty="0"/>
          </a:p>
          <a:p>
            <a:pPr>
              <a:spcAft>
                <a:spcPts val="600"/>
              </a:spcAft>
            </a:pPr>
            <a:r>
              <a:rPr lang="en-US" dirty="0"/>
              <a:t>A new definition of the “Client”</a:t>
            </a:r>
          </a:p>
          <a:p>
            <a:pPr>
              <a:spcAft>
                <a:spcPts val="600"/>
              </a:spcAft>
            </a:pPr>
            <a:endParaRPr lang="en-US" dirty="0"/>
          </a:p>
          <a:p>
            <a:pPr>
              <a:spcAft>
                <a:spcPts val="600"/>
              </a:spcAft>
            </a:pPr>
            <a:r>
              <a:rPr lang="en-US" dirty="0"/>
              <a:t>Fusion of Litigation Privilege and Legal Advice Privilege</a:t>
            </a:r>
          </a:p>
          <a:p>
            <a:pPr>
              <a:spcAft>
                <a:spcPts val="600"/>
              </a:spcAft>
            </a:pPr>
            <a:endParaRPr lang="en-US" dirty="0"/>
          </a:p>
          <a:p>
            <a:pPr>
              <a:spcAft>
                <a:spcPts val="600"/>
              </a:spcAft>
            </a:pPr>
            <a:endParaRPr lang="en-US" dirty="0"/>
          </a:p>
        </p:txBody>
      </p:sp>
    </p:spTree>
    <p:extLst>
      <p:ext uri="{BB962C8B-B14F-4D97-AF65-F5344CB8AC3E}">
        <p14:creationId xmlns:p14="http://schemas.microsoft.com/office/powerpoint/2010/main" val="639998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1F098-8C8B-46FF-2AE1-173EB274DA7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D2AFE-261E-1673-4EF9-C2C5FD9EFF94}"/>
              </a:ext>
            </a:extLst>
          </p:cNvPr>
          <p:cNvSpPr>
            <a:spLocks noGrp="1"/>
          </p:cNvSpPr>
          <p:nvPr>
            <p:ph idx="1"/>
          </p:nvPr>
        </p:nvSpPr>
        <p:spPr/>
        <p:txBody>
          <a:bodyPr/>
          <a:lstStyle/>
          <a:p>
            <a:r>
              <a:rPr lang="en-GB" dirty="0"/>
              <a:t>“[A]n internal confidential document, not being a communication with a third party, which was produced or brought into existence with the dominant purpose that it or its contents be used to obtain legal advice is privileged from production,”</a:t>
            </a:r>
          </a:p>
          <a:p>
            <a:endParaRPr lang="en-GB" dirty="0"/>
          </a:p>
          <a:p>
            <a:r>
              <a:rPr lang="en-GB" dirty="0"/>
              <a:t>Per Tomlinson J. in </a:t>
            </a:r>
            <a:r>
              <a:rPr lang="en-GB" i="1" dirty="0"/>
              <a:t>Three Rivers [2002] EWHC 2730 (Comm)</a:t>
            </a:r>
            <a:endParaRPr lang="en-GB" dirty="0"/>
          </a:p>
        </p:txBody>
      </p:sp>
    </p:spTree>
    <p:extLst>
      <p:ext uri="{BB962C8B-B14F-4D97-AF65-F5344CB8AC3E}">
        <p14:creationId xmlns:p14="http://schemas.microsoft.com/office/powerpoint/2010/main" val="2557470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593B3CD-3A43-F71B-8E9F-879579B2D4AE}"/>
              </a:ext>
            </a:extLst>
          </p:cNvPr>
          <p:cNvSpPr>
            <a:spLocks noGrp="1"/>
          </p:cNvSpPr>
          <p:nvPr>
            <p:ph type="body" sz="quarter" idx="13"/>
          </p:nvPr>
        </p:nvSpPr>
        <p:spPr/>
        <p:txBody>
          <a:bodyPr/>
          <a:lstStyle/>
          <a:p>
            <a:r>
              <a:rPr lang="en-GB" dirty="0"/>
              <a:t>Jonathan Nash KC</a:t>
            </a:r>
          </a:p>
        </p:txBody>
      </p:sp>
      <p:sp>
        <p:nvSpPr>
          <p:cNvPr id="17" name="Text Placeholder 16">
            <a:extLst>
              <a:ext uri="{FF2B5EF4-FFF2-40B4-BE49-F238E27FC236}">
                <a16:creationId xmlns:a16="http://schemas.microsoft.com/office/drawing/2014/main" id="{C521E503-DEAC-64F5-5C9B-BAE0BD0B558F}"/>
              </a:ext>
            </a:extLst>
          </p:cNvPr>
          <p:cNvSpPr>
            <a:spLocks noGrp="1"/>
          </p:cNvSpPr>
          <p:nvPr>
            <p:ph type="body" sz="quarter" idx="14"/>
          </p:nvPr>
        </p:nvSpPr>
        <p:spPr/>
        <p:txBody>
          <a:bodyPr/>
          <a:lstStyle/>
          <a:p>
            <a:r>
              <a:rPr lang="en-GB" dirty="0"/>
              <a:t>jnash@3vb.com</a:t>
            </a:r>
          </a:p>
        </p:txBody>
      </p:sp>
      <p:sp>
        <p:nvSpPr>
          <p:cNvPr id="22" name="Text Placeholder 21">
            <a:extLst>
              <a:ext uri="{FF2B5EF4-FFF2-40B4-BE49-F238E27FC236}">
                <a16:creationId xmlns:a16="http://schemas.microsoft.com/office/drawing/2014/main" id="{61845D4D-A459-2F59-3242-29E0153AD96E}"/>
              </a:ext>
            </a:extLst>
          </p:cNvPr>
          <p:cNvSpPr>
            <a:spLocks noGrp="1"/>
          </p:cNvSpPr>
          <p:nvPr>
            <p:ph type="body" sz="quarter" idx="19"/>
          </p:nvPr>
        </p:nvSpPr>
        <p:spPr/>
        <p:txBody>
          <a:bodyPr/>
          <a:lstStyle/>
          <a:p>
            <a:r>
              <a:rPr lang="en-GB" dirty="0"/>
              <a:t>John Yap</a:t>
            </a:r>
          </a:p>
        </p:txBody>
      </p:sp>
      <p:sp>
        <p:nvSpPr>
          <p:cNvPr id="23" name="Text Placeholder 22">
            <a:extLst>
              <a:ext uri="{FF2B5EF4-FFF2-40B4-BE49-F238E27FC236}">
                <a16:creationId xmlns:a16="http://schemas.microsoft.com/office/drawing/2014/main" id="{535FD4DB-CD14-77DB-0EA3-A18F2AD6F05F}"/>
              </a:ext>
            </a:extLst>
          </p:cNvPr>
          <p:cNvSpPr>
            <a:spLocks noGrp="1"/>
          </p:cNvSpPr>
          <p:nvPr>
            <p:ph type="body" sz="quarter" idx="20"/>
          </p:nvPr>
        </p:nvSpPr>
        <p:spPr/>
        <p:txBody>
          <a:bodyPr/>
          <a:lstStyle/>
          <a:p>
            <a:r>
              <a:rPr lang="en-GB" dirty="0"/>
              <a:t>jyap@3vb.com</a:t>
            </a:r>
          </a:p>
        </p:txBody>
      </p:sp>
      <p:sp>
        <p:nvSpPr>
          <p:cNvPr id="15" name="Title 14">
            <a:extLst>
              <a:ext uri="{FF2B5EF4-FFF2-40B4-BE49-F238E27FC236}">
                <a16:creationId xmlns:a16="http://schemas.microsoft.com/office/drawing/2014/main" id="{5AD69010-B984-DFBB-82F0-F355EC741322}"/>
              </a:ext>
            </a:extLst>
          </p:cNvPr>
          <p:cNvSpPr>
            <a:spLocks noGrp="1"/>
          </p:cNvSpPr>
          <p:nvPr>
            <p:ph type="title"/>
          </p:nvPr>
        </p:nvSpPr>
        <p:spPr/>
        <p:txBody>
          <a:bodyPr/>
          <a:lstStyle/>
          <a:p>
            <a:r>
              <a:rPr lang="en-GB" dirty="0"/>
              <a:t>Contact</a:t>
            </a:r>
          </a:p>
        </p:txBody>
      </p:sp>
      <p:pic>
        <p:nvPicPr>
          <p:cNvPr id="7" name="Picture Placeholder 6" descr="A person in a suit and tie sitting at a table&#10;&#10;AI-generated content may be incorrect.">
            <a:extLst>
              <a:ext uri="{FF2B5EF4-FFF2-40B4-BE49-F238E27FC236}">
                <a16:creationId xmlns:a16="http://schemas.microsoft.com/office/drawing/2014/main" id="{3A3F2E86-2212-D037-BEF5-78FB86A55AFE}"/>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34184" t="11260" r="27926" b="41660"/>
          <a:stretch>
            <a:fillRect/>
          </a:stretch>
        </p:blipFill>
        <p:spPr>
          <a:xfrm>
            <a:off x="2374902" y="1939127"/>
            <a:ext cx="1017589" cy="841775"/>
          </a:xfrm>
        </p:spPr>
      </p:pic>
      <p:pic>
        <p:nvPicPr>
          <p:cNvPr id="5" name="Picture Placeholder 4" descr="A person in a suit and tie&#10;&#10;AI-generated content may be incorrect.">
            <a:extLst>
              <a:ext uri="{FF2B5EF4-FFF2-40B4-BE49-F238E27FC236}">
                <a16:creationId xmlns:a16="http://schemas.microsoft.com/office/drawing/2014/main" id="{4CBBBAEA-F6F1-B5C4-9505-79214F399416}"/>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l="29276" t="23049" r="34965" b="32602"/>
          <a:stretch>
            <a:fillRect/>
          </a:stretch>
        </p:blipFill>
        <p:spPr>
          <a:xfrm>
            <a:off x="2374902" y="3009232"/>
            <a:ext cx="1017589" cy="841775"/>
          </a:xfrm>
        </p:spPr>
      </p:pic>
    </p:spTree>
    <p:extLst>
      <p:ext uri="{BB962C8B-B14F-4D97-AF65-F5344CB8AC3E}">
        <p14:creationId xmlns:p14="http://schemas.microsoft.com/office/powerpoint/2010/main" val="237300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7D498E-B368-45AD-8230-C15E29715F9D}"/>
              </a:ext>
            </a:extLst>
          </p:cNvPr>
          <p:cNvSpPr>
            <a:spLocks noGrp="1"/>
          </p:cNvSpPr>
          <p:nvPr>
            <p:ph type="title"/>
          </p:nvPr>
        </p:nvSpPr>
        <p:spPr>
          <a:xfrm>
            <a:off x="258255" y="935154"/>
            <a:ext cx="7886700" cy="679848"/>
          </a:xfrm>
        </p:spPr>
        <p:txBody>
          <a:bodyPr>
            <a:normAutofit/>
          </a:bodyPr>
          <a:lstStyle/>
          <a:p>
            <a:r>
              <a:rPr lang="en-GB" sz="3600" dirty="0"/>
              <a:t>The Shareholder Rule</a:t>
            </a:r>
          </a:p>
        </p:txBody>
      </p:sp>
      <p:sp>
        <p:nvSpPr>
          <p:cNvPr id="5" name="Content Placeholder 4">
            <a:extLst>
              <a:ext uri="{FF2B5EF4-FFF2-40B4-BE49-F238E27FC236}">
                <a16:creationId xmlns:a16="http://schemas.microsoft.com/office/drawing/2014/main" id="{0CE8FF53-6D9E-4801-AE35-94C73868BDA6}"/>
              </a:ext>
            </a:extLst>
          </p:cNvPr>
          <p:cNvSpPr>
            <a:spLocks noGrp="1"/>
          </p:cNvSpPr>
          <p:nvPr>
            <p:ph idx="1"/>
          </p:nvPr>
        </p:nvSpPr>
        <p:spPr/>
        <p:txBody>
          <a:bodyPr>
            <a:normAutofit fontScale="85000" lnSpcReduction="10000"/>
          </a:bodyPr>
          <a:lstStyle/>
          <a:p>
            <a:endParaRPr lang="en-GB" dirty="0"/>
          </a:p>
          <a:p>
            <a:pPr marL="457200" indent="-457200">
              <a:buFont typeface="Arial" panose="020B0604020202020204" pitchFamily="34" charset="0"/>
              <a:buChar char="•"/>
            </a:pPr>
            <a:r>
              <a:rPr lang="en-GB" dirty="0"/>
              <a:t>The Shareholder Rule</a:t>
            </a:r>
          </a:p>
          <a:p>
            <a:pPr marL="457200" indent="-457200">
              <a:buFont typeface="Arial" panose="020B0604020202020204" pitchFamily="34" charset="0"/>
              <a:buChar char="•"/>
            </a:pPr>
            <a:r>
              <a:rPr lang="en-GB" i="1" dirty="0"/>
              <a:t>Aabar Holdings SARL v Glencore Plc &amp; others</a:t>
            </a:r>
            <a:r>
              <a:rPr lang="en-GB" dirty="0"/>
              <a:t> [2024] EWHC 3046 (Comm) (Picken J)</a:t>
            </a:r>
          </a:p>
          <a:p>
            <a:pPr marL="457200" indent="-457200">
              <a:buFont typeface="Arial" panose="020B0604020202020204" pitchFamily="34" charset="0"/>
              <a:buChar char="•"/>
            </a:pPr>
            <a:r>
              <a:rPr lang="en-GB" i="1" dirty="0"/>
              <a:t>Jardine Strategic Ltd v Oasis Investments II Master Fund Ltd &amp; </a:t>
            </a:r>
            <a:r>
              <a:rPr lang="en-GB" i="1" dirty="0" err="1"/>
              <a:t>ors</a:t>
            </a:r>
            <a:r>
              <a:rPr lang="en-GB" i="1" dirty="0"/>
              <a:t> </a:t>
            </a:r>
            <a:r>
              <a:rPr lang="en-GB" dirty="0"/>
              <a:t>[2025] UKPC 34</a:t>
            </a:r>
          </a:p>
          <a:p>
            <a:pPr marL="457200" indent="-457200">
              <a:buFont typeface="Arial" panose="020B0604020202020204" pitchFamily="34" charset="0"/>
              <a:buChar char="•"/>
            </a:pPr>
            <a:r>
              <a:rPr lang="en-GB" dirty="0"/>
              <a:t>Joint interest privilege</a:t>
            </a:r>
          </a:p>
        </p:txBody>
      </p:sp>
    </p:spTree>
    <p:extLst>
      <p:ext uri="{BB962C8B-B14F-4D97-AF65-F5344CB8AC3E}">
        <p14:creationId xmlns:p14="http://schemas.microsoft.com/office/powerpoint/2010/main" val="409724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FD9F2-7885-6B0C-43F4-029BECFC14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82B749-17ED-91CD-AE96-CB50E8459E3B}"/>
              </a:ext>
            </a:extLst>
          </p:cNvPr>
          <p:cNvSpPr>
            <a:spLocks noGrp="1"/>
          </p:cNvSpPr>
          <p:nvPr>
            <p:ph type="title"/>
          </p:nvPr>
        </p:nvSpPr>
        <p:spPr>
          <a:xfrm>
            <a:off x="258255" y="942081"/>
            <a:ext cx="7886700" cy="679848"/>
          </a:xfrm>
        </p:spPr>
        <p:txBody>
          <a:bodyPr>
            <a:normAutofit/>
          </a:bodyPr>
          <a:lstStyle/>
          <a:p>
            <a:r>
              <a:rPr lang="en-GB" sz="3600" dirty="0"/>
              <a:t>The Shareholder Rule doubted</a:t>
            </a:r>
          </a:p>
        </p:txBody>
      </p:sp>
      <p:sp>
        <p:nvSpPr>
          <p:cNvPr id="5" name="Content Placeholder 4">
            <a:extLst>
              <a:ext uri="{FF2B5EF4-FFF2-40B4-BE49-F238E27FC236}">
                <a16:creationId xmlns:a16="http://schemas.microsoft.com/office/drawing/2014/main" id="{4F428450-9747-B09B-AE61-F3C52535E2EA}"/>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endParaRPr lang="en-GB" sz="2400" b="1" i="1" dirty="0"/>
          </a:p>
          <a:p>
            <a:pPr marL="457200" indent="-457200">
              <a:buFont typeface="Arial" panose="020B0604020202020204" pitchFamily="34" charset="0"/>
              <a:buChar char="•"/>
            </a:pPr>
            <a:r>
              <a:rPr lang="en-GB" sz="2400" b="1" i="1" dirty="0"/>
              <a:t>Aabar Holdings SARL v Glencore Plc &amp; others</a:t>
            </a:r>
            <a:r>
              <a:rPr lang="en-GB" sz="2400" b="1" dirty="0"/>
              <a:t> [2024] EWHC 3046 (Comm) (Picken J)</a:t>
            </a:r>
          </a:p>
          <a:p>
            <a:pPr marL="457200" indent="-457200">
              <a:buFont typeface="Arial" panose="020B0604020202020204" pitchFamily="34" charset="0"/>
              <a:buChar char="•"/>
            </a:pPr>
            <a:r>
              <a:rPr lang="en-GB" sz="2400" i="1" dirty="0"/>
              <a:t>Various Claimants v G4S Plc</a:t>
            </a:r>
            <a:r>
              <a:rPr lang="en-GB" sz="2400" dirty="0"/>
              <a:t> [2023] EWHC 2863 (Ch)</a:t>
            </a:r>
            <a:endParaRPr lang="en-GB" sz="2400" i="1" dirty="0"/>
          </a:p>
          <a:p>
            <a:pPr marL="457200" indent="-457200">
              <a:buFont typeface="Arial" panose="020B0604020202020204" pitchFamily="34" charset="0"/>
              <a:buChar char="•"/>
            </a:pPr>
            <a:r>
              <a:rPr lang="en-GB" sz="2400" u="sng" dirty="0"/>
              <a:t>Canada</a:t>
            </a:r>
            <a:r>
              <a:rPr lang="en-GB" sz="2400" dirty="0"/>
              <a:t>: </a:t>
            </a:r>
            <a:r>
              <a:rPr lang="en-GB" sz="2400" i="1" dirty="0"/>
              <a:t>McPherson v Institute of Chartered Accountants of British Columbia</a:t>
            </a:r>
            <a:r>
              <a:rPr lang="en-GB" sz="2400" dirty="0"/>
              <a:t> (1988) 32 BCLR (2d) 328, 331-332; </a:t>
            </a:r>
            <a:r>
              <a:rPr lang="en-GB" sz="2400" i="1" dirty="0"/>
              <a:t>McKinlay Transport Ltd v Motor Transport Industrial Relations Bureau of Ontario (Inc) </a:t>
            </a:r>
            <a:r>
              <a:rPr lang="en-GB" sz="2400" dirty="0"/>
              <a:t>3 WDCP (2d) 478 (1991); </a:t>
            </a:r>
            <a:r>
              <a:rPr lang="en-GB" sz="2400" i="1" dirty="0"/>
              <a:t>Ziegler v Green Acres (Pine Lake) Ltd </a:t>
            </a:r>
            <a:r>
              <a:rPr lang="en-GB" sz="2400" dirty="0"/>
              <a:t>[2008] AQBQ 552.</a:t>
            </a:r>
          </a:p>
          <a:p>
            <a:pPr marL="457200" indent="-457200">
              <a:buFont typeface="Arial" panose="020B0604020202020204" pitchFamily="34" charset="0"/>
              <a:buChar char="•"/>
            </a:pPr>
            <a:r>
              <a:rPr lang="en-GB" sz="2400" u="sng" dirty="0"/>
              <a:t>Australia</a:t>
            </a:r>
            <a:r>
              <a:rPr lang="en-GB" sz="2400" dirty="0"/>
              <a:t>: </a:t>
            </a:r>
            <a:r>
              <a:rPr lang="en-GB" sz="2400" i="1" dirty="0"/>
              <a:t>State of South Australia v Barrett</a:t>
            </a:r>
            <a:r>
              <a:rPr lang="en-GB" sz="2400" dirty="0"/>
              <a:t> (1995) 64 SASR 73,78 (although </a:t>
            </a:r>
            <a:r>
              <a:rPr lang="en-GB" sz="2400" i="1" dirty="0"/>
              <a:t>cf.</a:t>
            </a:r>
            <a:r>
              <a:rPr lang="en-GB" sz="2400" dirty="0"/>
              <a:t> </a:t>
            </a:r>
            <a:r>
              <a:rPr lang="en-GB" sz="2400" i="1" dirty="0"/>
              <a:t>The Shed People Ltd v Turner &amp; Ors</a:t>
            </a:r>
            <a:r>
              <a:rPr lang="en-GB" sz="2400" dirty="0"/>
              <a:t> [2000] SASC 196</a:t>
            </a:r>
          </a:p>
          <a:p>
            <a:pPr marL="457200" indent="-457200">
              <a:buFont typeface="Arial" panose="020B0604020202020204" pitchFamily="34" charset="0"/>
              <a:buChar char="•"/>
            </a:pPr>
            <a:r>
              <a:rPr lang="en-GB" sz="2400" dirty="0"/>
              <a:t>Yan Yu Kiu, ‘Disclosure of the Company’s Privileged Documents to Shareholders as an application of joint interest privilege’ (2020) 32 </a:t>
            </a:r>
            <a:r>
              <a:rPr lang="en-GB" sz="2400" dirty="0" err="1"/>
              <a:t>SAcLJ</a:t>
            </a:r>
            <a:r>
              <a:rPr lang="en-GB" sz="2400" dirty="0"/>
              <a:t> 36</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230618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97C2C-6F22-1517-03E1-5792BDB5759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EC32BE1-0D5C-7626-8180-F5CA571245FB}"/>
              </a:ext>
            </a:extLst>
          </p:cNvPr>
          <p:cNvSpPr>
            <a:spLocks noGrp="1"/>
          </p:cNvSpPr>
          <p:nvPr>
            <p:ph idx="1"/>
          </p:nvPr>
        </p:nvSpPr>
        <p:spPr/>
        <p:txBody>
          <a:bodyPr>
            <a:normAutofit/>
          </a:bodyPr>
          <a:lstStyle/>
          <a:p>
            <a:endParaRPr lang="en-GB" sz="2400" i="1" dirty="0"/>
          </a:p>
          <a:p>
            <a:r>
              <a:rPr lang="en-GB" sz="2400" i="1" dirty="0"/>
              <a:t>Oasis Investments II Master Fund Ltd v Jardine Strategic Holdings Ltd </a:t>
            </a:r>
            <a:r>
              <a:rPr lang="en-GB" sz="2400" dirty="0"/>
              <a:t>[2024] CA (</a:t>
            </a:r>
            <a:r>
              <a:rPr lang="en-GB" sz="2400" dirty="0" err="1"/>
              <a:t>Bda</a:t>
            </a:r>
            <a:r>
              <a:rPr lang="en-GB" sz="2400" dirty="0"/>
              <a:t>) 7 Civ [154]</a:t>
            </a:r>
          </a:p>
          <a:p>
            <a:endParaRPr lang="en-GB" sz="2000" dirty="0"/>
          </a:p>
          <a:p>
            <a:r>
              <a:rPr lang="en-GB" sz="1800" i="1" dirty="0"/>
              <a:t>“… The critical analysis will almost invariably be whether, having regard to the particular purpose for which legal advice was obtained and the particular legal purpose in relation to which the applicant seeks to deploy it, the representative parties’ interest in the advice may fairly be said to be a joint or common one…”</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3200" dirty="0"/>
          </a:p>
        </p:txBody>
      </p:sp>
      <p:sp>
        <p:nvSpPr>
          <p:cNvPr id="9" name="Title 3">
            <a:extLst>
              <a:ext uri="{FF2B5EF4-FFF2-40B4-BE49-F238E27FC236}">
                <a16:creationId xmlns:a16="http://schemas.microsoft.com/office/drawing/2014/main" id="{5D2C4AF5-5EA2-C09D-C488-A4A7B21DF8C8}"/>
              </a:ext>
            </a:extLst>
          </p:cNvPr>
          <p:cNvSpPr>
            <a:spLocks noGrp="1"/>
          </p:cNvSpPr>
          <p:nvPr>
            <p:ph type="title"/>
          </p:nvPr>
        </p:nvSpPr>
        <p:spPr>
          <a:xfrm>
            <a:off x="258255" y="942081"/>
            <a:ext cx="7886700" cy="679848"/>
          </a:xfrm>
        </p:spPr>
        <p:txBody>
          <a:bodyPr>
            <a:normAutofit/>
          </a:bodyPr>
          <a:lstStyle/>
          <a:p>
            <a:r>
              <a:rPr lang="en-GB" sz="3600" dirty="0"/>
              <a:t>The Shareholder Rule reconsidered</a:t>
            </a:r>
          </a:p>
        </p:txBody>
      </p:sp>
    </p:spTree>
    <p:extLst>
      <p:ext uri="{BB962C8B-B14F-4D97-AF65-F5344CB8AC3E}">
        <p14:creationId xmlns:p14="http://schemas.microsoft.com/office/powerpoint/2010/main" val="161418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548F0-1895-9D3E-CABB-B7781FF9B62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96D9A8-3D96-E240-2540-1063AC71CDC9}"/>
              </a:ext>
            </a:extLst>
          </p:cNvPr>
          <p:cNvSpPr>
            <a:spLocks noGrp="1"/>
          </p:cNvSpPr>
          <p:nvPr>
            <p:ph idx="1"/>
          </p:nvPr>
        </p:nvSpPr>
        <p:spPr/>
        <p:txBody>
          <a:bodyPr>
            <a:normAutofit fontScale="25000" lnSpcReduction="20000"/>
          </a:bodyPr>
          <a:lstStyle/>
          <a:p>
            <a:r>
              <a:rPr lang="en-GB" sz="7400" i="1" dirty="0"/>
              <a:t>Jardine Strategic Ltd v Oasis Investments II Master Fund Ltd &amp; </a:t>
            </a:r>
            <a:r>
              <a:rPr lang="en-GB" sz="7400" i="1" dirty="0" err="1"/>
              <a:t>ors</a:t>
            </a:r>
            <a:r>
              <a:rPr lang="en-GB" sz="7400" i="1" dirty="0"/>
              <a:t> </a:t>
            </a:r>
            <a:r>
              <a:rPr lang="en-GB" sz="7400" dirty="0"/>
              <a:t>[2025] UKPC 34 [80]-[82]</a:t>
            </a:r>
          </a:p>
          <a:p>
            <a:endParaRPr lang="en-GB" sz="2400" i="1" dirty="0"/>
          </a:p>
          <a:p>
            <a:r>
              <a:rPr lang="en-GB" sz="4800" i="1" dirty="0"/>
              <a:t>“… the Shareholder Rule forms no part of the law of Bermuda, and … it ought not to continue to be recognised in England &amp; Wales either. Its only two advantages were its ancient lineage and its creation of a bright line. But the Board considers that its disadvantages easily outweigh those two advantages. The first is that its original justification was proprietary, but this basis for the Rule is wholly inconsistent with the proper analysis of a registered company as a legal person separate from its members such that members have no proprietary interest in the funds of the company used to pay for the advice…</a:t>
            </a:r>
            <a:endParaRPr lang="en-GB" sz="4800" dirty="0"/>
          </a:p>
          <a:p>
            <a:r>
              <a:rPr lang="en-GB" sz="4800" i="1" dirty="0"/>
              <a:t>.. In the Board’s opinion, and this is the second main disadvantage, [the concept of joint interest] cannot sensibly justify an automatic status-based denial of legal professional privilege between every company and all its shareholders… In short it cannot sensibly be said that there is always a community of interest between every company and its shareholders, either as a class or a fortiori individually.</a:t>
            </a:r>
            <a:endParaRPr lang="en-GB" sz="4800" dirty="0"/>
          </a:p>
          <a:p>
            <a:r>
              <a:rPr lang="en-GB" sz="4800" b="1" i="1" dirty="0"/>
              <a:t>The status-based automatic Shareholder Rule is therefore now, and in truth has always been, a rule without justification. Like the emperor wearing no clothes in the folktale, it is time to recognise and declare that the Rule is altogether unclothed.”</a:t>
            </a:r>
          </a:p>
          <a:p>
            <a:r>
              <a:rPr lang="en-GB" sz="6400" i="1" dirty="0"/>
              <a:t>+ Willers v Joyce </a:t>
            </a:r>
            <a:r>
              <a:rPr lang="en-GB" sz="6400" dirty="0"/>
              <a:t>direction: see [113].</a:t>
            </a:r>
          </a:p>
          <a:p>
            <a:endParaRPr lang="en-GB" sz="2400" i="1" dirty="0"/>
          </a:p>
        </p:txBody>
      </p:sp>
      <p:sp>
        <p:nvSpPr>
          <p:cNvPr id="7" name="Title 3">
            <a:extLst>
              <a:ext uri="{FF2B5EF4-FFF2-40B4-BE49-F238E27FC236}">
                <a16:creationId xmlns:a16="http://schemas.microsoft.com/office/drawing/2014/main" id="{98065B8B-B42F-AC9D-EEEA-3BBF19CC2CD1}"/>
              </a:ext>
            </a:extLst>
          </p:cNvPr>
          <p:cNvSpPr>
            <a:spLocks noGrp="1"/>
          </p:cNvSpPr>
          <p:nvPr>
            <p:ph type="title"/>
          </p:nvPr>
        </p:nvSpPr>
        <p:spPr>
          <a:xfrm>
            <a:off x="258255" y="942081"/>
            <a:ext cx="7886700" cy="679848"/>
          </a:xfrm>
        </p:spPr>
        <p:txBody>
          <a:bodyPr>
            <a:normAutofit/>
          </a:bodyPr>
          <a:lstStyle/>
          <a:p>
            <a:r>
              <a:rPr lang="en-GB" sz="3600" dirty="0"/>
              <a:t>The Shareholder Rule abolished</a:t>
            </a:r>
          </a:p>
        </p:txBody>
      </p:sp>
    </p:spTree>
    <p:extLst>
      <p:ext uri="{BB962C8B-B14F-4D97-AF65-F5344CB8AC3E}">
        <p14:creationId xmlns:p14="http://schemas.microsoft.com/office/powerpoint/2010/main" val="6023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43A86-EA63-1DED-B383-755F94583AB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5EEF54-2B22-87DD-9571-DF9C4C1B5AB5}"/>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GB" sz="2400" i="1" dirty="0"/>
              <a:t>Aabar </a:t>
            </a:r>
            <a:r>
              <a:rPr lang="en-GB" sz="2400" dirty="0"/>
              <a:t>[21] and [28]: </a:t>
            </a:r>
            <a:r>
              <a:rPr lang="en-GB" sz="2400" i="1" dirty="0"/>
              <a:t>“… Joint retainer privilege applies when two parties instruct the same lawyer with respect to a certain subject matter and prevents either party from asserting privilege against the other with respect to communications within the scope of the retainer. However, even without a joint retainer, Mr Thanki observed, </a:t>
            </a:r>
            <a:r>
              <a:rPr lang="en-GB" sz="2400" b="1" i="1" dirty="0"/>
              <a:t>two parties may have a sufficient joint interest in the subject matter of a privileged communication so as to prevent one from asserting privilege against the other:</a:t>
            </a:r>
            <a:r>
              <a:rPr lang="en-GB" sz="2400" i="1" dirty="0"/>
              <a:t> this is joint interest privilege… the joint interest privilege covers </a:t>
            </a:r>
            <a:r>
              <a:rPr lang="en-GB" sz="2400" b="1" i="1" dirty="0"/>
              <a:t>all communications made in furtherance of the joint interest or purpose</a:t>
            </a:r>
            <a:r>
              <a:rPr lang="en-GB" sz="2400" i="1" dirty="0"/>
              <a:t>….”</a:t>
            </a:r>
          </a:p>
          <a:p>
            <a:pPr marL="457200" indent="-457200">
              <a:buFont typeface="Arial" panose="020B0604020202020204" pitchFamily="34" charset="0"/>
              <a:buChar char="•"/>
            </a:pPr>
            <a:r>
              <a:rPr lang="en-GB" sz="2400" i="1" dirty="0"/>
              <a:t>Aabar</a:t>
            </a:r>
            <a:r>
              <a:rPr lang="en-GB" sz="2400" dirty="0"/>
              <a:t> [94]: </a:t>
            </a:r>
            <a:r>
              <a:rPr lang="en-GB" sz="2400" i="1" dirty="0"/>
              <a:t>“… the joint interest privilege concept is merely </a:t>
            </a:r>
            <a:r>
              <a:rPr lang="en-GB" sz="2400" b="1" i="1" dirty="0"/>
              <a:t>an umbrella term </a:t>
            </a:r>
            <a:r>
              <a:rPr lang="en-GB" sz="2400" i="1" dirty="0"/>
              <a:t>that has been used to describe a variety of different situations in which one party is unable to assert privilege against another…”</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p:txBody>
      </p:sp>
      <p:sp>
        <p:nvSpPr>
          <p:cNvPr id="6" name="Title 3">
            <a:extLst>
              <a:ext uri="{FF2B5EF4-FFF2-40B4-BE49-F238E27FC236}">
                <a16:creationId xmlns:a16="http://schemas.microsoft.com/office/drawing/2014/main" id="{043649EC-6490-B1B4-F30F-DFEB13C1BA53}"/>
              </a:ext>
            </a:extLst>
          </p:cNvPr>
          <p:cNvSpPr>
            <a:spLocks noGrp="1"/>
          </p:cNvSpPr>
          <p:nvPr>
            <p:ph type="title"/>
          </p:nvPr>
        </p:nvSpPr>
        <p:spPr>
          <a:xfrm>
            <a:off x="258255" y="942081"/>
            <a:ext cx="7886700" cy="679848"/>
          </a:xfrm>
        </p:spPr>
        <p:txBody>
          <a:bodyPr>
            <a:normAutofit/>
          </a:bodyPr>
          <a:lstStyle/>
          <a:p>
            <a:r>
              <a:rPr lang="en-GB" sz="3600" dirty="0"/>
              <a:t>Joint interest privilege generally</a:t>
            </a:r>
          </a:p>
        </p:txBody>
      </p:sp>
    </p:spTree>
    <p:extLst>
      <p:ext uri="{BB962C8B-B14F-4D97-AF65-F5344CB8AC3E}">
        <p14:creationId xmlns:p14="http://schemas.microsoft.com/office/powerpoint/2010/main" val="173902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6BC5-FA0B-0E52-E561-6E70089A3B7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D4F5DB0-83A7-0AC6-D7C0-E357BABD20CA}"/>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GB" sz="2400" dirty="0"/>
              <a:t>Trustee / beneficiary</a:t>
            </a:r>
          </a:p>
          <a:p>
            <a:pPr marL="457200" indent="-457200">
              <a:buFont typeface="Arial" panose="020B0604020202020204" pitchFamily="34" charset="0"/>
              <a:buChar char="•"/>
            </a:pPr>
            <a:r>
              <a:rPr lang="en-GB" sz="2400" dirty="0"/>
              <a:t>Parent company / subsidiary </a:t>
            </a:r>
          </a:p>
          <a:p>
            <a:pPr marL="457200" indent="-457200">
              <a:buFont typeface="Arial" panose="020B0604020202020204" pitchFamily="34" charset="0"/>
              <a:buChar char="•"/>
            </a:pPr>
            <a:r>
              <a:rPr lang="en-GB" sz="2400" dirty="0"/>
              <a:t>Company / director</a:t>
            </a:r>
          </a:p>
          <a:p>
            <a:pPr marL="457200" indent="-457200">
              <a:buFont typeface="Arial" panose="020B0604020202020204" pitchFamily="34" charset="0"/>
              <a:buChar char="•"/>
            </a:pPr>
            <a:r>
              <a:rPr lang="en-GB" sz="2400" dirty="0"/>
              <a:t>LLP / members</a:t>
            </a:r>
          </a:p>
          <a:p>
            <a:pPr marL="457200" indent="-457200">
              <a:buFont typeface="Arial" panose="020B0604020202020204" pitchFamily="34" charset="0"/>
              <a:buChar char="•"/>
            </a:pPr>
            <a:r>
              <a:rPr lang="en-GB" sz="2400" dirty="0"/>
              <a:t>Partners in partnership</a:t>
            </a:r>
          </a:p>
          <a:p>
            <a:pPr marL="457200" indent="-457200">
              <a:buFont typeface="Arial" panose="020B0604020202020204" pitchFamily="34" charset="0"/>
              <a:buChar char="•"/>
            </a:pPr>
            <a:r>
              <a:rPr lang="en-GB" sz="2400" dirty="0"/>
              <a:t>Joint ventures</a:t>
            </a:r>
          </a:p>
          <a:p>
            <a:pPr marL="457200" indent="-457200">
              <a:buFont typeface="Arial" panose="020B0604020202020204" pitchFamily="34" charset="0"/>
              <a:buChar char="•"/>
            </a:pPr>
            <a:r>
              <a:rPr lang="en-GB" sz="2400" dirty="0"/>
              <a:t>Insurer/insured and reinsurer/reinsured</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endParaRPr lang="en-GB" sz="2400" dirty="0"/>
          </a:p>
        </p:txBody>
      </p:sp>
      <p:sp>
        <p:nvSpPr>
          <p:cNvPr id="6" name="Title 3">
            <a:extLst>
              <a:ext uri="{FF2B5EF4-FFF2-40B4-BE49-F238E27FC236}">
                <a16:creationId xmlns:a16="http://schemas.microsoft.com/office/drawing/2014/main" id="{EEACE7CA-D6E0-BD80-E4D7-76933325822F}"/>
              </a:ext>
            </a:extLst>
          </p:cNvPr>
          <p:cNvSpPr>
            <a:spLocks noGrp="1"/>
          </p:cNvSpPr>
          <p:nvPr>
            <p:ph type="title"/>
          </p:nvPr>
        </p:nvSpPr>
        <p:spPr>
          <a:xfrm>
            <a:off x="258255" y="942081"/>
            <a:ext cx="7886700" cy="679848"/>
          </a:xfrm>
        </p:spPr>
        <p:txBody>
          <a:bodyPr>
            <a:normAutofit/>
          </a:bodyPr>
          <a:lstStyle/>
          <a:p>
            <a:r>
              <a:rPr lang="en-GB" sz="3600" dirty="0"/>
              <a:t>Joint interest privilege family</a:t>
            </a:r>
          </a:p>
        </p:txBody>
      </p:sp>
    </p:spTree>
    <p:extLst>
      <p:ext uri="{BB962C8B-B14F-4D97-AF65-F5344CB8AC3E}">
        <p14:creationId xmlns:p14="http://schemas.microsoft.com/office/powerpoint/2010/main" val="70191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39EC1-3003-7A00-BBB6-7103FDC28E5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47D8297-5BB1-1964-7A13-FC5D1A967C15}"/>
              </a:ext>
            </a:extLst>
          </p:cNvPr>
          <p:cNvSpPr>
            <a:spLocks noGrp="1"/>
          </p:cNvSpPr>
          <p:nvPr>
            <p:ph idx="1"/>
          </p:nvPr>
        </p:nvSpPr>
        <p:spPr/>
        <p:txBody>
          <a:bodyPr>
            <a:normAutofit fontScale="32500" lnSpcReduction="20000"/>
          </a:bodyPr>
          <a:lstStyle/>
          <a:p>
            <a:pPr algn="just"/>
            <a:r>
              <a:rPr lang="en-GB" sz="4900" b="1" dirty="0"/>
              <a:t>(1) Not a general review of joint interest privilege:</a:t>
            </a:r>
            <a:r>
              <a:rPr lang="en-GB" sz="4900" dirty="0"/>
              <a:t>  </a:t>
            </a:r>
            <a:r>
              <a:rPr lang="en-GB" sz="4900" i="1" dirty="0"/>
              <a:t>“… this is not the occasion for a general review of … joint interest privilege. The only matter which requires to be decided is whether the company shareholder relationship falls within that supposed general principle”</a:t>
            </a:r>
            <a:r>
              <a:rPr lang="en-GB" sz="4900" dirty="0"/>
              <a:t>: [84] (and see also [49]).</a:t>
            </a:r>
          </a:p>
          <a:p>
            <a:pPr algn="just"/>
            <a:r>
              <a:rPr lang="en-GB" sz="4900" dirty="0"/>
              <a:t>(2) </a:t>
            </a:r>
            <a:r>
              <a:rPr lang="en-GB" sz="4900" b="1" dirty="0"/>
              <a:t>Interests not “joint”: </a:t>
            </a:r>
            <a:r>
              <a:rPr lang="en-GB" sz="4900" dirty="0"/>
              <a:t>It is wrong to assume that the interest of shareholders are always aligned with the company aligned, or even aligned as between shareholders: [85]-[88].</a:t>
            </a:r>
          </a:p>
          <a:p>
            <a:pPr algn="just"/>
            <a:r>
              <a:rPr lang="en-GB" sz="4900" dirty="0"/>
              <a:t>(3) </a:t>
            </a:r>
            <a:r>
              <a:rPr lang="en-GB" sz="4900" b="1" dirty="0"/>
              <a:t>Policy – encouraging companies to take legal advice: </a:t>
            </a:r>
            <a:r>
              <a:rPr lang="en-GB" sz="4900" dirty="0"/>
              <a:t>a broad-based exception would </a:t>
            </a:r>
            <a:r>
              <a:rPr lang="en-GB" sz="4900" i="1" dirty="0"/>
              <a:t>“discourage companies from obtaining legal advice in confidence. It would ignore the legal personality of the company and it would wrongly assume a simple coincidence of interests…”</a:t>
            </a:r>
            <a:r>
              <a:rPr lang="en-GB" sz="4900" dirty="0"/>
              <a:t>: [89]</a:t>
            </a:r>
          </a:p>
          <a:p>
            <a:pPr algn="just"/>
            <a:r>
              <a:rPr lang="en-GB" sz="4900" dirty="0"/>
              <a:t>(4) </a:t>
            </a:r>
            <a:r>
              <a:rPr lang="en-GB" sz="4900" b="1" dirty="0"/>
              <a:t>The oddity given the contractual position</a:t>
            </a:r>
            <a:r>
              <a:rPr lang="en-GB" sz="4900" dirty="0"/>
              <a:t>: [90]</a:t>
            </a:r>
          </a:p>
          <a:p>
            <a:pPr algn="just"/>
            <a:r>
              <a:rPr lang="en-GB" sz="4900" dirty="0"/>
              <a:t>(5) </a:t>
            </a:r>
            <a:r>
              <a:rPr lang="en-GB" sz="4900" b="1" dirty="0"/>
              <a:t>Therefore: </a:t>
            </a:r>
            <a:r>
              <a:rPr lang="en-GB" sz="4900" dirty="0"/>
              <a:t>The company-shareholder relationship should be </a:t>
            </a:r>
            <a:r>
              <a:rPr lang="en-GB" sz="4900" i="1" dirty="0"/>
              <a:t>“removed from that [joint interest privilege] family</a:t>
            </a:r>
            <a:r>
              <a:rPr lang="en-GB" sz="4900" dirty="0"/>
              <a:t>”: [91]</a:t>
            </a:r>
          </a:p>
          <a:p>
            <a:pPr marL="342900" indent="-342900">
              <a:buFont typeface="Arial" panose="020B0604020202020204" pitchFamily="34" charset="0"/>
              <a:buChar char="•"/>
            </a:pPr>
            <a:endParaRPr lang="en-GB" sz="2400" dirty="0"/>
          </a:p>
        </p:txBody>
      </p:sp>
      <p:sp>
        <p:nvSpPr>
          <p:cNvPr id="6" name="Title 3">
            <a:extLst>
              <a:ext uri="{FF2B5EF4-FFF2-40B4-BE49-F238E27FC236}">
                <a16:creationId xmlns:a16="http://schemas.microsoft.com/office/drawing/2014/main" id="{820CA3F0-9838-71A1-53C5-0B8357F9B0BC}"/>
              </a:ext>
            </a:extLst>
          </p:cNvPr>
          <p:cNvSpPr>
            <a:spLocks noGrp="1"/>
          </p:cNvSpPr>
          <p:nvPr>
            <p:ph type="title"/>
          </p:nvPr>
        </p:nvSpPr>
        <p:spPr>
          <a:xfrm>
            <a:off x="258255" y="942081"/>
            <a:ext cx="7886700" cy="679848"/>
          </a:xfrm>
        </p:spPr>
        <p:txBody>
          <a:bodyPr>
            <a:normAutofit/>
          </a:bodyPr>
          <a:lstStyle/>
          <a:p>
            <a:r>
              <a:rPr lang="en-GB" sz="3600" i="1" dirty="0"/>
              <a:t>Jardine</a:t>
            </a:r>
            <a:r>
              <a:rPr lang="en-GB" sz="3600" dirty="0"/>
              <a:t> – joint interest privilege</a:t>
            </a:r>
          </a:p>
        </p:txBody>
      </p:sp>
    </p:spTree>
    <p:extLst>
      <p:ext uri="{BB962C8B-B14F-4D97-AF65-F5344CB8AC3E}">
        <p14:creationId xmlns:p14="http://schemas.microsoft.com/office/powerpoint/2010/main" val="28447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3VB">
      <a:dk1>
        <a:sysClr val="windowText" lastClr="000000"/>
      </a:dk1>
      <a:lt1>
        <a:sysClr val="window" lastClr="FFFFFF"/>
      </a:lt1>
      <a:dk2>
        <a:srgbClr val="009FE3"/>
      </a:dk2>
      <a:lt2>
        <a:srgbClr val="002C58"/>
      </a:lt2>
      <a:accent1>
        <a:srgbClr val="9BBFC6"/>
      </a:accent1>
      <a:accent2>
        <a:srgbClr val="030406"/>
      </a:accent2>
      <a:accent3>
        <a:srgbClr val="9DC2C7"/>
      </a:accent3>
      <a:accent4>
        <a:srgbClr val="003057"/>
      </a:accent4>
      <a:accent5>
        <a:srgbClr val="516F95"/>
      </a:accent5>
      <a:accent6>
        <a:srgbClr val="1B4C74"/>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fe2f0ba-4581-4aac-90a0-0a19a6da4068">
      <Terms xmlns="http://schemas.microsoft.com/office/infopath/2007/PartnerControls"/>
    </lcf76f155ced4ddcb4097134ff3c332f>
    <TaxCatchAll xmlns="3774c6d2-45ef-41f4-a852-330b6b12a4d5"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42DB59C009304E8AFF0970375DC946" ma:contentTypeVersion="20" ma:contentTypeDescription="Create a new document." ma:contentTypeScope="" ma:versionID="2aa86642ee7c2c95648c225ef26b9535">
  <xsd:schema xmlns:xsd="http://www.w3.org/2001/XMLSchema" xmlns:xs="http://www.w3.org/2001/XMLSchema" xmlns:p="http://schemas.microsoft.com/office/2006/metadata/properties" xmlns:ns1="http://schemas.microsoft.com/sharepoint/v3" xmlns:ns2="dfe2f0ba-4581-4aac-90a0-0a19a6da4068" xmlns:ns3="3774c6d2-45ef-41f4-a852-330b6b12a4d5" targetNamespace="http://schemas.microsoft.com/office/2006/metadata/properties" ma:root="true" ma:fieldsID="213859aa4b4d017f3a581dea95c6f871" ns1:_="" ns2:_="" ns3:_="">
    <xsd:import namespace="http://schemas.microsoft.com/sharepoint/v3"/>
    <xsd:import namespace="dfe2f0ba-4581-4aac-90a0-0a19a6da4068"/>
    <xsd:import namespace="3774c6d2-45ef-41f4-a852-330b6b12a4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e2f0ba-4581-4aac-90a0-0a19a6da40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1834f8e-8d78-48d6-bd02-323a41aa8e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74c6d2-45ef-41f4-a852-330b6b12a4d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a8aeb30-da2f-49f0-b498-a78986b94b42}" ma:internalName="TaxCatchAll" ma:showField="CatchAllData" ma:web="3774c6d2-45ef-41f4-a852-330b6b12a4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27F2CB-E782-4117-A735-309F47B8D60D}">
  <ds:schemaRefs>
    <ds:schemaRef ds:uri="http://schemas.microsoft.com/sharepoint/v3/contenttype/forms"/>
  </ds:schemaRefs>
</ds:datastoreItem>
</file>

<file path=customXml/itemProps2.xml><?xml version="1.0" encoding="utf-8"?>
<ds:datastoreItem xmlns:ds="http://schemas.openxmlformats.org/officeDocument/2006/customXml" ds:itemID="{B7A8B316-DF1A-4C97-B90B-9A660B6D826B}">
  <ds:schemaRefs>
    <ds:schemaRef ds:uri="3774c6d2-45ef-41f4-a852-330b6b12a4d5"/>
    <ds:schemaRef ds:uri="dfe2f0ba-4581-4aac-90a0-0a19a6da4068"/>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BB266376-C993-415F-A856-E744418FE5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fe2f0ba-4581-4aac-90a0-0a19a6da4068"/>
    <ds:schemaRef ds:uri="3774c6d2-45ef-41f4-a852-330b6b12a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2247</Words>
  <Application>Microsoft Macintosh PowerPoint</Application>
  <PresentationFormat>On-screen Show (16:9)</PresentationFormat>
  <Paragraphs>152</Paragraphs>
  <Slides>28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Aptos</vt:lpstr>
      <vt:lpstr>Arial</vt:lpstr>
      <vt:lpstr>Office 2013 - 2022 Theme</vt:lpstr>
      <vt:lpstr>Puzzles with Privilege:  Corporate groups, companies and shareholders – the decision in Abar Holdings SARL v Glencore Plc [2024] EWHC 3046 (and beyond)</vt:lpstr>
      <vt:lpstr>Litigation privilege and legal advice privilege </vt:lpstr>
      <vt:lpstr>The Shareholder Rule</vt:lpstr>
      <vt:lpstr>The Shareholder Rule doubted</vt:lpstr>
      <vt:lpstr>The Shareholder Rule reconsidered</vt:lpstr>
      <vt:lpstr>The Shareholder Rule abolished</vt:lpstr>
      <vt:lpstr>Joint interest privilege generally</vt:lpstr>
      <vt:lpstr>Joint interest privilege family</vt:lpstr>
      <vt:lpstr>Jardine – joint interest privilege</vt:lpstr>
      <vt:lpstr>Jardine – importance of certainty and bright line rules</vt:lpstr>
      <vt:lpstr>The joint interest privilege family</vt:lpstr>
      <vt:lpstr>Joint interest privilege: The Trustee Rule?</vt:lpstr>
      <vt:lpstr>Joint interest privilege: Other company law relationships?</vt:lpstr>
      <vt:lpstr>Legal Advice Privilege and Client Communications </vt:lpstr>
      <vt:lpstr>PowerPoint Presentation</vt:lpstr>
      <vt:lpstr>PowerPoint Presentation</vt:lpstr>
      <vt:lpstr>PowerPoint Presentation</vt:lpstr>
      <vt:lpstr>Three Rivers DC v Bank of England (No 5) [2003] QB 1556</vt:lpstr>
      <vt:lpstr>PowerPoint Presentation</vt:lpstr>
      <vt:lpstr>PowerPoint Presentation</vt:lpstr>
      <vt:lpstr>PowerPoint Presentation</vt:lpstr>
      <vt:lpstr>RBS Rights Issue Litigation [2017] 1 WLR 1991 </vt:lpstr>
      <vt:lpstr>Director of the SFO v Eurasian Natural Resources Corpn Ltd [2019] 1 WLR 791</vt:lpstr>
      <vt:lpstr>R (Jet2.com Ltd) v Civil Aviation Authority [2020] QB 1027</vt:lpstr>
      <vt:lpstr>Practicalities  </vt:lpstr>
      <vt:lpstr>Predictions   </vt:lpstr>
      <vt:lpstr>PowerPoint Presentation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Atkins</dc:creator>
  <cp:lastModifiedBy>Helen Groth</cp:lastModifiedBy>
  <cp:revision>28</cp:revision>
  <dcterms:created xsi:type="dcterms:W3CDTF">2021-02-20T11:17:30Z</dcterms:created>
  <dcterms:modified xsi:type="dcterms:W3CDTF">2025-09-09T14:55:51Z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0x0101006042DB59C009304E8AFF0970375DC946</vt:lpwstr>
  </property>
  <property fmtid="{D5CDD505-2E9C-101B-9397-08002B2CF9AE}" pid="3" name="MediaServiceImageTags">
    <vt:lpwstr/>
  </property>
</Properties>
</file>