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6" r:id="rId5"/>
    <p:sldId id="286" r:id="rId6"/>
    <p:sldId id="305" r:id="rId7"/>
    <p:sldId id="326" r:id="rId8"/>
    <p:sldId id="288" r:id="rId9"/>
    <p:sldId id="306" r:id="rId10"/>
    <p:sldId id="309" r:id="rId11"/>
    <p:sldId id="308" r:id="rId12"/>
    <p:sldId id="310" r:id="rId13"/>
    <p:sldId id="307" r:id="rId14"/>
    <p:sldId id="327" r:id="rId15"/>
    <p:sldId id="304" r:id="rId16"/>
    <p:sldId id="297" r:id="rId17"/>
    <p:sldId id="295" r:id="rId18"/>
    <p:sldId id="298" r:id="rId19"/>
    <p:sldId id="314" r:id="rId20"/>
    <p:sldId id="315" r:id="rId21"/>
    <p:sldId id="316" r:id="rId22"/>
    <p:sldId id="289" r:id="rId23"/>
    <p:sldId id="290" r:id="rId24"/>
    <p:sldId id="311" r:id="rId25"/>
    <p:sldId id="312" r:id="rId26"/>
    <p:sldId id="313" r:id="rId27"/>
    <p:sldId id="317" r:id="rId28"/>
    <p:sldId id="299" r:id="rId29"/>
    <p:sldId id="287" r:id="rId30"/>
    <p:sldId id="328" r:id="rId31"/>
    <p:sldId id="291" r:id="rId32"/>
    <p:sldId id="292" r:id="rId33"/>
    <p:sldId id="293" r:id="rId34"/>
    <p:sldId id="294" r:id="rId35"/>
    <p:sldId id="319" r:id="rId36"/>
    <p:sldId id="296" r:id="rId37"/>
    <p:sldId id="322" r:id="rId38"/>
    <p:sldId id="323" r:id="rId39"/>
    <p:sldId id="324" r:id="rId40"/>
    <p:sldId id="325" r:id="rId41"/>
    <p:sldId id="320" r:id="rId42"/>
    <p:sldId id="321" r:id="rId43"/>
    <p:sldId id="302" r:id="rId44"/>
    <p:sldId id="303" r:id="rId4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BCCD2-C3C3-42F8-899C-B40CDF4B3161}" v="73" dt="2025-07-19T14:48:21.493"/>
  </p1510:revLst>
</p1510:revInfo>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5007" autoAdjust="0"/>
  </p:normalViewPr>
  <p:slideViewPr>
    <p:cSldViewPr snapToGrid="0" showGuides="1">
      <p:cViewPr varScale="1">
        <p:scale>
          <a:sx n="124" d="100"/>
          <a:sy n="124" d="100"/>
        </p:scale>
        <p:origin x="552"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C6F0B-330F-4929-95D9-D889CB5CA7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C9E8A2-D8CF-47C8-8DC3-ACDB992632B7}">
      <dgm:prSet/>
      <dgm:spPr/>
      <dgm:t>
        <a:bodyPr/>
        <a:lstStyle/>
        <a:p>
          <a:r>
            <a:rPr lang="en-GB" dirty="0"/>
            <a:t>The accepted open justice position: </a:t>
          </a:r>
          <a:endParaRPr lang="en-US" dirty="0"/>
        </a:p>
      </dgm:t>
    </dgm:pt>
    <dgm:pt modelId="{117DD7B5-441B-4E91-8B4B-7DB47E460E7D}" type="parTrans" cxnId="{3036E341-B1AD-4883-8631-0D2EC51F8133}">
      <dgm:prSet/>
      <dgm:spPr/>
      <dgm:t>
        <a:bodyPr/>
        <a:lstStyle/>
        <a:p>
          <a:endParaRPr lang="en-US"/>
        </a:p>
      </dgm:t>
    </dgm:pt>
    <dgm:pt modelId="{E90453ED-8C74-433C-A048-6CA6BF3A9DB3}" type="sibTrans" cxnId="{3036E341-B1AD-4883-8631-0D2EC51F8133}">
      <dgm:prSet/>
      <dgm:spPr/>
      <dgm:t>
        <a:bodyPr/>
        <a:lstStyle/>
        <a:p>
          <a:endParaRPr lang="en-US"/>
        </a:p>
      </dgm:t>
    </dgm:pt>
    <dgm:pt modelId="{DBD6E641-134D-4B57-AA58-E2EC16F5A510}">
      <dgm:prSet/>
      <dgm:spPr/>
      <dgm:t>
        <a:bodyPr/>
        <a:lstStyle/>
        <a:p>
          <a:r>
            <a:rPr lang="en-GB" dirty="0"/>
            <a:t>“Justice must be done and it must be seen to be done”</a:t>
          </a:r>
          <a:endParaRPr lang="en-US" dirty="0"/>
        </a:p>
      </dgm:t>
    </dgm:pt>
    <dgm:pt modelId="{53E80B91-732E-46A1-B215-C2C10DF30167}" type="parTrans" cxnId="{B0A643D4-2435-42A5-9290-F225BD18130B}">
      <dgm:prSet/>
      <dgm:spPr/>
      <dgm:t>
        <a:bodyPr/>
        <a:lstStyle/>
        <a:p>
          <a:endParaRPr lang="en-US"/>
        </a:p>
      </dgm:t>
    </dgm:pt>
    <dgm:pt modelId="{52CF6D1D-879C-4852-B196-0C869AC71C5A}" type="sibTrans" cxnId="{B0A643D4-2435-42A5-9290-F225BD18130B}">
      <dgm:prSet/>
      <dgm:spPr/>
      <dgm:t>
        <a:bodyPr/>
        <a:lstStyle/>
        <a:p>
          <a:endParaRPr lang="en-US"/>
        </a:p>
      </dgm:t>
    </dgm:pt>
    <dgm:pt modelId="{551A62E5-9379-41E2-935B-FAE6B87F5935}" type="pres">
      <dgm:prSet presAssocID="{468C6F0B-330F-4929-95D9-D889CB5CA7CE}" presName="root" presStyleCnt="0">
        <dgm:presLayoutVars>
          <dgm:dir/>
          <dgm:resizeHandles val="exact"/>
        </dgm:presLayoutVars>
      </dgm:prSet>
      <dgm:spPr/>
    </dgm:pt>
    <dgm:pt modelId="{DFAC3169-B8BC-4348-9204-9F4A2B34F460}" type="pres">
      <dgm:prSet presAssocID="{34C9E8A2-D8CF-47C8-8DC3-ACDB992632B7}" presName="compNode" presStyleCnt="0"/>
      <dgm:spPr/>
    </dgm:pt>
    <dgm:pt modelId="{DC419C3B-5316-4232-B1B8-D1733BA12497}" type="pres">
      <dgm:prSet presAssocID="{34C9E8A2-D8CF-47C8-8DC3-ACDB992632B7}" presName="bgRect" presStyleLbl="bgShp" presStyleIdx="0" presStyleCnt="2"/>
      <dgm:spPr/>
    </dgm:pt>
    <dgm:pt modelId="{65317DA4-B4EE-482D-B90A-74D5CED61725}" type="pres">
      <dgm:prSet presAssocID="{34C9E8A2-D8CF-47C8-8DC3-ACDB992632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3B4E6C46-886A-443E-88E2-A13B521075EE}" type="pres">
      <dgm:prSet presAssocID="{34C9E8A2-D8CF-47C8-8DC3-ACDB992632B7}" presName="spaceRect" presStyleCnt="0"/>
      <dgm:spPr/>
    </dgm:pt>
    <dgm:pt modelId="{0FA9E75B-3645-4016-8FA1-02226919B478}" type="pres">
      <dgm:prSet presAssocID="{34C9E8A2-D8CF-47C8-8DC3-ACDB992632B7}" presName="parTx" presStyleLbl="revTx" presStyleIdx="0" presStyleCnt="2">
        <dgm:presLayoutVars>
          <dgm:chMax val="0"/>
          <dgm:chPref val="0"/>
        </dgm:presLayoutVars>
      </dgm:prSet>
      <dgm:spPr/>
    </dgm:pt>
    <dgm:pt modelId="{21A6143D-3CD5-46B7-B896-07B2EB3AE784}" type="pres">
      <dgm:prSet presAssocID="{E90453ED-8C74-433C-A048-6CA6BF3A9DB3}" presName="sibTrans" presStyleCnt="0"/>
      <dgm:spPr/>
    </dgm:pt>
    <dgm:pt modelId="{99A2D620-8815-48F8-BAA7-FCBF66D62E50}" type="pres">
      <dgm:prSet presAssocID="{DBD6E641-134D-4B57-AA58-E2EC16F5A510}" presName="compNode" presStyleCnt="0"/>
      <dgm:spPr/>
    </dgm:pt>
    <dgm:pt modelId="{ACF94A2A-0590-48AB-9D74-163452ECF638}" type="pres">
      <dgm:prSet presAssocID="{DBD6E641-134D-4B57-AA58-E2EC16F5A510}" presName="bgRect" presStyleLbl="bgShp" presStyleIdx="1" presStyleCnt="2"/>
      <dgm:spPr/>
    </dgm:pt>
    <dgm:pt modelId="{CCA03528-BF8B-40B9-A322-4214D691635F}" type="pres">
      <dgm:prSet presAssocID="{DBD6E641-134D-4B57-AA58-E2EC16F5A5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74F3AEDD-4DF8-4DEE-972D-07DDECF240ED}" type="pres">
      <dgm:prSet presAssocID="{DBD6E641-134D-4B57-AA58-E2EC16F5A510}" presName="spaceRect" presStyleCnt="0"/>
      <dgm:spPr/>
    </dgm:pt>
    <dgm:pt modelId="{1B27C3FD-DCBE-4F71-A4EB-013BEFB9433B}" type="pres">
      <dgm:prSet presAssocID="{DBD6E641-134D-4B57-AA58-E2EC16F5A510}" presName="parTx" presStyleLbl="revTx" presStyleIdx="1" presStyleCnt="2">
        <dgm:presLayoutVars>
          <dgm:chMax val="0"/>
          <dgm:chPref val="0"/>
        </dgm:presLayoutVars>
      </dgm:prSet>
      <dgm:spPr/>
    </dgm:pt>
  </dgm:ptLst>
  <dgm:cxnLst>
    <dgm:cxn modelId="{3036E341-B1AD-4883-8631-0D2EC51F8133}" srcId="{468C6F0B-330F-4929-95D9-D889CB5CA7CE}" destId="{34C9E8A2-D8CF-47C8-8DC3-ACDB992632B7}" srcOrd="0" destOrd="0" parTransId="{117DD7B5-441B-4E91-8B4B-7DB47E460E7D}" sibTransId="{E90453ED-8C74-433C-A048-6CA6BF3A9DB3}"/>
    <dgm:cxn modelId="{534D465A-864C-4A98-BFD9-3B7EFDAFCF67}" type="presOf" srcId="{34C9E8A2-D8CF-47C8-8DC3-ACDB992632B7}" destId="{0FA9E75B-3645-4016-8FA1-02226919B478}" srcOrd="0" destOrd="0" presId="urn:microsoft.com/office/officeart/2018/2/layout/IconVerticalSolidList"/>
    <dgm:cxn modelId="{8FCCBD60-50BF-42E8-97B9-C575ACDFCE8E}" type="presOf" srcId="{DBD6E641-134D-4B57-AA58-E2EC16F5A510}" destId="{1B27C3FD-DCBE-4F71-A4EB-013BEFB9433B}" srcOrd="0" destOrd="0" presId="urn:microsoft.com/office/officeart/2018/2/layout/IconVerticalSolidList"/>
    <dgm:cxn modelId="{D8EE8EA8-A1BB-4EB9-BD25-A61BED68B39B}" type="presOf" srcId="{468C6F0B-330F-4929-95D9-D889CB5CA7CE}" destId="{551A62E5-9379-41E2-935B-FAE6B87F5935}" srcOrd="0" destOrd="0" presId="urn:microsoft.com/office/officeart/2018/2/layout/IconVerticalSolidList"/>
    <dgm:cxn modelId="{B0A643D4-2435-42A5-9290-F225BD18130B}" srcId="{468C6F0B-330F-4929-95D9-D889CB5CA7CE}" destId="{DBD6E641-134D-4B57-AA58-E2EC16F5A510}" srcOrd="1" destOrd="0" parTransId="{53E80B91-732E-46A1-B215-C2C10DF30167}" sibTransId="{52CF6D1D-879C-4852-B196-0C869AC71C5A}"/>
    <dgm:cxn modelId="{BD16C69C-92E1-4190-9C84-C78A4E41FFCB}" type="presParOf" srcId="{551A62E5-9379-41E2-935B-FAE6B87F5935}" destId="{DFAC3169-B8BC-4348-9204-9F4A2B34F460}" srcOrd="0" destOrd="0" presId="urn:microsoft.com/office/officeart/2018/2/layout/IconVerticalSolidList"/>
    <dgm:cxn modelId="{AE81D7F1-9537-434D-A461-69F4F8D11E0A}" type="presParOf" srcId="{DFAC3169-B8BC-4348-9204-9F4A2B34F460}" destId="{DC419C3B-5316-4232-B1B8-D1733BA12497}" srcOrd="0" destOrd="0" presId="urn:microsoft.com/office/officeart/2018/2/layout/IconVerticalSolidList"/>
    <dgm:cxn modelId="{9F792B8E-2D56-45A9-9F3B-8B27607F0967}" type="presParOf" srcId="{DFAC3169-B8BC-4348-9204-9F4A2B34F460}" destId="{65317DA4-B4EE-482D-B90A-74D5CED61725}" srcOrd="1" destOrd="0" presId="urn:microsoft.com/office/officeart/2018/2/layout/IconVerticalSolidList"/>
    <dgm:cxn modelId="{8935A66A-A225-441F-ABE8-EBE4EE391D20}" type="presParOf" srcId="{DFAC3169-B8BC-4348-9204-9F4A2B34F460}" destId="{3B4E6C46-886A-443E-88E2-A13B521075EE}" srcOrd="2" destOrd="0" presId="urn:microsoft.com/office/officeart/2018/2/layout/IconVerticalSolidList"/>
    <dgm:cxn modelId="{BE61F6A8-2BEA-4519-BF88-1263E719A819}" type="presParOf" srcId="{DFAC3169-B8BC-4348-9204-9F4A2B34F460}" destId="{0FA9E75B-3645-4016-8FA1-02226919B478}" srcOrd="3" destOrd="0" presId="urn:microsoft.com/office/officeart/2018/2/layout/IconVerticalSolidList"/>
    <dgm:cxn modelId="{86A3CB10-C12D-4095-BB00-5A4CF8662A4B}" type="presParOf" srcId="{551A62E5-9379-41E2-935B-FAE6B87F5935}" destId="{21A6143D-3CD5-46B7-B896-07B2EB3AE784}" srcOrd="1" destOrd="0" presId="urn:microsoft.com/office/officeart/2018/2/layout/IconVerticalSolidList"/>
    <dgm:cxn modelId="{EB082638-6E25-4993-B55B-A45FAADD72B2}" type="presParOf" srcId="{551A62E5-9379-41E2-935B-FAE6B87F5935}" destId="{99A2D620-8815-48F8-BAA7-FCBF66D62E50}" srcOrd="2" destOrd="0" presId="urn:microsoft.com/office/officeart/2018/2/layout/IconVerticalSolidList"/>
    <dgm:cxn modelId="{EE35D504-631E-4DA4-8AC8-65430AFD4A0A}" type="presParOf" srcId="{99A2D620-8815-48F8-BAA7-FCBF66D62E50}" destId="{ACF94A2A-0590-48AB-9D74-163452ECF638}" srcOrd="0" destOrd="0" presId="urn:microsoft.com/office/officeart/2018/2/layout/IconVerticalSolidList"/>
    <dgm:cxn modelId="{3C9D6C97-C45D-4D71-BA5B-6505F5A33E50}" type="presParOf" srcId="{99A2D620-8815-48F8-BAA7-FCBF66D62E50}" destId="{CCA03528-BF8B-40B9-A322-4214D691635F}" srcOrd="1" destOrd="0" presId="urn:microsoft.com/office/officeart/2018/2/layout/IconVerticalSolidList"/>
    <dgm:cxn modelId="{927D01D3-4BDC-4B15-A1E5-2C676C6B4039}" type="presParOf" srcId="{99A2D620-8815-48F8-BAA7-FCBF66D62E50}" destId="{74F3AEDD-4DF8-4DEE-972D-07DDECF240ED}" srcOrd="2" destOrd="0" presId="urn:microsoft.com/office/officeart/2018/2/layout/IconVerticalSolidList"/>
    <dgm:cxn modelId="{BE32C73A-6508-448C-A639-8EEA6A962CAE}" type="presParOf" srcId="{99A2D620-8815-48F8-BAA7-FCBF66D62E50}" destId="{1B27C3FD-DCBE-4F71-A4EB-013BEFB943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899507-E616-4CC9-BC47-CE2D11534908}" type="doc">
      <dgm:prSet loTypeId="urn:microsoft.com/office/officeart/2005/8/layout/process1" loCatId="process" qsTypeId="urn:microsoft.com/office/officeart/2005/8/quickstyle/simple2" qsCatId="simple" csTypeId="urn:microsoft.com/office/officeart/2005/8/colors/accent2_2" csCatId="accent2"/>
      <dgm:spPr/>
      <dgm:t>
        <a:bodyPr/>
        <a:lstStyle/>
        <a:p>
          <a:endParaRPr lang="en-US"/>
        </a:p>
      </dgm:t>
    </dgm:pt>
    <dgm:pt modelId="{7B1701B4-6CC6-4A5A-B11A-BDAC9BDA30FA}">
      <dgm:prSet/>
      <dgm:spPr/>
      <dgm:t>
        <a:bodyPr/>
        <a:lstStyle/>
        <a:p>
          <a:r>
            <a:rPr lang="en-GB"/>
            <a:t>Endorses the approach in the </a:t>
          </a:r>
          <a:r>
            <a:rPr lang="en-GB" i="1"/>
            <a:t>Guardian</a:t>
          </a:r>
          <a:r>
            <a:rPr lang="en-GB"/>
            <a:t> case</a:t>
          </a:r>
          <a:endParaRPr lang="en-US"/>
        </a:p>
      </dgm:t>
    </dgm:pt>
    <dgm:pt modelId="{364AE82B-6AEE-4C2F-8322-D898658D69B8}" type="parTrans" cxnId="{A465B98B-7F30-4F6E-AA92-61B9F2CAC195}">
      <dgm:prSet/>
      <dgm:spPr/>
      <dgm:t>
        <a:bodyPr/>
        <a:lstStyle/>
        <a:p>
          <a:endParaRPr lang="en-US"/>
        </a:p>
      </dgm:t>
    </dgm:pt>
    <dgm:pt modelId="{D4223EF3-5B93-4496-866B-34A940AD5458}" type="sibTrans" cxnId="{A465B98B-7F30-4F6E-AA92-61B9F2CAC195}">
      <dgm:prSet/>
      <dgm:spPr/>
      <dgm:t>
        <a:bodyPr/>
        <a:lstStyle/>
        <a:p>
          <a:endParaRPr lang="en-US"/>
        </a:p>
      </dgm:t>
    </dgm:pt>
    <dgm:pt modelId="{AEE07AF5-7FA7-44DD-96DD-CEFCA71082FF}">
      <dgm:prSet/>
      <dgm:spPr/>
      <dgm:t>
        <a:bodyPr/>
        <a:lstStyle/>
        <a:p>
          <a:r>
            <a:rPr lang="en-GB"/>
            <a:t>Notes the continued possibility of reasons for denying access</a:t>
          </a:r>
          <a:endParaRPr lang="en-US"/>
        </a:p>
      </dgm:t>
    </dgm:pt>
    <dgm:pt modelId="{4DF0C17B-5AE7-4547-B892-870E731461CD}" type="parTrans" cxnId="{52756A74-23B8-46C4-9450-E783CF435C53}">
      <dgm:prSet/>
      <dgm:spPr/>
      <dgm:t>
        <a:bodyPr/>
        <a:lstStyle/>
        <a:p>
          <a:endParaRPr lang="en-US"/>
        </a:p>
      </dgm:t>
    </dgm:pt>
    <dgm:pt modelId="{56898292-0507-45AD-8349-A973890EBFA3}" type="sibTrans" cxnId="{52756A74-23B8-46C4-9450-E783CF435C53}">
      <dgm:prSet/>
      <dgm:spPr/>
      <dgm:t>
        <a:bodyPr/>
        <a:lstStyle/>
        <a:p>
          <a:endParaRPr lang="en-US"/>
        </a:p>
      </dgm:t>
    </dgm:pt>
    <dgm:pt modelId="{34BB83A5-0A08-4740-8CA6-28A5E398F1D2}">
      <dgm:prSet/>
      <dgm:spPr/>
      <dgm:t>
        <a:bodyPr/>
        <a:lstStyle/>
        <a:p>
          <a:r>
            <a:rPr lang="en-GB" dirty="0"/>
            <a:t>Identifies as default available: </a:t>
          </a:r>
          <a:endParaRPr lang="en-US" dirty="0"/>
        </a:p>
      </dgm:t>
    </dgm:pt>
    <dgm:pt modelId="{5201B74A-B659-4EF3-9DC9-7443900D29FF}" type="parTrans" cxnId="{59BA77FA-9854-4CC7-BF60-74ABA3D7D3E1}">
      <dgm:prSet/>
      <dgm:spPr/>
      <dgm:t>
        <a:bodyPr/>
        <a:lstStyle/>
        <a:p>
          <a:endParaRPr lang="en-US"/>
        </a:p>
      </dgm:t>
    </dgm:pt>
    <dgm:pt modelId="{955E3CF0-DD09-4977-8BC8-0D4C0DB7AD94}" type="sibTrans" cxnId="{59BA77FA-9854-4CC7-BF60-74ABA3D7D3E1}">
      <dgm:prSet/>
      <dgm:spPr/>
      <dgm:t>
        <a:bodyPr/>
        <a:lstStyle/>
        <a:p>
          <a:endParaRPr lang="en-US"/>
        </a:p>
      </dgm:t>
    </dgm:pt>
    <dgm:pt modelId="{FE2272FF-0253-4831-AE9E-EA9242BCAA14}">
      <dgm:prSet/>
      <dgm:spPr/>
      <dgm:t>
        <a:bodyPr/>
        <a:lstStyle/>
        <a:p>
          <a:r>
            <a:rPr lang="en-GB" dirty="0"/>
            <a:t>the parties’ written submissions and arguments, </a:t>
          </a:r>
          <a:endParaRPr lang="en-US" dirty="0"/>
        </a:p>
      </dgm:t>
    </dgm:pt>
    <dgm:pt modelId="{82B4672B-A5C9-40C5-99C6-5B8BC3B4C63F}" type="parTrans" cxnId="{1FB5BCB5-A1FB-412B-B3D1-A2A33A0A1018}">
      <dgm:prSet/>
      <dgm:spPr/>
      <dgm:t>
        <a:bodyPr/>
        <a:lstStyle/>
        <a:p>
          <a:endParaRPr lang="en-US"/>
        </a:p>
      </dgm:t>
    </dgm:pt>
    <dgm:pt modelId="{BB3010C0-7131-48B8-B3FC-5A9BC42BCBF8}" type="sibTrans" cxnId="{1FB5BCB5-A1FB-412B-B3D1-A2A33A0A1018}">
      <dgm:prSet/>
      <dgm:spPr/>
      <dgm:t>
        <a:bodyPr/>
        <a:lstStyle/>
        <a:p>
          <a:endParaRPr lang="en-US"/>
        </a:p>
      </dgm:t>
    </dgm:pt>
    <dgm:pt modelId="{4EB5C33B-7776-43CB-86C0-2B9D5C0A0AE9}">
      <dgm:prSet/>
      <dgm:spPr/>
      <dgm:t>
        <a:bodyPr/>
        <a:lstStyle/>
        <a:p>
          <a:r>
            <a:rPr lang="en-GB" dirty="0"/>
            <a:t>but also to the documents which have been placed before the court and referred to during the hearing.</a:t>
          </a:r>
          <a:endParaRPr lang="en-US" dirty="0"/>
        </a:p>
      </dgm:t>
    </dgm:pt>
    <dgm:pt modelId="{576274E7-B39C-4F57-8198-8CC80EC0F194}" type="parTrans" cxnId="{1534F2F0-5872-4279-81E9-3FBB587E55C3}">
      <dgm:prSet/>
      <dgm:spPr/>
      <dgm:t>
        <a:bodyPr/>
        <a:lstStyle/>
        <a:p>
          <a:endParaRPr lang="en-US"/>
        </a:p>
      </dgm:t>
    </dgm:pt>
    <dgm:pt modelId="{D47AA39A-B65E-4001-8896-08366392E6C0}" type="sibTrans" cxnId="{1534F2F0-5872-4279-81E9-3FBB587E55C3}">
      <dgm:prSet/>
      <dgm:spPr/>
      <dgm:t>
        <a:bodyPr/>
        <a:lstStyle/>
        <a:p>
          <a:endParaRPr lang="en-US"/>
        </a:p>
      </dgm:t>
    </dgm:pt>
    <dgm:pt modelId="{B10A1D35-63E6-46E5-977A-7CBA234793F1}">
      <dgm:prSet/>
      <dgm:spPr/>
      <dgm:t>
        <a:bodyPr/>
        <a:lstStyle/>
        <a:p>
          <a:r>
            <a:rPr lang="en-GB" dirty="0"/>
            <a:t>Calls on the CPRC to “give consideration to the questions of principle and practice raised by this case”. </a:t>
          </a:r>
          <a:endParaRPr lang="en-US" dirty="0"/>
        </a:p>
      </dgm:t>
    </dgm:pt>
    <dgm:pt modelId="{761A7DB1-C0CF-4A09-A179-E74D5F99C46A}" type="parTrans" cxnId="{D05AC742-577D-4129-BB1D-3F8DDF39441C}">
      <dgm:prSet/>
      <dgm:spPr/>
      <dgm:t>
        <a:bodyPr/>
        <a:lstStyle/>
        <a:p>
          <a:endParaRPr lang="en-US"/>
        </a:p>
      </dgm:t>
    </dgm:pt>
    <dgm:pt modelId="{64EEA247-CB38-40A6-BCA2-559DFC58E018}" type="sibTrans" cxnId="{D05AC742-577D-4129-BB1D-3F8DDF39441C}">
      <dgm:prSet/>
      <dgm:spPr/>
      <dgm:t>
        <a:bodyPr/>
        <a:lstStyle/>
        <a:p>
          <a:endParaRPr lang="en-US"/>
        </a:p>
      </dgm:t>
    </dgm:pt>
    <dgm:pt modelId="{9B50D6B0-D816-43FB-9584-C2E7A1317202}" type="pres">
      <dgm:prSet presAssocID="{42899507-E616-4CC9-BC47-CE2D11534908}" presName="Name0" presStyleCnt="0">
        <dgm:presLayoutVars>
          <dgm:dir/>
          <dgm:resizeHandles val="exact"/>
        </dgm:presLayoutVars>
      </dgm:prSet>
      <dgm:spPr/>
    </dgm:pt>
    <dgm:pt modelId="{01297F21-1FA4-41FF-98D2-25C7736A9489}" type="pres">
      <dgm:prSet presAssocID="{7B1701B4-6CC6-4A5A-B11A-BDAC9BDA30FA}" presName="node" presStyleLbl="node1" presStyleIdx="0" presStyleCnt="4">
        <dgm:presLayoutVars>
          <dgm:bulletEnabled val="1"/>
        </dgm:presLayoutVars>
      </dgm:prSet>
      <dgm:spPr/>
    </dgm:pt>
    <dgm:pt modelId="{74211326-31CB-4002-B05A-C616D2D216A4}" type="pres">
      <dgm:prSet presAssocID="{D4223EF3-5B93-4496-866B-34A940AD5458}" presName="sibTrans" presStyleLbl="sibTrans2D1" presStyleIdx="0" presStyleCnt="3"/>
      <dgm:spPr/>
    </dgm:pt>
    <dgm:pt modelId="{3FC2B809-18CC-455F-A13F-C94A2A588A07}" type="pres">
      <dgm:prSet presAssocID="{D4223EF3-5B93-4496-866B-34A940AD5458}" presName="connectorText" presStyleLbl="sibTrans2D1" presStyleIdx="0" presStyleCnt="3"/>
      <dgm:spPr/>
    </dgm:pt>
    <dgm:pt modelId="{F70797E4-A6F4-4B43-A9AD-D1407349FC9E}" type="pres">
      <dgm:prSet presAssocID="{AEE07AF5-7FA7-44DD-96DD-CEFCA71082FF}" presName="node" presStyleLbl="node1" presStyleIdx="1" presStyleCnt="4">
        <dgm:presLayoutVars>
          <dgm:bulletEnabled val="1"/>
        </dgm:presLayoutVars>
      </dgm:prSet>
      <dgm:spPr/>
    </dgm:pt>
    <dgm:pt modelId="{CBB3CE90-2BBA-48D5-ACFD-337DA940FABD}" type="pres">
      <dgm:prSet presAssocID="{56898292-0507-45AD-8349-A973890EBFA3}" presName="sibTrans" presStyleLbl="sibTrans2D1" presStyleIdx="1" presStyleCnt="3"/>
      <dgm:spPr/>
    </dgm:pt>
    <dgm:pt modelId="{C5703854-755E-42E9-9062-57768E21E3DE}" type="pres">
      <dgm:prSet presAssocID="{56898292-0507-45AD-8349-A973890EBFA3}" presName="connectorText" presStyleLbl="sibTrans2D1" presStyleIdx="1" presStyleCnt="3"/>
      <dgm:spPr/>
    </dgm:pt>
    <dgm:pt modelId="{64C4291C-ABBD-4799-AE14-81D2A7B9F470}" type="pres">
      <dgm:prSet presAssocID="{34BB83A5-0A08-4740-8CA6-28A5E398F1D2}" presName="node" presStyleLbl="node1" presStyleIdx="2" presStyleCnt="4">
        <dgm:presLayoutVars>
          <dgm:bulletEnabled val="1"/>
        </dgm:presLayoutVars>
      </dgm:prSet>
      <dgm:spPr/>
    </dgm:pt>
    <dgm:pt modelId="{1EF92B34-1F28-4EA3-9D22-F57C864F1D46}" type="pres">
      <dgm:prSet presAssocID="{955E3CF0-DD09-4977-8BC8-0D4C0DB7AD94}" presName="sibTrans" presStyleLbl="sibTrans2D1" presStyleIdx="2" presStyleCnt="3"/>
      <dgm:spPr/>
    </dgm:pt>
    <dgm:pt modelId="{A032FB13-D56E-4528-9446-1909A51A6346}" type="pres">
      <dgm:prSet presAssocID="{955E3CF0-DD09-4977-8BC8-0D4C0DB7AD94}" presName="connectorText" presStyleLbl="sibTrans2D1" presStyleIdx="2" presStyleCnt="3"/>
      <dgm:spPr/>
    </dgm:pt>
    <dgm:pt modelId="{E41274E3-6A43-49A2-AC04-2DD94263FA42}" type="pres">
      <dgm:prSet presAssocID="{B10A1D35-63E6-46E5-977A-7CBA234793F1}" presName="node" presStyleLbl="node1" presStyleIdx="3" presStyleCnt="4">
        <dgm:presLayoutVars>
          <dgm:bulletEnabled val="1"/>
        </dgm:presLayoutVars>
      </dgm:prSet>
      <dgm:spPr/>
    </dgm:pt>
  </dgm:ptLst>
  <dgm:cxnLst>
    <dgm:cxn modelId="{F1D14619-B970-42FB-B35C-CA370AEC6F60}" type="presOf" srcId="{4EB5C33B-7776-43CB-86C0-2B9D5C0A0AE9}" destId="{64C4291C-ABBD-4799-AE14-81D2A7B9F470}" srcOrd="0" destOrd="2" presId="urn:microsoft.com/office/officeart/2005/8/layout/process1"/>
    <dgm:cxn modelId="{58BD941A-BBBC-4D49-8AA7-AA943D385AA2}" type="presOf" srcId="{FE2272FF-0253-4831-AE9E-EA9242BCAA14}" destId="{64C4291C-ABBD-4799-AE14-81D2A7B9F470}" srcOrd="0" destOrd="1" presId="urn:microsoft.com/office/officeart/2005/8/layout/process1"/>
    <dgm:cxn modelId="{DF39CD37-958D-4CAD-B6F9-8E90197EB352}" type="presOf" srcId="{B10A1D35-63E6-46E5-977A-7CBA234793F1}" destId="{E41274E3-6A43-49A2-AC04-2DD94263FA42}" srcOrd="0" destOrd="0" presId="urn:microsoft.com/office/officeart/2005/8/layout/process1"/>
    <dgm:cxn modelId="{E6BE7241-BF0C-447A-A525-364BCB375C21}" type="presOf" srcId="{42899507-E616-4CC9-BC47-CE2D11534908}" destId="{9B50D6B0-D816-43FB-9584-C2E7A1317202}" srcOrd="0" destOrd="0" presId="urn:microsoft.com/office/officeart/2005/8/layout/process1"/>
    <dgm:cxn modelId="{D05AC742-577D-4129-BB1D-3F8DDF39441C}" srcId="{42899507-E616-4CC9-BC47-CE2D11534908}" destId="{B10A1D35-63E6-46E5-977A-7CBA234793F1}" srcOrd="3" destOrd="0" parTransId="{761A7DB1-C0CF-4A09-A179-E74D5F99C46A}" sibTransId="{64EEA247-CB38-40A6-BCA2-559DFC58E018}"/>
    <dgm:cxn modelId="{6F01BA4F-FBB6-4327-8424-61DC0AA16E75}" type="presOf" srcId="{D4223EF3-5B93-4496-866B-34A940AD5458}" destId="{74211326-31CB-4002-B05A-C616D2D216A4}" srcOrd="0" destOrd="0" presId="urn:microsoft.com/office/officeart/2005/8/layout/process1"/>
    <dgm:cxn modelId="{52756A74-23B8-46C4-9450-E783CF435C53}" srcId="{42899507-E616-4CC9-BC47-CE2D11534908}" destId="{AEE07AF5-7FA7-44DD-96DD-CEFCA71082FF}" srcOrd="1" destOrd="0" parTransId="{4DF0C17B-5AE7-4547-B892-870E731461CD}" sibTransId="{56898292-0507-45AD-8349-A973890EBFA3}"/>
    <dgm:cxn modelId="{A465B98B-7F30-4F6E-AA92-61B9F2CAC195}" srcId="{42899507-E616-4CC9-BC47-CE2D11534908}" destId="{7B1701B4-6CC6-4A5A-B11A-BDAC9BDA30FA}" srcOrd="0" destOrd="0" parTransId="{364AE82B-6AEE-4C2F-8322-D898658D69B8}" sibTransId="{D4223EF3-5B93-4496-866B-34A940AD5458}"/>
    <dgm:cxn modelId="{61E50D93-B573-433C-94E8-1CB5778CF5EE}" type="presOf" srcId="{56898292-0507-45AD-8349-A973890EBFA3}" destId="{C5703854-755E-42E9-9062-57768E21E3DE}" srcOrd="1" destOrd="0" presId="urn:microsoft.com/office/officeart/2005/8/layout/process1"/>
    <dgm:cxn modelId="{3261649F-6BCF-4EFD-8BFA-74DB72377DBB}" type="presOf" srcId="{56898292-0507-45AD-8349-A973890EBFA3}" destId="{CBB3CE90-2BBA-48D5-ACFD-337DA940FABD}" srcOrd="0" destOrd="0" presId="urn:microsoft.com/office/officeart/2005/8/layout/process1"/>
    <dgm:cxn modelId="{B94DA7A6-B47D-4C64-963A-D821EB23FD39}" type="presOf" srcId="{AEE07AF5-7FA7-44DD-96DD-CEFCA71082FF}" destId="{F70797E4-A6F4-4B43-A9AD-D1407349FC9E}" srcOrd="0" destOrd="0" presId="urn:microsoft.com/office/officeart/2005/8/layout/process1"/>
    <dgm:cxn modelId="{1FB5BCB5-A1FB-412B-B3D1-A2A33A0A1018}" srcId="{34BB83A5-0A08-4740-8CA6-28A5E398F1D2}" destId="{FE2272FF-0253-4831-AE9E-EA9242BCAA14}" srcOrd="0" destOrd="0" parTransId="{82B4672B-A5C9-40C5-99C6-5B8BC3B4C63F}" sibTransId="{BB3010C0-7131-48B8-B3FC-5A9BC42BCBF8}"/>
    <dgm:cxn modelId="{05B237E7-B902-4243-B031-7286280286D0}" type="presOf" srcId="{34BB83A5-0A08-4740-8CA6-28A5E398F1D2}" destId="{64C4291C-ABBD-4799-AE14-81D2A7B9F470}" srcOrd="0" destOrd="0" presId="urn:microsoft.com/office/officeart/2005/8/layout/process1"/>
    <dgm:cxn modelId="{E7EEF9E7-8E40-4216-995A-9E44369309DF}" type="presOf" srcId="{955E3CF0-DD09-4977-8BC8-0D4C0DB7AD94}" destId="{1EF92B34-1F28-4EA3-9D22-F57C864F1D46}" srcOrd="0" destOrd="0" presId="urn:microsoft.com/office/officeart/2005/8/layout/process1"/>
    <dgm:cxn modelId="{1534F2F0-5872-4279-81E9-3FBB587E55C3}" srcId="{34BB83A5-0A08-4740-8CA6-28A5E398F1D2}" destId="{4EB5C33B-7776-43CB-86C0-2B9D5C0A0AE9}" srcOrd="1" destOrd="0" parTransId="{576274E7-B39C-4F57-8198-8CC80EC0F194}" sibTransId="{D47AA39A-B65E-4001-8896-08366392E6C0}"/>
    <dgm:cxn modelId="{F85867F3-1845-403F-A136-F13CF3679E9B}" type="presOf" srcId="{7B1701B4-6CC6-4A5A-B11A-BDAC9BDA30FA}" destId="{01297F21-1FA4-41FF-98D2-25C7736A9489}" srcOrd="0" destOrd="0" presId="urn:microsoft.com/office/officeart/2005/8/layout/process1"/>
    <dgm:cxn modelId="{5FD22DF4-2FE4-4325-A6D8-812B180012F6}" type="presOf" srcId="{D4223EF3-5B93-4496-866B-34A940AD5458}" destId="{3FC2B809-18CC-455F-A13F-C94A2A588A07}" srcOrd="1" destOrd="0" presId="urn:microsoft.com/office/officeart/2005/8/layout/process1"/>
    <dgm:cxn modelId="{AE22BEF6-0CC3-4162-AE1B-C21F4D806F7B}" type="presOf" srcId="{955E3CF0-DD09-4977-8BC8-0D4C0DB7AD94}" destId="{A032FB13-D56E-4528-9446-1909A51A6346}" srcOrd="1" destOrd="0" presId="urn:microsoft.com/office/officeart/2005/8/layout/process1"/>
    <dgm:cxn modelId="{59BA77FA-9854-4CC7-BF60-74ABA3D7D3E1}" srcId="{42899507-E616-4CC9-BC47-CE2D11534908}" destId="{34BB83A5-0A08-4740-8CA6-28A5E398F1D2}" srcOrd="2" destOrd="0" parTransId="{5201B74A-B659-4EF3-9DC9-7443900D29FF}" sibTransId="{955E3CF0-DD09-4977-8BC8-0D4C0DB7AD94}"/>
    <dgm:cxn modelId="{6B9261F5-4AED-48CD-9618-6C79AD91D4CB}" type="presParOf" srcId="{9B50D6B0-D816-43FB-9584-C2E7A1317202}" destId="{01297F21-1FA4-41FF-98D2-25C7736A9489}" srcOrd="0" destOrd="0" presId="urn:microsoft.com/office/officeart/2005/8/layout/process1"/>
    <dgm:cxn modelId="{EBB92FA9-6CCF-4D8D-84BD-F9FD82AF1B21}" type="presParOf" srcId="{9B50D6B0-D816-43FB-9584-C2E7A1317202}" destId="{74211326-31CB-4002-B05A-C616D2D216A4}" srcOrd="1" destOrd="0" presId="urn:microsoft.com/office/officeart/2005/8/layout/process1"/>
    <dgm:cxn modelId="{333AD0C5-FE5E-4A7A-955E-1A6598AC4744}" type="presParOf" srcId="{74211326-31CB-4002-B05A-C616D2D216A4}" destId="{3FC2B809-18CC-455F-A13F-C94A2A588A07}" srcOrd="0" destOrd="0" presId="urn:microsoft.com/office/officeart/2005/8/layout/process1"/>
    <dgm:cxn modelId="{6E76E86F-0FD0-4449-B431-D328AF4BA004}" type="presParOf" srcId="{9B50D6B0-D816-43FB-9584-C2E7A1317202}" destId="{F70797E4-A6F4-4B43-A9AD-D1407349FC9E}" srcOrd="2" destOrd="0" presId="urn:microsoft.com/office/officeart/2005/8/layout/process1"/>
    <dgm:cxn modelId="{2AA0F046-FB25-463E-91FD-986059027D90}" type="presParOf" srcId="{9B50D6B0-D816-43FB-9584-C2E7A1317202}" destId="{CBB3CE90-2BBA-48D5-ACFD-337DA940FABD}" srcOrd="3" destOrd="0" presId="urn:microsoft.com/office/officeart/2005/8/layout/process1"/>
    <dgm:cxn modelId="{A51A18F0-F9F6-4F55-87DC-E5AEA351C38E}" type="presParOf" srcId="{CBB3CE90-2BBA-48D5-ACFD-337DA940FABD}" destId="{C5703854-755E-42E9-9062-57768E21E3DE}" srcOrd="0" destOrd="0" presId="urn:microsoft.com/office/officeart/2005/8/layout/process1"/>
    <dgm:cxn modelId="{A7F8C5A2-147D-469D-8FDD-62C6DEEE3DE2}" type="presParOf" srcId="{9B50D6B0-D816-43FB-9584-C2E7A1317202}" destId="{64C4291C-ABBD-4799-AE14-81D2A7B9F470}" srcOrd="4" destOrd="0" presId="urn:microsoft.com/office/officeart/2005/8/layout/process1"/>
    <dgm:cxn modelId="{9D70E60D-A5EC-4022-B7B1-80B91A4A5C63}" type="presParOf" srcId="{9B50D6B0-D816-43FB-9584-C2E7A1317202}" destId="{1EF92B34-1F28-4EA3-9D22-F57C864F1D46}" srcOrd="5" destOrd="0" presId="urn:microsoft.com/office/officeart/2005/8/layout/process1"/>
    <dgm:cxn modelId="{3591E246-BFD5-4327-AD5A-35BFCABDDD74}" type="presParOf" srcId="{1EF92B34-1F28-4EA3-9D22-F57C864F1D46}" destId="{A032FB13-D56E-4528-9446-1909A51A6346}" srcOrd="0" destOrd="0" presId="urn:microsoft.com/office/officeart/2005/8/layout/process1"/>
    <dgm:cxn modelId="{64F55E68-87CD-4401-A011-31BED6361682}" type="presParOf" srcId="{9B50D6B0-D816-43FB-9584-C2E7A1317202}" destId="{E41274E3-6A43-49A2-AC04-2DD94263FA4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D03287-3888-4175-A078-657BA7B0680F}" type="doc">
      <dgm:prSet loTypeId="urn:microsoft.com/office/officeart/2005/8/layout/vProcess5" loCatId="process" qsTypeId="urn:microsoft.com/office/officeart/2005/8/quickstyle/simple4" qsCatId="simple" csTypeId="urn:microsoft.com/office/officeart/2005/8/colors/accent2_2" csCatId="accent2"/>
      <dgm:spPr/>
      <dgm:t>
        <a:bodyPr/>
        <a:lstStyle/>
        <a:p>
          <a:endParaRPr lang="en-US"/>
        </a:p>
      </dgm:t>
    </dgm:pt>
    <dgm:pt modelId="{8083B2C9-27D3-4722-A2E1-FFF29CC513E4}">
      <dgm:prSet/>
      <dgm:spPr/>
      <dgm:t>
        <a:bodyPr/>
        <a:lstStyle/>
        <a:p>
          <a:r>
            <a:rPr lang="en-GB"/>
            <a:t>We have CE File – use it!</a:t>
          </a:r>
          <a:endParaRPr lang="en-US"/>
        </a:p>
      </dgm:t>
    </dgm:pt>
    <dgm:pt modelId="{B26E08AC-8008-42E7-A1A1-939A09EA7A98}" type="parTrans" cxnId="{0F097944-8428-4C77-AE1C-65A68C6FF2DC}">
      <dgm:prSet/>
      <dgm:spPr/>
      <dgm:t>
        <a:bodyPr/>
        <a:lstStyle/>
        <a:p>
          <a:endParaRPr lang="en-US"/>
        </a:p>
      </dgm:t>
    </dgm:pt>
    <dgm:pt modelId="{2892821B-36BD-43C4-82A2-453836D80392}" type="sibTrans" cxnId="{0F097944-8428-4C77-AE1C-65A68C6FF2DC}">
      <dgm:prSet/>
      <dgm:spPr/>
      <dgm:t>
        <a:bodyPr/>
        <a:lstStyle/>
        <a:p>
          <a:endParaRPr lang="en-US"/>
        </a:p>
      </dgm:t>
    </dgm:pt>
    <dgm:pt modelId="{7C651A2E-DB3B-4BD9-A266-0693A0FC087D}">
      <dgm:prSet/>
      <dgm:spPr/>
      <dgm:t>
        <a:bodyPr/>
        <a:lstStyle/>
        <a:p>
          <a:r>
            <a:rPr lang="en-GB"/>
            <a:t>We know what Dring documents are</a:t>
          </a:r>
          <a:endParaRPr lang="en-US"/>
        </a:p>
      </dgm:t>
    </dgm:pt>
    <dgm:pt modelId="{6FBB2F80-FCB2-42AF-ABC6-48EE4822CF9A}" type="parTrans" cxnId="{4BA13A20-45D3-4989-A2CA-E9552508DB51}">
      <dgm:prSet/>
      <dgm:spPr/>
      <dgm:t>
        <a:bodyPr/>
        <a:lstStyle/>
        <a:p>
          <a:endParaRPr lang="en-US"/>
        </a:p>
      </dgm:t>
    </dgm:pt>
    <dgm:pt modelId="{3EB52F59-0C11-47CD-B5C3-4DD0A979FDE3}" type="sibTrans" cxnId="{4BA13A20-45D3-4989-A2CA-E9552508DB51}">
      <dgm:prSet/>
      <dgm:spPr/>
      <dgm:t>
        <a:bodyPr/>
        <a:lstStyle/>
        <a:p>
          <a:endParaRPr lang="en-US"/>
        </a:p>
      </dgm:t>
    </dgm:pt>
    <dgm:pt modelId="{DC26933D-F986-425F-BAA0-E3ACEB8EF0F2}">
      <dgm:prSet/>
      <dgm:spPr/>
      <dgm:t>
        <a:bodyPr/>
        <a:lstStyle/>
        <a:p>
          <a:r>
            <a:rPr lang="en-GB"/>
            <a:t>We can add them to CE File once they become public domain documents</a:t>
          </a:r>
          <a:endParaRPr lang="en-US"/>
        </a:p>
      </dgm:t>
    </dgm:pt>
    <dgm:pt modelId="{D9379C9F-FF66-40DB-BFA3-DD88B21811D4}" type="parTrans" cxnId="{AA2930A4-8EC2-4D66-871B-C4C9AAE589F7}">
      <dgm:prSet/>
      <dgm:spPr/>
      <dgm:t>
        <a:bodyPr/>
        <a:lstStyle/>
        <a:p>
          <a:endParaRPr lang="en-US"/>
        </a:p>
      </dgm:t>
    </dgm:pt>
    <dgm:pt modelId="{74C4223C-A417-4A1C-8DB5-DF0B5239F303}" type="sibTrans" cxnId="{AA2930A4-8EC2-4D66-871B-C4C9AAE589F7}">
      <dgm:prSet/>
      <dgm:spPr/>
      <dgm:t>
        <a:bodyPr/>
        <a:lstStyle/>
        <a:p>
          <a:endParaRPr lang="en-US"/>
        </a:p>
      </dgm:t>
    </dgm:pt>
    <dgm:pt modelId="{D352EF27-D538-47A3-A507-0559FC02581B}" type="pres">
      <dgm:prSet presAssocID="{61D03287-3888-4175-A078-657BA7B0680F}" presName="outerComposite" presStyleCnt="0">
        <dgm:presLayoutVars>
          <dgm:chMax val="5"/>
          <dgm:dir/>
          <dgm:resizeHandles val="exact"/>
        </dgm:presLayoutVars>
      </dgm:prSet>
      <dgm:spPr/>
    </dgm:pt>
    <dgm:pt modelId="{D0FBD929-A198-4AA9-8C2E-28CAEBF1B65D}" type="pres">
      <dgm:prSet presAssocID="{61D03287-3888-4175-A078-657BA7B0680F}" presName="dummyMaxCanvas" presStyleCnt="0">
        <dgm:presLayoutVars/>
      </dgm:prSet>
      <dgm:spPr/>
    </dgm:pt>
    <dgm:pt modelId="{F605CA3D-A717-4EFD-8E3B-B29319C165B6}" type="pres">
      <dgm:prSet presAssocID="{61D03287-3888-4175-A078-657BA7B0680F}" presName="ThreeNodes_1" presStyleLbl="node1" presStyleIdx="0" presStyleCnt="3">
        <dgm:presLayoutVars>
          <dgm:bulletEnabled val="1"/>
        </dgm:presLayoutVars>
      </dgm:prSet>
      <dgm:spPr/>
    </dgm:pt>
    <dgm:pt modelId="{1EB1963B-6A20-442A-9CA1-D2BAD37BB927}" type="pres">
      <dgm:prSet presAssocID="{61D03287-3888-4175-A078-657BA7B0680F}" presName="ThreeNodes_2" presStyleLbl="node1" presStyleIdx="1" presStyleCnt="3">
        <dgm:presLayoutVars>
          <dgm:bulletEnabled val="1"/>
        </dgm:presLayoutVars>
      </dgm:prSet>
      <dgm:spPr/>
    </dgm:pt>
    <dgm:pt modelId="{CF65D37F-B6C5-474D-8E21-FB1BAD42E653}" type="pres">
      <dgm:prSet presAssocID="{61D03287-3888-4175-A078-657BA7B0680F}" presName="ThreeNodes_3" presStyleLbl="node1" presStyleIdx="2" presStyleCnt="3">
        <dgm:presLayoutVars>
          <dgm:bulletEnabled val="1"/>
        </dgm:presLayoutVars>
      </dgm:prSet>
      <dgm:spPr/>
    </dgm:pt>
    <dgm:pt modelId="{93E9E302-158B-40DD-B44E-EA2CBF98C3BA}" type="pres">
      <dgm:prSet presAssocID="{61D03287-3888-4175-A078-657BA7B0680F}" presName="ThreeConn_1-2" presStyleLbl="fgAccFollowNode1" presStyleIdx="0" presStyleCnt="2">
        <dgm:presLayoutVars>
          <dgm:bulletEnabled val="1"/>
        </dgm:presLayoutVars>
      </dgm:prSet>
      <dgm:spPr/>
    </dgm:pt>
    <dgm:pt modelId="{23FB6D50-4C05-41BC-90E3-D9BAE158CD36}" type="pres">
      <dgm:prSet presAssocID="{61D03287-3888-4175-A078-657BA7B0680F}" presName="ThreeConn_2-3" presStyleLbl="fgAccFollowNode1" presStyleIdx="1" presStyleCnt="2">
        <dgm:presLayoutVars>
          <dgm:bulletEnabled val="1"/>
        </dgm:presLayoutVars>
      </dgm:prSet>
      <dgm:spPr/>
    </dgm:pt>
    <dgm:pt modelId="{01778D19-BE07-4D06-9B9C-43491D32B5DA}" type="pres">
      <dgm:prSet presAssocID="{61D03287-3888-4175-A078-657BA7B0680F}" presName="ThreeNodes_1_text" presStyleLbl="node1" presStyleIdx="2" presStyleCnt="3">
        <dgm:presLayoutVars>
          <dgm:bulletEnabled val="1"/>
        </dgm:presLayoutVars>
      </dgm:prSet>
      <dgm:spPr/>
    </dgm:pt>
    <dgm:pt modelId="{B66BCFDA-AE7D-489A-A810-2A99F42A6B75}" type="pres">
      <dgm:prSet presAssocID="{61D03287-3888-4175-A078-657BA7B0680F}" presName="ThreeNodes_2_text" presStyleLbl="node1" presStyleIdx="2" presStyleCnt="3">
        <dgm:presLayoutVars>
          <dgm:bulletEnabled val="1"/>
        </dgm:presLayoutVars>
      </dgm:prSet>
      <dgm:spPr/>
    </dgm:pt>
    <dgm:pt modelId="{5FA69815-8F4C-48AD-A53A-573894F735FC}" type="pres">
      <dgm:prSet presAssocID="{61D03287-3888-4175-A078-657BA7B0680F}" presName="ThreeNodes_3_text" presStyleLbl="node1" presStyleIdx="2" presStyleCnt="3">
        <dgm:presLayoutVars>
          <dgm:bulletEnabled val="1"/>
        </dgm:presLayoutVars>
      </dgm:prSet>
      <dgm:spPr/>
    </dgm:pt>
  </dgm:ptLst>
  <dgm:cxnLst>
    <dgm:cxn modelId="{B4AF1B05-9940-4B20-88AE-B669459D26E1}" type="presOf" srcId="{61D03287-3888-4175-A078-657BA7B0680F}" destId="{D352EF27-D538-47A3-A507-0559FC02581B}" srcOrd="0" destOrd="0" presId="urn:microsoft.com/office/officeart/2005/8/layout/vProcess5"/>
    <dgm:cxn modelId="{B23D2A15-476E-4CB7-BAD0-B4286704E002}" type="presOf" srcId="{DC26933D-F986-425F-BAA0-E3ACEB8EF0F2}" destId="{CF65D37F-B6C5-474D-8E21-FB1BAD42E653}" srcOrd="0" destOrd="0" presId="urn:microsoft.com/office/officeart/2005/8/layout/vProcess5"/>
    <dgm:cxn modelId="{1B89A918-8EEA-4CCB-BBBC-DC6499FD3A19}" type="presOf" srcId="{7C651A2E-DB3B-4BD9-A266-0693A0FC087D}" destId="{B66BCFDA-AE7D-489A-A810-2A99F42A6B75}" srcOrd="1" destOrd="0" presId="urn:microsoft.com/office/officeart/2005/8/layout/vProcess5"/>
    <dgm:cxn modelId="{4BA13A20-45D3-4989-A2CA-E9552508DB51}" srcId="{61D03287-3888-4175-A078-657BA7B0680F}" destId="{7C651A2E-DB3B-4BD9-A266-0693A0FC087D}" srcOrd="1" destOrd="0" parTransId="{6FBB2F80-FCB2-42AF-ABC6-48EE4822CF9A}" sibTransId="{3EB52F59-0C11-47CD-B5C3-4DD0A979FDE3}"/>
    <dgm:cxn modelId="{0F097944-8428-4C77-AE1C-65A68C6FF2DC}" srcId="{61D03287-3888-4175-A078-657BA7B0680F}" destId="{8083B2C9-27D3-4722-A2E1-FFF29CC513E4}" srcOrd="0" destOrd="0" parTransId="{B26E08AC-8008-42E7-A1A1-939A09EA7A98}" sibTransId="{2892821B-36BD-43C4-82A2-453836D80392}"/>
    <dgm:cxn modelId="{92E74745-2B08-4246-B099-CD4A918904C8}" type="presOf" srcId="{7C651A2E-DB3B-4BD9-A266-0693A0FC087D}" destId="{1EB1963B-6A20-442A-9CA1-D2BAD37BB927}" srcOrd="0" destOrd="0" presId="urn:microsoft.com/office/officeart/2005/8/layout/vProcess5"/>
    <dgm:cxn modelId="{F9090350-EAD0-465A-A9A7-F9E09AD1D050}" type="presOf" srcId="{DC26933D-F986-425F-BAA0-E3ACEB8EF0F2}" destId="{5FA69815-8F4C-48AD-A53A-573894F735FC}" srcOrd="1" destOrd="0" presId="urn:microsoft.com/office/officeart/2005/8/layout/vProcess5"/>
    <dgm:cxn modelId="{33BA8B70-5291-4D27-BCA3-38637670DD2C}" type="presOf" srcId="{8083B2C9-27D3-4722-A2E1-FFF29CC513E4}" destId="{01778D19-BE07-4D06-9B9C-43491D32B5DA}" srcOrd="1" destOrd="0" presId="urn:microsoft.com/office/officeart/2005/8/layout/vProcess5"/>
    <dgm:cxn modelId="{00671281-9615-40EA-8D63-677D13461E4C}" type="presOf" srcId="{2892821B-36BD-43C4-82A2-453836D80392}" destId="{93E9E302-158B-40DD-B44E-EA2CBF98C3BA}" srcOrd="0" destOrd="0" presId="urn:microsoft.com/office/officeart/2005/8/layout/vProcess5"/>
    <dgm:cxn modelId="{950E1D94-AFB1-4D9E-8ACF-110D94F923E6}" type="presOf" srcId="{8083B2C9-27D3-4722-A2E1-FFF29CC513E4}" destId="{F605CA3D-A717-4EFD-8E3B-B29319C165B6}" srcOrd="0" destOrd="0" presId="urn:microsoft.com/office/officeart/2005/8/layout/vProcess5"/>
    <dgm:cxn modelId="{AA2930A4-8EC2-4D66-871B-C4C9AAE589F7}" srcId="{61D03287-3888-4175-A078-657BA7B0680F}" destId="{DC26933D-F986-425F-BAA0-E3ACEB8EF0F2}" srcOrd="2" destOrd="0" parTransId="{D9379C9F-FF66-40DB-BFA3-DD88B21811D4}" sibTransId="{74C4223C-A417-4A1C-8DB5-DF0B5239F303}"/>
    <dgm:cxn modelId="{A77D86E5-4D57-41EC-9EEE-F467BCFD3387}" type="presOf" srcId="{3EB52F59-0C11-47CD-B5C3-4DD0A979FDE3}" destId="{23FB6D50-4C05-41BC-90E3-D9BAE158CD36}" srcOrd="0" destOrd="0" presId="urn:microsoft.com/office/officeart/2005/8/layout/vProcess5"/>
    <dgm:cxn modelId="{0AD8AC0F-3E4F-4E4A-BEFD-9EB9E8BB9DD8}" type="presParOf" srcId="{D352EF27-D538-47A3-A507-0559FC02581B}" destId="{D0FBD929-A198-4AA9-8C2E-28CAEBF1B65D}" srcOrd="0" destOrd="0" presId="urn:microsoft.com/office/officeart/2005/8/layout/vProcess5"/>
    <dgm:cxn modelId="{00917D6E-24A0-4513-AB02-90130D6219BE}" type="presParOf" srcId="{D352EF27-D538-47A3-A507-0559FC02581B}" destId="{F605CA3D-A717-4EFD-8E3B-B29319C165B6}" srcOrd="1" destOrd="0" presId="urn:microsoft.com/office/officeart/2005/8/layout/vProcess5"/>
    <dgm:cxn modelId="{89887D43-BA51-4076-ACA9-EC8292D8FAB8}" type="presParOf" srcId="{D352EF27-D538-47A3-A507-0559FC02581B}" destId="{1EB1963B-6A20-442A-9CA1-D2BAD37BB927}" srcOrd="2" destOrd="0" presId="urn:microsoft.com/office/officeart/2005/8/layout/vProcess5"/>
    <dgm:cxn modelId="{5884C246-A9AD-4D84-B72A-E5DD01D14786}" type="presParOf" srcId="{D352EF27-D538-47A3-A507-0559FC02581B}" destId="{CF65D37F-B6C5-474D-8E21-FB1BAD42E653}" srcOrd="3" destOrd="0" presId="urn:microsoft.com/office/officeart/2005/8/layout/vProcess5"/>
    <dgm:cxn modelId="{0804604E-F709-41B1-9B73-E8312F992215}" type="presParOf" srcId="{D352EF27-D538-47A3-A507-0559FC02581B}" destId="{93E9E302-158B-40DD-B44E-EA2CBF98C3BA}" srcOrd="4" destOrd="0" presId="urn:microsoft.com/office/officeart/2005/8/layout/vProcess5"/>
    <dgm:cxn modelId="{5FA82D12-EBF1-4699-B134-8D82ADF93FBE}" type="presParOf" srcId="{D352EF27-D538-47A3-A507-0559FC02581B}" destId="{23FB6D50-4C05-41BC-90E3-D9BAE158CD36}" srcOrd="5" destOrd="0" presId="urn:microsoft.com/office/officeart/2005/8/layout/vProcess5"/>
    <dgm:cxn modelId="{E0E8C835-B48E-4BCD-A9A0-AA374B8BBE64}" type="presParOf" srcId="{D352EF27-D538-47A3-A507-0559FC02581B}" destId="{01778D19-BE07-4D06-9B9C-43491D32B5DA}" srcOrd="6" destOrd="0" presId="urn:microsoft.com/office/officeart/2005/8/layout/vProcess5"/>
    <dgm:cxn modelId="{8C8AE8BC-6565-4D6C-B235-EBA2C3502C56}" type="presParOf" srcId="{D352EF27-D538-47A3-A507-0559FC02581B}" destId="{B66BCFDA-AE7D-489A-A810-2A99F42A6B75}" srcOrd="7" destOrd="0" presId="urn:microsoft.com/office/officeart/2005/8/layout/vProcess5"/>
    <dgm:cxn modelId="{65FE93F4-2FB1-4960-9534-A69BCC0FA604}" type="presParOf" srcId="{D352EF27-D538-47A3-A507-0559FC02581B}" destId="{5FA69815-8F4C-48AD-A53A-573894F735F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9602E7-3C16-4BC7-9CDA-5FBFA34973F6}" type="doc">
      <dgm:prSet loTypeId="urn:microsoft.com/office/officeart/2005/8/layout/vList5" loCatId="list" qsTypeId="urn:microsoft.com/office/officeart/2005/8/quickstyle/simple1" qsCatId="simple" csTypeId="urn:microsoft.com/office/officeart/2005/8/colors/accent3_2" csCatId="accent3"/>
      <dgm:spPr/>
      <dgm:t>
        <a:bodyPr/>
        <a:lstStyle/>
        <a:p>
          <a:endParaRPr lang="en-US"/>
        </a:p>
      </dgm:t>
    </dgm:pt>
    <dgm:pt modelId="{7A1413DF-EF92-4F45-9BD8-E4670AB1093C}">
      <dgm:prSet/>
      <dgm:spPr/>
      <dgm:t>
        <a:bodyPr/>
        <a:lstStyle/>
        <a:p>
          <a:r>
            <a:rPr lang="en-GB"/>
            <a:t>skeleton arguments;</a:t>
          </a:r>
          <a:endParaRPr lang="en-US"/>
        </a:p>
      </dgm:t>
    </dgm:pt>
    <dgm:pt modelId="{C849A334-58D1-425C-B71F-14FA85689FC7}" type="parTrans" cxnId="{3ACBFEB4-A6D2-4C21-AC4F-AF7735C28A70}">
      <dgm:prSet/>
      <dgm:spPr/>
      <dgm:t>
        <a:bodyPr/>
        <a:lstStyle/>
        <a:p>
          <a:endParaRPr lang="en-US"/>
        </a:p>
      </dgm:t>
    </dgm:pt>
    <dgm:pt modelId="{0031DD2B-D323-4834-8FBC-55CDF5F81453}" type="sibTrans" cxnId="{3ACBFEB4-A6D2-4C21-AC4F-AF7735C28A70}">
      <dgm:prSet/>
      <dgm:spPr/>
      <dgm:t>
        <a:bodyPr/>
        <a:lstStyle/>
        <a:p>
          <a:endParaRPr lang="en-US"/>
        </a:p>
      </dgm:t>
    </dgm:pt>
    <dgm:pt modelId="{5E1B0A22-0FA7-4B59-8EDA-C1B2BFEE02A7}">
      <dgm:prSet/>
      <dgm:spPr/>
      <dgm:t>
        <a:bodyPr/>
        <a:lstStyle/>
        <a:p>
          <a:r>
            <a:rPr lang="en-GB"/>
            <a:t>written opening submissions;</a:t>
          </a:r>
          <a:endParaRPr lang="en-US"/>
        </a:p>
      </dgm:t>
    </dgm:pt>
    <dgm:pt modelId="{DCED3CD6-92E3-4955-9A11-8A61CE8B1CF0}" type="parTrans" cxnId="{EB9539FC-CFBE-4939-9F50-DD7D290D6133}">
      <dgm:prSet/>
      <dgm:spPr/>
      <dgm:t>
        <a:bodyPr/>
        <a:lstStyle/>
        <a:p>
          <a:endParaRPr lang="en-US"/>
        </a:p>
      </dgm:t>
    </dgm:pt>
    <dgm:pt modelId="{0435BE8B-4106-467C-A2CA-DB737BC362E9}" type="sibTrans" cxnId="{EB9539FC-CFBE-4939-9F50-DD7D290D6133}">
      <dgm:prSet/>
      <dgm:spPr/>
      <dgm:t>
        <a:bodyPr/>
        <a:lstStyle/>
        <a:p>
          <a:endParaRPr lang="en-US"/>
        </a:p>
      </dgm:t>
    </dgm:pt>
    <dgm:pt modelId="{43B2D4D2-28E2-4E0A-A984-5E52CF350D68}">
      <dgm:prSet/>
      <dgm:spPr/>
      <dgm:t>
        <a:bodyPr/>
        <a:lstStyle/>
        <a:p>
          <a:r>
            <a:rPr lang="en-GB"/>
            <a:t>written closing submissions;</a:t>
          </a:r>
          <a:endParaRPr lang="en-US"/>
        </a:p>
      </dgm:t>
    </dgm:pt>
    <dgm:pt modelId="{FDBAB853-ACCA-4DC9-A33D-C6FDA13FD59B}" type="parTrans" cxnId="{A968A9BD-5D92-4817-A357-945E59F1159D}">
      <dgm:prSet/>
      <dgm:spPr/>
      <dgm:t>
        <a:bodyPr/>
        <a:lstStyle/>
        <a:p>
          <a:endParaRPr lang="en-US"/>
        </a:p>
      </dgm:t>
    </dgm:pt>
    <dgm:pt modelId="{BF298F63-3A2B-4A1E-9631-409B8DBBB35C}" type="sibTrans" cxnId="{A968A9BD-5D92-4817-A357-945E59F1159D}">
      <dgm:prSet/>
      <dgm:spPr/>
      <dgm:t>
        <a:bodyPr/>
        <a:lstStyle/>
        <a:p>
          <a:endParaRPr lang="en-US"/>
        </a:p>
      </dgm:t>
    </dgm:pt>
    <dgm:pt modelId="{370B7458-8A32-4D4A-985E-C0C7D0377609}">
      <dgm:prSet/>
      <dgm:spPr/>
      <dgm:t>
        <a:bodyPr/>
        <a:lstStyle/>
        <a:p>
          <a:r>
            <a:rPr lang="en-GB"/>
            <a:t>other written submissions provided to a judge and relied upon in the hearing;</a:t>
          </a:r>
          <a:endParaRPr lang="en-US"/>
        </a:p>
      </dgm:t>
    </dgm:pt>
    <dgm:pt modelId="{B8AFAEED-0701-4664-836E-F778DA8C05CE}" type="parTrans" cxnId="{642AAFE6-1B82-4A1E-A2FB-E8149813B868}">
      <dgm:prSet/>
      <dgm:spPr/>
      <dgm:t>
        <a:bodyPr/>
        <a:lstStyle/>
        <a:p>
          <a:endParaRPr lang="en-US"/>
        </a:p>
      </dgm:t>
    </dgm:pt>
    <dgm:pt modelId="{9073F4A0-8272-4AB3-BAD9-7E325D3E6C29}" type="sibTrans" cxnId="{642AAFE6-1B82-4A1E-A2FB-E8149813B868}">
      <dgm:prSet/>
      <dgm:spPr/>
      <dgm:t>
        <a:bodyPr/>
        <a:lstStyle/>
        <a:p>
          <a:endParaRPr lang="en-US"/>
        </a:p>
      </dgm:t>
    </dgm:pt>
    <dgm:pt modelId="{C8801C68-81BD-46F8-AB6E-FDF1277A4FA9}">
      <dgm:prSet/>
      <dgm:spPr/>
      <dgm:t>
        <a:bodyPr/>
        <a:lstStyle/>
        <a:p>
          <a:r>
            <a:rPr lang="en-GB"/>
            <a:t>witness statements and affidavits –</a:t>
          </a:r>
          <a:endParaRPr lang="en-US"/>
        </a:p>
      </dgm:t>
    </dgm:pt>
    <dgm:pt modelId="{74EFEB6B-1B16-4A7D-B27C-C72CB1677B15}" type="parTrans" cxnId="{47B32843-4A87-4668-84CE-8890BBB1F0AC}">
      <dgm:prSet/>
      <dgm:spPr/>
      <dgm:t>
        <a:bodyPr/>
        <a:lstStyle/>
        <a:p>
          <a:endParaRPr lang="en-US"/>
        </a:p>
      </dgm:t>
    </dgm:pt>
    <dgm:pt modelId="{DCA26E57-5F06-4D7F-9F02-638C8AAA2F94}" type="sibTrans" cxnId="{47B32843-4A87-4668-84CE-8890BBB1F0AC}">
      <dgm:prSet/>
      <dgm:spPr/>
      <dgm:t>
        <a:bodyPr/>
        <a:lstStyle/>
        <a:p>
          <a:endParaRPr lang="en-US"/>
        </a:p>
      </dgm:t>
    </dgm:pt>
    <dgm:pt modelId="{F3F9ACB9-FB68-4BC0-8B85-6B82087A0B40}">
      <dgm:prSet/>
      <dgm:spPr/>
      <dgm:t>
        <a:bodyPr/>
        <a:lstStyle/>
        <a:p>
          <a:r>
            <a:rPr lang="en-GB"/>
            <a:t>including those relied upon as evidence in chief at trial and those relied upon at a public hearing of an application;</a:t>
          </a:r>
          <a:endParaRPr lang="en-US"/>
        </a:p>
      </dgm:t>
    </dgm:pt>
    <dgm:pt modelId="{D099C00F-51F3-4A2D-B27C-843F3817BCB5}" type="parTrans" cxnId="{C0A773E1-3203-411A-A255-AC323BDDA68B}">
      <dgm:prSet/>
      <dgm:spPr/>
      <dgm:t>
        <a:bodyPr/>
        <a:lstStyle/>
        <a:p>
          <a:endParaRPr lang="en-US"/>
        </a:p>
      </dgm:t>
    </dgm:pt>
    <dgm:pt modelId="{0C727602-83FA-4DCE-9A23-05048B995F8D}" type="sibTrans" cxnId="{C0A773E1-3203-411A-A255-AC323BDDA68B}">
      <dgm:prSet/>
      <dgm:spPr/>
      <dgm:t>
        <a:bodyPr/>
        <a:lstStyle/>
        <a:p>
          <a:endParaRPr lang="en-US"/>
        </a:p>
      </dgm:t>
    </dgm:pt>
    <dgm:pt modelId="{A0C28988-759A-463F-919A-154D37FFC9E6}">
      <dgm:prSet/>
      <dgm:spPr/>
      <dgm:t>
        <a:bodyPr/>
        <a:lstStyle/>
        <a:p>
          <a:r>
            <a:rPr lang="en-GB"/>
            <a:t>not including documents appended or annexed to the witness statement or affidavit;</a:t>
          </a:r>
          <a:endParaRPr lang="en-US"/>
        </a:p>
      </dgm:t>
    </dgm:pt>
    <dgm:pt modelId="{9EE3D8F5-5A5D-4D39-A73D-2156E719ED31}" type="parTrans" cxnId="{27D55CF4-AA14-4AE4-AAF2-950E8510E2C9}">
      <dgm:prSet/>
      <dgm:spPr/>
      <dgm:t>
        <a:bodyPr/>
        <a:lstStyle/>
        <a:p>
          <a:endParaRPr lang="en-US"/>
        </a:p>
      </dgm:t>
    </dgm:pt>
    <dgm:pt modelId="{E89E3AD4-D56F-4096-B732-37B47A8C387A}" type="sibTrans" cxnId="{27D55CF4-AA14-4AE4-AAF2-950E8510E2C9}">
      <dgm:prSet/>
      <dgm:spPr/>
      <dgm:t>
        <a:bodyPr/>
        <a:lstStyle/>
        <a:p>
          <a:endParaRPr lang="en-US"/>
        </a:p>
      </dgm:t>
    </dgm:pt>
    <dgm:pt modelId="{1276CD82-8BC8-42B8-B3D6-0EA45F273082}">
      <dgm:prSet/>
      <dgm:spPr/>
      <dgm:t>
        <a:bodyPr/>
        <a:lstStyle/>
        <a:p>
          <a:r>
            <a:rPr lang="en-GB"/>
            <a:t>expert reports, including –</a:t>
          </a:r>
          <a:endParaRPr lang="en-US"/>
        </a:p>
      </dgm:t>
    </dgm:pt>
    <dgm:pt modelId="{F15E7A3B-AE14-4136-90A9-0312ABD8F591}" type="parTrans" cxnId="{36E62607-5F70-4AA7-8E45-3BC9473E9E00}">
      <dgm:prSet/>
      <dgm:spPr/>
      <dgm:t>
        <a:bodyPr/>
        <a:lstStyle/>
        <a:p>
          <a:endParaRPr lang="en-US"/>
        </a:p>
      </dgm:t>
    </dgm:pt>
    <dgm:pt modelId="{A38FAEFA-B373-4644-AF15-B393D8DC1D95}" type="sibTrans" cxnId="{36E62607-5F70-4AA7-8E45-3BC9473E9E00}">
      <dgm:prSet/>
      <dgm:spPr/>
      <dgm:t>
        <a:bodyPr/>
        <a:lstStyle/>
        <a:p>
          <a:endParaRPr lang="en-US"/>
        </a:p>
      </dgm:t>
    </dgm:pt>
    <dgm:pt modelId="{43A3C569-11A9-48DE-80F9-79652EBF82D1}">
      <dgm:prSet/>
      <dgm:spPr/>
      <dgm:t>
        <a:bodyPr/>
        <a:lstStyle/>
        <a:p>
          <a:r>
            <a:rPr lang="en-GB"/>
            <a:t>those adduced as evidence in chief at trial and those relied upon at a public hearing of an application;</a:t>
          </a:r>
          <a:endParaRPr lang="en-US"/>
        </a:p>
      </dgm:t>
    </dgm:pt>
    <dgm:pt modelId="{0F552AE2-D0C9-4129-AFC7-0E688ADE1611}" type="parTrans" cxnId="{8089C5C1-7089-40E4-9566-EDB959099579}">
      <dgm:prSet/>
      <dgm:spPr/>
      <dgm:t>
        <a:bodyPr/>
        <a:lstStyle/>
        <a:p>
          <a:endParaRPr lang="en-US"/>
        </a:p>
      </dgm:t>
    </dgm:pt>
    <dgm:pt modelId="{1255CE5B-26EA-49B5-A458-20D393C3FA36}" type="sibTrans" cxnId="{8089C5C1-7089-40E4-9566-EDB959099579}">
      <dgm:prSet/>
      <dgm:spPr/>
      <dgm:t>
        <a:bodyPr/>
        <a:lstStyle/>
        <a:p>
          <a:endParaRPr lang="en-US"/>
        </a:p>
      </dgm:t>
    </dgm:pt>
    <dgm:pt modelId="{AAEB968C-E0D9-4C89-A0D1-8C8442E01670}">
      <dgm:prSet/>
      <dgm:spPr/>
      <dgm:t>
        <a:bodyPr/>
        <a:lstStyle/>
        <a:p>
          <a:r>
            <a:rPr lang="en-GB"/>
            <a:t>annexes and appendices to expert reports;</a:t>
          </a:r>
          <a:endParaRPr lang="en-US"/>
        </a:p>
      </dgm:t>
    </dgm:pt>
    <dgm:pt modelId="{0CDB6D6B-8C5E-4B80-99C8-4617357A4DF1}" type="parTrans" cxnId="{6F984A10-C88F-429E-88DA-B103A6823B53}">
      <dgm:prSet/>
      <dgm:spPr/>
      <dgm:t>
        <a:bodyPr/>
        <a:lstStyle/>
        <a:p>
          <a:endParaRPr lang="en-US"/>
        </a:p>
      </dgm:t>
    </dgm:pt>
    <dgm:pt modelId="{06121E1F-76C9-4418-ACBC-4ED19A081287}" type="sibTrans" cxnId="{6F984A10-C88F-429E-88DA-B103A6823B53}">
      <dgm:prSet/>
      <dgm:spPr/>
      <dgm:t>
        <a:bodyPr/>
        <a:lstStyle/>
        <a:p>
          <a:endParaRPr lang="en-US"/>
        </a:p>
      </dgm:t>
    </dgm:pt>
    <dgm:pt modelId="{A544E9FC-A1BB-4BA6-9D22-425B3802376F}">
      <dgm:prSet/>
      <dgm:spPr/>
      <dgm:t>
        <a:bodyPr/>
        <a:lstStyle/>
        <a:p>
          <a:r>
            <a:rPr lang="en-GB"/>
            <a:t>any other document or documents critical to the understanding of the hearing ordered by the judge at the hearing to be a Public Domain Document;</a:t>
          </a:r>
          <a:endParaRPr lang="en-US"/>
        </a:p>
      </dgm:t>
    </dgm:pt>
    <dgm:pt modelId="{13C1BD27-0BA4-439B-B5CA-E432C6249E0F}" type="parTrans" cxnId="{731DF123-6D44-4DFF-9E32-AEEA14AD5519}">
      <dgm:prSet/>
      <dgm:spPr/>
      <dgm:t>
        <a:bodyPr/>
        <a:lstStyle/>
        <a:p>
          <a:endParaRPr lang="en-US"/>
        </a:p>
      </dgm:t>
    </dgm:pt>
    <dgm:pt modelId="{2C2CD8FA-8465-4D85-AD60-6F86CCD9C513}" type="sibTrans" cxnId="{731DF123-6D44-4DFF-9E32-AEEA14AD5519}">
      <dgm:prSet/>
      <dgm:spPr/>
      <dgm:t>
        <a:bodyPr/>
        <a:lstStyle/>
        <a:p>
          <a:endParaRPr lang="en-US"/>
        </a:p>
      </dgm:t>
    </dgm:pt>
    <dgm:pt modelId="{F0624C6A-6946-4B30-A44D-FFE69C9E1D69}">
      <dgm:prSet/>
      <dgm:spPr/>
      <dgm:t>
        <a:bodyPr/>
        <a:lstStyle/>
        <a:p>
          <a:r>
            <a:rPr lang="en-GB"/>
            <a:t>any documents agreed by the parties to be Public Domain Documents.</a:t>
          </a:r>
          <a:endParaRPr lang="en-US"/>
        </a:p>
      </dgm:t>
    </dgm:pt>
    <dgm:pt modelId="{B7A01A0E-6F96-42F4-8379-70ACFB2825E3}" type="parTrans" cxnId="{14A7D446-FF9C-4DFF-A612-FF9A64BD2B57}">
      <dgm:prSet/>
      <dgm:spPr/>
      <dgm:t>
        <a:bodyPr/>
        <a:lstStyle/>
        <a:p>
          <a:endParaRPr lang="en-US"/>
        </a:p>
      </dgm:t>
    </dgm:pt>
    <dgm:pt modelId="{213DA6FD-C8E3-4B2D-B1BA-BB347ACC2AEB}" type="sibTrans" cxnId="{14A7D446-FF9C-4DFF-A612-FF9A64BD2B57}">
      <dgm:prSet/>
      <dgm:spPr/>
      <dgm:t>
        <a:bodyPr/>
        <a:lstStyle/>
        <a:p>
          <a:endParaRPr lang="en-US"/>
        </a:p>
      </dgm:t>
    </dgm:pt>
    <dgm:pt modelId="{843F5A95-76C9-403C-9E8F-DC30E0A59562}" type="pres">
      <dgm:prSet presAssocID="{7F9602E7-3C16-4BC7-9CDA-5FBFA34973F6}" presName="Name0" presStyleCnt="0">
        <dgm:presLayoutVars>
          <dgm:dir/>
          <dgm:animLvl val="lvl"/>
          <dgm:resizeHandles val="exact"/>
        </dgm:presLayoutVars>
      </dgm:prSet>
      <dgm:spPr/>
    </dgm:pt>
    <dgm:pt modelId="{43182F9D-001F-4681-AA2D-C8546FD5EAFD}" type="pres">
      <dgm:prSet presAssocID="{7A1413DF-EF92-4F45-9BD8-E4670AB1093C}" presName="linNode" presStyleCnt="0"/>
      <dgm:spPr/>
    </dgm:pt>
    <dgm:pt modelId="{9216C1ED-88AE-4877-B4AD-DDFC99FCE610}" type="pres">
      <dgm:prSet presAssocID="{7A1413DF-EF92-4F45-9BD8-E4670AB1093C}" presName="parentText" presStyleLbl="node1" presStyleIdx="0" presStyleCnt="8">
        <dgm:presLayoutVars>
          <dgm:chMax val="1"/>
          <dgm:bulletEnabled val="1"/>
        </dgm:presLayoutVars>
      </dgm:prSet>
      <dgm:spPr/>
    </dgm:pt>
    <dgm:pt modelId="{ABC1D747-3511-4DE2-A1B9-3B2A9B4D65AE}" type="pres">
      <dgm:prSet presAssocID="{0031DD2B-D323-4834-8FBC-55CDF5F81453}" presName="sp" presStyleCnt="0"/>
      <dgm:spPr/>
    </dgm:pt>
    <dgm:pt modelId="{E7407ADB-0683-424B-8D65-715F31A69194}" type="pres">
      <dgm:prSet presAssocID="{5E1B0A22-0FA7-4B59-8EDA-C1B2BFEE02A7}" presName="linNode" presStyleCnt="0"/>
      <dgm:spPr/>
    </dgm:pt>
    <dgm:pt modelId="{56E89EBC-2533-4D0F-989C-BED60A70834F}" type="pres">
      <dgm:prSet presAssocID="{5E1B0A22-0FA7-4B59-8EDA-C1B2BFEE02A7}" presName="parentText" presStyleLbl="node1" presStyleIdx="1" presStyleCnt="8">
        <dgm:presLayoutVars>
          <dgm:chMax val="1"/>
          <dgm:bulletEnabled val="1"/>
        </dgm:presLayoutVars>
      </dgm:prSet>
      <dgm:spPr/>
    </dgm:pt>
    <dgm:pt modelId="{32ED6503-E222-4C70-B571-97A642A7D518}" type="pres">
      <dgm:prSet presAssocID="{0435BE8B-4106-467C-A2CA-DB737BC362E9}" presName="sp" presStyleCnt="0"/>
      <dgm:spPr/>
    </dgm:pt>
    <dgm:pt modelId="{831F048F-F509-4404-8391-BBC1BD72383C}" type="pres">
      <dgm:prSet presAssocID="{43B2D4D2-28E2-4E0A-A984-5E52CF350D68}" presName="linNode" presStyleCnt="0"/>
      <dgm:spPr/>
    </dgm:pt>
    <dgm:pt modelId="{A942AD7A-00D0-4F17-BC2A-D6123EDD4ECC}" type="pres">
      <dgm:prSet presAssocID="{43B2D4D2-28E2-4E0A-A984-5E52CF350D68}" presName="parentText" presStyleLbl="node1" presStyleIdx="2" presStyleCnt="8">
        <dgm:presLayoutVars>
          <dgm:chMax val="1"/>
          <dgm:bulletEnabled val="1"/>
        </dgm:presLayoutVars>
      </dgm:prSet>
      <dgm:spPr/>
    </dgm:pt>
    <dgm:pt modelId="{B5AA0C50-07F1-4F8E-AE34-998DE295D7A8}" type="pres">
      <dgm:prSet presAssocID="{BF298F63-3A2B-4A1E-9631-409B8DBBB35C}" presName="sp" presStyleCnt="0"/>
      <dgm:spPr/>
    </dgm:pt>
    <dgm:pt modelId="{8CC57545-1DCF-43CF-8B5F-F30B90734DC4}" type="pres">
      <dgm:prSet presAssocID="{370B7458-8A32-4D4A-985E-C0C7D0377609}" presName="linNode" presStyleCnt="0"/>
      <dgm:spPr/>
    </dgm:pt>
    <dgm:pt modelId="{8EFC6491-3E5A-40F3-A1E6-018EBAFB5156}" type="pres">
      <dgm:prSet presAssocID="{370B7458-8A32-4D4A-985E-C0C7D0377609}" presName="parentText" presStyleLbl="node1" presStyleIdx="3" presStyleCnt="8">
        <dgm:presLayoutVars>
          <dgm:chMax val="1"/>
          <dgm:bulletEnabled val="1"/>
        </dgm:presLayoutVars>
      </dgm:prSet>
      <dgm:spPr/>
    </dgm:pt>
    <dgm:pt modelId="{BEB386E8-1B15-42BC-8240-53CAF19C959B}" type="pres">
      <dgm:prSet presAssocID="{9073F4A0-8272-4AB3-BAD9-7E325D3E6C29}" presName="sp" presStyleCnt="0"/>
      <dgm:spPr/>
    </dgm:pt>
    <dgm:pt modelId="{E45B3EBF-9957-4721-8E9E-0E4B62653DAC}" type="pres">
      <dgm:prSet presAssocID="{C8801C68-81BD-46F8-AB6E-FDF1277A4FA9}" presName="linNode" presStyleCnt="0"/>
      <dgm:spPr/>
    </dgm:pt>
    <dgm:pt modelId="{AAB5CC06-5E00-4BBC-B11E-ED281C2893A5}" type="pres">
      <dgm:prSet presAssocID="{C8801C68-81BD-46F8-AB6E-FDF1277A4FA9}" presName="parentText" presStyleLbl="node1" presStyleIdx="4" presStyleCnt="8">
        <dgm:presLayoutVars>
          <dgm:chMax val="1"/>
          <dgm:bulletEnabled val="1"/>
        </dgm:presLayoutVars>
      </dgm:prSet>
      <dgm:spPr/>
    </dgm:pt>
    <dgm:pt modelId="{691582AE-80F5-4E5E-9687-4D2F10FFC533}" type="pres">
      <dgm:prSet presAssocID="{C8801C68-81BD-46F8-AB6E-FDF1277A4FA9}" presName="descendantText" presStyleLbl="alignAccFollowNode1" presStyleIdx="0" presStyleCnt="2">
        <dgm:presLayoutVars>
          <dgm:bulletEnabled val="1"/>
        </dgm:presLayoutVars>
      </dgm:prSet>
      <dgm:spPr/>
    </dgm:pt>
    <dgm:pt modelId="{4EA73E2C-8677-4D9C-A9B7-98F7ACBFC0A3}" type="pres">
      <dgm:prSet presAssocID="{DCA26E57-5F06-4D7F-9F02-638C8AAA2F94}" presName="sp" presStyleCnt="0"/>
      <dgm:spPr/>
    </dgm:pt>
    <dgm:pt modelId="{125DB51F-5FE5-4786-8F18-D3CCE9F10DC3}" type="pres">
      <dgm:prSet presAssocID="{1276CD82-8BC8-42B8-B3D6-0EA45F273082}" presName="linNode" presStyleCnt="0"/>
      <dgm:spPr/>
    </dgm:pt>
    <dgm:pt modelId="{F833D4EF-0245-46C5-9057-2D469EC18CD6}" type="pres">
      <dgm:prSet presAssocID="{1276CD82-8BC8-42B8-B3D6-0EA45F273082}" presName="parentText" presStyleLbl="node1" presStyleIdx="5" presStyleCnt="8">
        <dgm:presLayoutVars>
          <dgm:chMax val="1"/>
          <dgm:bulletEnabled val="1"/>
        </dgm:presLayoutVars>
      </dgm:prSet>
      <dgm:spPr/>
    </dgm:pt>
    <dgm:pt modelId="{A8DF54DC-D76A-49D1-99DC-331C65030DFC}" type="pres">
      <dgm:prSet presAssocID="{1276CD82-8BC8-42B8-B3D6-0EA45F273082}" presName="descendantText" presStyleLbl="alignAccFollowNode1" presStyleIdx="1" presStyleCnt="2">
        <dgm:presLayoutVars>
          <dgm:bulletEnabled val="1"/>
        </dgm:presLayoutVars>
      </dgm:prSet>
      <dgm:spPr/>
    </dgm:pt>
    <dgm:pt modelId="{87B57200-B647-4121-89C4-31BF9661822F}" type="pres">
      <dgm:prSet presAssocID="{A38FAEFA-B373-4644-AF15-B393D8DC1D95}" presName="sp" presStyleCnt="0"/>
      <dgm:spPr/>
    </dgm:pt>
    <dgm:pt modelId="{7C375934-BCEB-4EC5-B09C-015619A0CE0F}" type="pres">
      <dgm:prSet presAssocID="{A544E9FC-A1BB-4BA6-9D22-425B3802376F}" presName="linNode" presStyleCnt="0"/>
      <dgm:spPr/>
    </dgm:pt>
    <dgm:pt modelId="{512A0A6E-099A-4FFD-A4F9-8A3493F18FF3}" type="pres">
      <dgm:prSet presAssocID="{A544E9FC-A1BB-4BA6-9D22-425B3802376F}" presName="parentText" presStyleLbl="node1" presStyleIdx="6" presStyleCnt="8">
        <dgm:presLayoutVars>
          <dgm:chMax val="1"/>
          <dgm:bulletEnabled val="1"/>
        </dgm:presLayoutVars>
      </dgm:prSet>
      <dgm:spPr/>
    </dgm:pt>
    <dgm:pt modelId="{1C1EAAD1-817C-478B-BEC1-B95868D9A575}" type="pres">
      <dgm:prSet presAssocID="{2C2CD8FA-8465-4D85-AD60-6F86CCD9C513}" presName="sp" presStyleCnt="0"/>
      <dgm:spPr/>
    </dgm:pt>
    <dgm:pt modelId="{72FDFA30-797F-4D82-AC9B-9D03C527779F}" type="pres">
      <dgm:prSet presAssocID="{F0624C6A-6946-4B30-A44D-FFE69C9E1D69}" presName="linNode" presStyleCnt="0"/>
      <dgm:spPr/>
    </dgm:pt>
    <dgm:pt modelId="{68DB0D03-AE1E-42CC-A2ED-6EB23CCE7642}" type="pres">
      <dgm:prSet presAssocID="{F0624C6A-6946-4B30-A44D-FFE69C9E1D69}" presName="parentText" presStyleLbl="node1" presStyleIdx="7" presStyleCnt="8">
        <dgm:presLayoutVars>
          <dgm:chMax val="1"/>
          <dgm:bulletEnabled val="1"/>
        </dgm:presLayoutVars>
      </dgm:prSet>
      <dgm:spPr/>
    </dgm:pt>
  </dgm:ptLst>
  <dgm:cxnLst>
    <dgm:cxn modelId="{36E62607-5F70-4AA7-8E45-3BC9473E9E00}" srcId="{7F9602E7-3C16-4BC7-9CDA-5FBFA34973F6}" destId="{1276CD82-8BC8-42B8-B3D6-0EA45F273082}" srcOrd="5" destOrd="0" parTransId="{F15E7A3B-AE14-4136-90A9-0312ABD8F591}" sibTransId="{A38FAEFA-B373-4644-AF15-B393D8DC1D95}"/>
    <dgm:cxn modelId="{BDD6E409-C7B7-47A5-A81A-65E2DB7D74C4}" type="presOf" srcId="{43B2D4D2-28E2-4E0A-A984-5E52CF350D68}" destId="{A942AD7A-00D0-4F17-BC2A-D6123EDD4ECC}" srcOrd="0" destOrd="0" presId="urn:microsoft.com/office/officeart/2005/8/layout/vList5"/>
    <dgm:cxn modelId="{6F984A10-C88F-429E-88DA-B103A6823B53}" srcId="{1276CD82-8BC8-42B8-B3D6-0EA45F273082}" destId="{AAEB968C-E0D9-4C89-A0D1-8C8442E01670}" srcOrd="1" destOrd="0" parTransId="{0CDB6D6B-8C5E-4B80-99C8-4617357A4DF1}" sibTransId="{06121E1F-76C9-4418-ACBC-4ED19A081287}"/>
    <dgm:cxn modelId="{D9192017-21CE-4402-8C9A-CFEAC5156C3A}" type="presOf" srcId="{7F9602E7-3C16-4BC7-9CDA-5FBFA34973F6}" destId="{843F5A95-76C9-403C-9E8F-DC30E0A59562}" srcOrd="0" destOrd="0" presId="urn:microsoft.com/office/officeart/2005/8/layout/vList5"/>
    <dgm:cxn modelId="{9E6A1E22-F9E9-453E-BA96-5F3D18B5FD82}" type="presOf" srcId="{AAEB968C-E0D9-4C89-A0D1-8C8442E01670}" destId="{A8DF54DC-D76A-49D1-99DC-331C65030DFC}" srcOrd="0" destOrd="1" presId="urn:microsoft.com/office/officeart/2005/8/layout/vList5"/>
    <dgm:cxn modelId="{731DF123-6D44-4DFF-9E32-AEEA14AD5519}" srcId="{7F9602E7-3C16-4BC7-9CDA-5FBFA34973F6}" destId="{A544E9FC-A1BB-4BA6-9D22-425B3802376F}" srcOrd="6" destOrd="0" parTransId="{13C1BD27-0BA4-439B-B5CA-E432C6249E0F}" sibTransId="{2C2CD8FA-8465-4D85-AD60-6F86CCD9C513}"/>
    <dgm:cxn modelId="{EA976625-3267-43BD-8B05-F2BFA9DABB4C}" type="presOf" srcId="{F3F9ACB9-FB68-4BC0-8B85-6B82087A0B40}" destId="{691582AE-80F5-4E5E-9687-4D2F10FFC533}" srcOrd="0" destOrd="0" presId="urn:microsoft.com/office/officeart/2005/8/layout/vList5"/>
    <dgm:cxn modelId="{47B32843-4A87-4668-84CE-8890BBB1F0AC}" srcId="{7F9602E7-3C16-4BC7-9CDA-5FBFA34973F6}" destId="{C8801C68-81BD-46F8-AB6E-FDF1277A4FA9}" srcOrd="4" destOrd="0" parTransId="{74EFEB6B-1B16-4A7D-B27C-C72CB1677B15}" sibTransId="{DCA26E57-5F06-4D7F-9F02-638C8AAA2F94}"/>
    <dgm:cxn modelId="{14A7D446-FF9C-4DFF-A612-FF9A64BD2B57}" srcId="{7F9602E7-3C16-4BC7-9CDA-5FBFA34973F6}" destId="{F0624C6A-6946-4B30-A44D-FFE69C9E1D69}" srcOrd="7" destOrd="0" parTransId="{B7A01A0E-6F96-42F4-8379-70ACFB2825E3}" sibTransId="{213DA6FD-C8E3-4B2D-B1BA-BB347ACC2AEB}"/>
    <dgm:cxn modelId="{34617F62-FA96-4BE3-88CD-2301EC5B600B}" type="presOf" srcId="{370B7458-8A32-4D4A-985E-C0C7D0377609}" destId="{8EFC6491-3E5A-40F3-A1E6-018EBAFB5156}" srcOrd="0" destOrd="0" presId="urn:microsoft.com/office/officeart/2005/8/layout/vList5"/>
    <dgm:cxn modelId="{DCE4886B-72B3-4268-BDCF-C74A58F71A4F}" type="presOf" srcId="{A544E9FC-A1BB-4BA6-9D22-425B3802376F}" destId="{512A0A6E-099A-4FFD-A4F9-8A3493F18FF3}" srcOrd="0" destOrd="0" presId="urn:microsoft.com/office/officeart/2005/8/layout/vList5"/>
    <dgm:cxn modelId="{D921AC6D-39D7-4402-8DFB-5013FAEA8B62}" type="presOf" srcId="{F0624C6A-6946-4B30-A44D-FFE69C9E1D69}" destId="{68DB0D03-AE1E-42CC-A2ED-6EB23CCE7642}" srcOrd="0" destOrd="0" presId="urn:microsoft.com/office/officeart/2005/8/layout/vList5"/>
    <dgm:cxn modelId="{FC9DE36E-B18C-4FC2-BBD5-F1473C763639}" type="presOf" srcId="{C8801C68-81BD-46F8-AB6E-FDF1277A4FA9}" destId="{AAB5CC06-5E00-4BBC-B11E-ED281C2893A5}" srcOrd="0" destOrd="0" presId="urn:microsoft.com/office/officeart/2005/8/layout/vList5"/>
    <dgm:cxn modelId="{AA04FA77-72CE-4B03-8D21-D915BB3C44BA}" type="presOf" srcId="{7A1413DF-EF92-4F45-9BD8-E4670AB1093C}" destId="{9216C1ED-88AE-4877-B4AD-DDFC99FCE610}" srcOrd="0" destOrd="0" presId="urn:microsoft.com/office/officeart/2005/8/layout/vList5"/>
    <dgm:cxn modelId="{C0D9CD79-F4B5-4453-8E44-61CC15497B04}" type="presOf" srcId="{A0C28988-759A-463F-919A-154D37FFC9E6}" destId="{691582AE-80F5-4E5E-9687-4D2F10FFC533}" srcOrd="0" destOrd="1" presId="urn:microsoft.com/office/officeart/2005/8/layout/vList5"/>
    <dgm:cxn modelId="{24ABC39B-82C1-4CF6-A7CA-5FB4EB5EA106}" type="presOf" srcId="{5E1B0A22-0FA7-4B59-8EDA-C1B2BFEE02A7}" destId="{56E89EBC-2533-4D0F-989C-BED60A70834F}" srcOrd="0" destOrd="0" presId="urn:microsoft.com/office/officeart/2005/8/layout/vList5"/>
    <dgm:cxn modelId="{3ACBFEB4-A6D2-4C21-AC4F-AF7735C28A70}" srcId="{7F9602E7-3C16-4BC7-9CDA-5FBFA34973F6}" destId="{7A1413DF-EF92-4F45-9BD8-E4670AB1093C}" srcOrd="0" destOrd="0" parTransId="{C849A334-58D1-425C-B71F-14FA85689FC7}" sibTransId="{0031DD2B-D323-4834-8FBC-55CDF5F81453}"/>
    <dgm:cxn modelId="{A968A9BD-5D92-4817-A357-945E59F1159D}" srcId="{7F9602E7-3C16-4BC7-9CDA-5FBFA34973F6}" destId="{43B2D4D2-28E2-4E0A-A984-5E52CF350D68}" srcOrd="2" destOrd="0" parTransId="{FDBAB853-ACCA-4DC9-A33D-C6FDA13FD59B}" sibTransId="{BF298F63-3A2B-4A1E-9631-409B8DBBB35C}"/>
    <dgm:cxn modelId="{8089C5C1-7089-40E4-9566-EDB959099579}" srcId="{1276CD82-8BC8-42B8-B3D6-0EA45F273082}" destId="{43A3C569-11A9-48DE-80F9-79652EBF82D1}" srcOrd="0" destOrd="0" parTransId="{0F552AE2-D0C9-4129-AFC7-0E688ADE1611}" sibTransId="{1255CE5B-26EA-49B5-A458-20D393C3FA36}"/>
    <dgm:cxn modelId="{C0A773E1-3203-411A-A255-AC323BDDA68B}" srcId="{C8801C68-81BD-46F8-AB6E-FDF1277A4FA9}" destId="{F3F9ACB9-FB68-4BC0-8B85-6B82087A0B40}" srcOrd="0" destOrd="0" parTransId="{D099C00F-51F3-4A2D-B27C-843F3817BCB5}" sibTransId="{0C727602-83FA-4DCE-9A23-05048B995F8D}"/>
    <dgm:cxn modelId="{642AAFE6-1B82-4A1E-A2FB-E8149813B868}" srcId="{7F9602E7-3C16-4BC7-9CDA-5FBFA34973F6}" destId="{370B7458-8A32-4D4A-985E-C0C7D0377609}" srcOrd="3" destOrd="0" parTransId="{B8AFAEED-0701-4664-836E-F778DA8C05CE}" sibTransId="{9073F4A0-8272-4AB3-BAD9-7E325D3E6C29}"/>
    <dgm:cxn modelId="{30EBE5EC-39AD-4001-A1E5-806546740951}" type="presOf" srcId="{1276CD82-8BC8-42B8-B3D6-0EA45F273082}" destId="{F833D4EF-0245-46C5-9057-2D469EC18CD6}" srcOrd="0" destOrd="0" presId="urn:microsoft.com/office/officeart/2005/8/layout/vList5"/>
    <dgm:cxn modelId="{FFEAF9F3-F9D5-4931-AF66-8C5F2061E16C}" type="presOf" srcId="{43A3C569-11A9-48DE-80F9-79652EBF82D1}" destId="{A8DF54DC-D76A-49D1-99DC-331C65030DFC}" srcOrd="0" destOrd="0" presId="urn:microsoft.com/office/officeart/2005/8/layout/vList5"/>
    <dgm:cxn modelId="{27D55CF4-AA14-4AE4-AAF2-950E8510E2C9}" srcId="{C8801C68-81BD-46F8-AB6E-FDF1277A4FA9}" destId="{A0C28988-759A-463F-919A-154D37FFC9E6}" srcOrd="1" destOrd="0" parTransId="{9EE3D8F5-5A5D-4D39-A73D-2156E719ED31}" sibTransId="{E89E3AD4-D56F-4096-B732-37B47A8C387A}"/>
    <dgm:cxn modelId="{EB9539FC-CFBE-4939-9F50-DD7D290D6133}" srcId="{7F9602E7-3C16-4BC7-9CDA-5FBFA34973F6}" destId="{5E1B0A22-0FA7-4B59-8EDA-C1B2BFEE02A7}" srcOrd="1" destOrd="0" parTransId="{DCED3CD6-92E3-4955-9A11-8A61CE8B1CF0}" sibTransId="{0435BE8B-4106-467C-A2CA-DB737BC362E9}"/>
    <dgm:cxn modelId="{916AC098-EF56-4EED-8568-A480769BACE4}" type="presParOf" srcId="{843F5A95-76C9-403C-9E8F-DC30E0A59562}" destId="{43182F9D-001F-4681-AA2D-C8546FD5EAFD}" srcOrd="0" destOrd="0" presId="urn:microsoft.com/office/officeart/2005/8/layout/vList5"/>
    <dgm:cxn modelId="{685197E8-1CDD-46BB-A879-E97E60155CDC}" type="presParOf" srcId="{43182F9D-001F-4681-AA2D-C8546FD5EAFD}" destId="{9216C1ED-88AE-4877-B4AD-DDFC99FCE610}" srcOrd="0" destOrd="0" presId="urn:microsoft.com/office/officeart/2005/8/layout/vList5"/>
    <dgm:cxn modelId="{80C5AE42-2E92-4D14-A0D8-1C8A16EDD850}" type="presParOf" srcId="{843F5A95-76C9-403C-9E8F-DC30E0A59562}" destId="{ABC1D747-3511-4DE2-A1B9-3B2A9B4D65AE}" srcOrd="1" destOrd="0" presId="urn:microsoft.com/office/officeart/2005/8/layout/vList5"/>
    <dgm:cxn modelId="{8130C4F6-AE93-463A-A01F-862624FAC0B9}" type="presParOf" srcId="{843F5A95-76C9-403C-9E8F-DC30E0A59562}" destId="{E7407ADB-0683-424B-8D65-715F31A69194}" srcOrd="2" destOrd="0" presId="urn:microsoft.com/office/officeart/2005/8/layout/vList5"/>
    <dgm:cxn modelId="{46AE39CD-8F58-4D2C-9E91-EE2ECC346542}" type="presParOf" srcId="{E7407ADB-0683-424B-8D65-715F31A69194}" destId="{56E89EBC-2533-4D0F-989C-BED60A70834F}" srcOrd="0" destOrd="0" presId="urn:microsoft.com/office/officeart/2005/8/layout/vList5"/>
    <dgm:cxn modelId="{64E581B5-131E-4BC0-906D-E8938D2C9EF0}" type="presParOf" srcId="{843F5A95-76C9-403C-9E8F-DC30E0A59562}" destId="{32ED6503-E222-4C70-B571-97A642A7D518}" srcOrd="3" destOrd="0" presId="urn:microsoft.com/office/officeart/2005/8/layout/vList5"/>
    <dgm:cxn modelId="{50F23F04-8311-4696-A1A4-35609E0FAC93}" type="presParOf" srcId="{843F5A95-76C9-403C-9E8F-DC30E0A59562}" destId="{831F048F-F509-4404-8391-BBC1BD72383C}" srcOrd="4" destOrd="0" presId="urn:microsoft.com/office/officeart/2005/8/layout/vList5"/>
    <dgm:cxn modelId="{7D421CEB-6994-4A2B-B3DA-80AD380FFDE5}" type="presParOf" srcId="{831F048F-F509-4404-8391-BBC1BD72383C}" destId="{A942AD7A-00D0-4F17-BC2A-D6123EDD4ECC}" srcOrd="0" destOrd="0" presId="urn:microsoft.com/office/officeart/2005/8/layout/vList5"/>
    <dgm:cxn modelId="{CFDAC460-6D10-4410-8868-F45A7F60ABC2}" type="presParOf" srcId="{843F5A95-76C9-403C-9E8F-DC30E0A59562}" destId="{B5AA0C50-07F1-4F8E-AE34-998DE295D7A8}" srcOrd="5" destOrd="0" presId="urn:microsoft.com/office/officeart/2005/8/layout/vList5"/>
    <dgm:cxn modelId="{866286C8-23CA-4072-8004-28AE7F407709}" type="presParOf" srcId="{843F5A95-76C9-403C-9E8F-DC30E0A59562}" destId="{8CC57545-1DCF-43CF-8B5F-F30B90734DC4}" srcOrd="6" destOrd="0" presId="urn:microsoft.com/office/officeart/2005/8/layout/vList5"/>
    <dgm:cxn modelId="{0E51CE91-F2B1-43E2-A196-AA5B5F5E03A2}" type="presParOf" srcId="{8CC57545-1DCF-43CF-8B5F-F30B90734DC4}" destId="{8EFC6491-3E5A-40F3-A1E6-018EBAFB5156}" srcOrd="0" destOrd="0" presId="urn:microsoft.com/office/officeart/2005/8/layout/vList5"/>
    <dgm:cxn modelId="{D72000E7-C1F1-4224-A81F-682A15EC9B23}" type="presParOf" srcId="{843F5A95-76C9-403C-9E8F-DC30E0A59562}" destId="{BEB386E8-1B15-42BC-8240-53CAF19C959B}" srcOrd="7" destOrd="0" presId="urn:microsoft.com/office/officeart/2005/8/layout/vList5"/>
    <dgm:cxn modelId="{57DB4A6E-A212-45F6-AEFF-F34539009013}" type="presParOf" srcId="{843F5A95-76C9-403C-9E8F-DC30E0A59562}" destId="{E45B3EBF-9957-4721-8E9E-0E4B62653DAC}" srcOrd="8" destOrd="0" presId="urn:microsoft.com/office/officeart/2005/8/layout/vList5"/>
    <dgm:cxn modelId="{7EFEDC07-8A33-4570-B35A-79C59BD1D84F}" type="presParOf" srcId="{E45B3EBF-9957-4721-8E9E-0E4B62653DAC}" destId="{AAB5CC06-5E00-4BBC-B11E-ED281C2893A5}" srcOrd="0" destOrd="0" presId="urn:microsoft.com/office/officeart/2005/8/layout/vList5"/>
    <dgm:cxn modelId="{2258D880-D6C2-4AAB-AE10-DA7F5B3FC0B1}" type="presParOf" srcId="{E45B3EBF-9957-4721-8E9E-0E4B62653DAC}" destId="{691582AE-80F5-4E5E-9687-4D2F10FFC533}" srcOrd="1" destOrd="0" presId="urn:microsoft.com/office/officeart/2005/8/layout/vList5"/>
    <dgm:cxn modelId="{BF3B01EE-DA48-48DF-83C8-75290C8AA19D}" type="presParOf" srcId="{843F5A95-76C9-403C-9E8F-DC30E0A59562}" destId="{4EA73E2C-8677-4D9C-A9B7-98F7ACBFC0A3}" srcOrd="9" destOrd="0" presId="urn:microsoft.com/office/officeart/2005/8/layout/vList5"/>
    <dgm:cxn modelId="{20CD9335-C0CB-42F0-A25A-2DA2056BEE1B}" type="presParOf" srcId="{843F5A95-76C9-403C-9E8F-DC30E0A59562}" destId="{125DB51F-5FE5-4786-8F18-D3CCE9F10DC3}" srcOrd="10" destOrd="0" presId="urn:microsoft.com/office/officeart/2005/8/layout/vList5"/>
    <dgm:cxn modelId="{24017AB4-3D0D-460B-A243-0AD95EB6947A}" type="presParOf" srcId="{125DB51F-5FE5-4786-8F18-D3CCE9F10DC3}" destId="{F833D4EF-0245-46C5-9057-2D469EC18CD6}" srcOrd="0" destOrd="0" presId="urn:microsoft.com/office/officeart/2005/8/layout/vList5"/>
    <dgm:cxn modelId="{36B2FE04-9DF0-4F8B-9115-2AFBD258B7D6}" type="presParOf" srcId="{125DB51F-5FE5-4786-8F18-D3CCE9F10DC3}" destId="{A8DF54DC-D76A-49D1-99DC-331C65030DFC}" srcOrd="1" destOrd="0" presId="urn:microsoft.com/office/officeart/2005/8/layout/vList5"/>
    <dgm:cxn modelId="{F15F75C0-E47D-47B2-A2AA-54124C8EA68C}" type="presParOf" srcId="{843F5A95-76C9-403C-9E8F-DC30E0A59562}" destId="{87B57200-B647-4121-89C4-31BF9661822F}" srcOrd="11" destOrd="0" presId="urn:microsoft.com/office/officeart/2005/8/layout/vList5"/>
    <dgm:cxn modelId="{8AE5E22A-DD7F-4E39-8CD4-B7A19C0BA70F}" type="presParOf" srcId="{843F5A95-76C9-403C-9E8F-DC30E0A59562}" destId="{7C375934-BCEB-4EC5-B09C-015619A0CE0F}" srcOrd="12" destOrd="0" presId="urn:microsoft.com/office/officeart/2005/8/layout/vList5"/>
    <dgm:cxn modelId="{59E8DB62-B5A3-48E0-B13C-5DAACF8390AD}" type="presParOf" srcId="{7C375934-BCEB-4EC5-B09C-015619A0CE0F}" destId="{512A0A6E-099A-4FFD-A4F9-8A3493F18FF3}" srcOrd="0" destOrd="0" presId="urn:microsoft.com/office/officeart/2005/8/layout/vList5"/>
    <dgm:cxn modelId="{289AEF27-9917-4F52-B472-F6B572DF4E53}" type="presParOf" srcId="{843F5A95-76C9-403C-9E8F-DC30E0A59562}" destId="{1C1EAAD1-817C-478B-BEC1-B95868D9A575}" srcOrd="13" destOrd="0" presId="urn:microsoft.com/office/officeart/2005/8/layout/vList5"/>
    <dgm:cxn modelId="{DF8EE94C-40E2-457C-8EE9-F71B67673710}" type="presParOf" srcId="{843F5A95-76C9-403C-9E8F-DC30E0A59562}" destId="{72FDFA30-797F-4D82-AC9B-9D03C527779F}" srcOrd="14" destOrd="0" presId="urn:microsoft.com/office/officeart/2005/8/layout/vList5"/>
    <dgm:cxn modelId="{33A70736-5F65-451B-82C6-433116E0258F}" type="presParOf" srcId="{72FDFA30-797F-4D82-AC9B-9D03C527779F}" destId="{68DB0D03-AE1E-42CC-A2ED-6EB23CCE764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DAE29E-8D8C-4F5B-8C64-2E33B5EB3F7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DFEA1DF-8CB5-4134-80EC-A5E98F3C7D4F}">
      <dgm:prSet/>
      <dgm:spPr/>
      <dgm:t>
        <a:bodyPr/>
        <a:lstStyle/>
        <a:p>
          <a:r>
            <a:rPr lang="en-GB"/>
            <a:t>Unless the court orders otherwise …., for the purposes of this Pilot [Dring Documents] which have been used or referred to at a hearing in public are Public Domain Documents from the start of the Filing Period. </a:t>
          </a:r>
          <a:endParaRPr lang="en-US"/>
        </a:p>
      </dgm:t>
    </dgm:pt>
    <dgm:pt modelId="{341B8120-3737-4191-8F6C-6670C1D7B0EE}" type="parTrans" cxnId="{5C6AD112-33CC-409F-9CE3-404A7C6728D0}">
      <dgm:prSet/>
      <dgm:spPr/>
      <dgm:t>
        <a:bodyPr/>
        <a:lstStyle/>
        <a:p>
          <a:endParaRPr lang="en-US"/>
        </a:p>
      </dgm:t>
    </dgm:pt>
    <dgm:pt modelId="{7DE3AE47-0EED-4FF7-90FB-3409D794D66A}" type="sibTrans" cxnId="{5C6AD112-33CC-409F-9CE3-404A7C6728D0}">
      <dgm:prSet/>
      <dgm:spPr/>
      <dgm:t>
        <a:bodyPr/>
        <a:lstStyle/>
        <a:p>
          <a:endParaRPr lang="en-US"/>
        </a:p>
      </dgm:t>
    </dgm:pt>
    <dgm:pt modelId="{85CE6EA8-E4DE-4355-94A2-2DB3192A7F1C}">
      <dgm:prSet/>
      <dgm:spPr/>
      <dgm:t>
        <a:bodyPr/>
        <a:lstStyle/>
        <a:p>
          <a:r>
            <a:rPr lang="en-GB"/>
            <a:t>Irrespective of whether the document has already been filed on CE-File website, […. the party which has produced any document which becomes a Public Domain Document ….must, …..file that document on CE-File website under the relevant CE-File designations listed in Table A within the Filing Period. </a:t>
          </a:r>
          <a:endParaRPr lang="en-US"/>
        </a:p>
      </dgm:t>
    </dgm:pt>
    <dgm:pt modelId="{29FC5855-2A7F-49E9-B3FE-610FBCCE22B0}" type="parTrans" cxnId="{E301C5F2-3D21-4787-97D1-CDE4FF04F1C5}">
      <dgm:prSet/>
      <dgm:spPr/>
      <dgm:t>
        <a:bodyPr/>
        <a:lstStyle/>
        <a:p>
          <a:endParaRPr lang="en-US"/>
        </a:p>
      </dgm:t>
    </dgm:pt>
    <dgm:pt modelId="{3D8054E5-42AC-4157-A800-7EA1CA998E9B}" type="sibTrans" cxnId="{E301C5F2-3D21-4787-97D1-CDE4FF04F1C5}">
      <dgm:prSet/>
      <dgm:spPr/>
      <dgm:t>
        <a:bodyPr/>
        <a:lstStyle/>
        <a:p>
          <a:endParaRPr lang="en-US"/>
        </a:p>
      </dgm:t>
    </dgm:pt>
    <dgm:pt modelId="{BFDACB2A-86B3-4A9E-9A05-BFF5EF3AED74}" type="pres">
      <dgm:prSet presAssocID="{46DAE29E-8D8C-4F5B-8C64-2E33B5EB3F78}" presName="root" presStyleCnt="0">
        <dgm:presLayoutVars>
          <dgm:dir/>
          <dgm:resizeHandles val="exact"/>
        </dgm:presLayoutVars>
      </dgm:prSet>
      <dgm:spPr/>
    </dgm:pt>
    <dgm:pt modelId="{50FC7062-E5F5-4A5E-A2E6-AD476739C583}" type="pres">
      <dgm:prSet presAssocID="{DDFEA1DF-8CB5-4134-80EC-A5E98F3C7D4F}" presName="compNode" presStyleCnt="0"/>
      <dgm:spPr/>
    </dgm:pt>
    <dgm:pt modelId="{03E7F78D-0E80-42DD-9DF4-F1E26672A0DB}" type="pres">
      <dgm:prSet presAssocID="{DDFEA1DF-8CB5-4134-80EC-A5E98F3C7D4F}" presName="bgRect" presStyleLbl="bgShp" presStyleIdx="0" presStyleCnt="2"/>
      <dgm:spPr/>
    </dgm:pt>
    <dgm:pt modelId="{0025B9F5-6BF7-41B0-8EE9-1F3960099478}" type="pres">
      <dgm:prSet presAssocID="{DDFEA1DF-8CB5-4134-80EC-A5E98F3C7D4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00103DB3-2F33-4BC7-8A81-897595C58C15}" type="pres">
      <dgm:prSet presAssocID="{DDFEA1DF-8CB5-4134-80EC-A5E98F3C7D4F}" presName="spaceRect" presStyleCnt="0"/>
      <dgm:spPr/>
    </dgm:pt>
    <dgm:pt modelId="{789A359C-1647-4813-AC88-4B1C6E65F8DF}" type="pres">
      <dgm:prSet presAssocID="{DDFEA1DF-8CB5-4134-80EC-A5E98F3C7D4F}" presName="parTx" presStyleLbl="revTx" presStyleIdx="0" presStyleCnt="2">
        <dgm:presLayoutVars>
          <dgm:chMax val="0"/>
          <dgm:chPref val="0"/>
        </dgm:presLayoutVars>
      </dgm:prSet>
      <dgm:spPr/>
    </dgm:pt>
    <dgm:pt modelId="{5D8D99B0-16D4-40EE-B922-FC79B6DCA6B7}" type="pres">
      <dgm:prSet presAssocID="{7DE3AE47-0EED-4FF7-90FB-3409D794D66A}" presName="sibTrans" presStyleCnt="0"/>
      <dgm:spPr/>
    </dgm:pt>
    <dgm:pt modelId="{9D32A0D9-6AD4-4F72-A9EB-AD04C605EB9E}" type="pres">
      <dgm:prSet presAssocID="{85CE6EA8-E4DE-4355-94A2-2DB3192A7F1C}" presName="compNode" presStyleCnt="0"/>
      <dgm:spPr/>
    </dgm:pt>
    <dgm:pt modelId="{1388EA72-DE27-4808-AA71-CF7E66CAD398}" type="pres">
      <dgm:prSet presAssocID="{85CE6EA8-E4DE-4355-94A2-2DB3192A7F1C}" presName="bgRect" presStyleLbl="bgShp" presStyleIdx="1" presStyleCnt="2"/>
      <dgm:spPr/>
    </dgm:pt>
    <dgm:pt modelId="{461F717F-9CD1-4D6A-92F1-BA98BD5AAF0F}" type="pres">
      <dgm:prSet presAssocID="{85CE6EA8-E4DE-4355-94A2-2DB3192A7F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9C0922D-CAF6-4B2D-A07E-0300554A749F}" type="pres">
      <dgm:prSet presAssocID="{85CE6EA8-E4DE-4355-94A2-2DB3192A7F1C}" presName="spaceRect" presStyleCnt="0"/>
      <dgm:spPr/>
    </dgm:pt>
    <dgm:pt modelId="{920CF539-8923-4F65-B206-CF79101E82F6}" type="pres">
      <dgm:prSet presAssocID="{85CE6EA8-E4DE-4355-94A2-2DB3192A7F1C}" presName="parTx" presStyleLbl="revTx" presStyleIdx="1" presStyleCnt="2">
        <dgm:presLayoutVars>
          <dgm:chMax val="0"/>
          <dgm:chPref val="0"/>
        </dgm:presLayoutVars>
      </dgm:prSet>
      <dgm:spPr/>
    </dgm:pt>
  </dgm:ptLst>
  <dgm:cxnLst>
    <dgm:cxn modelId="{A0BC730E-0042-457C-AA21-FD48A273487A}" type="presOf" srcId="{46DAE29E-8D8C-4F5B-8C64-2E33B5EB3F78}" destId="{BFDACB2A-86B3-4A9E-9A05-BFF5EF3AED74}" srcOrd="0" destOrd="0" presId="urn:microsoft.com/office/officeart/2018/2/layout/IconVerticalSolidList"/>
    <dgm:cxn modelId="{5C6AD112-33CC-409F-9CE3-404A7C6728D0}" srcId="{46DAE29E-8D8C-4F5B-8C64-2E33B5EB3F78}" destId="{DDFEA1DF-8CB5-4134-80EC-A5E98F3C7D4F}" srcOrd="0" destOrd="0" parTransId="{341B8120-3737-4191-8F6C-6670C1D7B0EE}" sibTransId="{7DE3AE47-0EED-4FF7-90FB-3409D794D66A}"/>
    <dgm:cxn modelId="{2F7F2914-2437-48C9-86DA-24054C36549C}" type="presOf" srcId="{DDFEA1DF-8CB5-4134-80EC-A5E98F3C7D4F}" destId="{789A359C-1647-4813-AC88-4B1C6E65F8DF}" srcOrd="0" destOrd="0" presId="urn:microsoft.com/office/officeart/2018/2/layout/IconVerticalSolidList"/>
    <dgm:cxn modelId="{A5F4E1A7-96F3-4A3D-ACF1-DDBBACBC44D6}" type="presOf" srcId="{85CE6EA8-E4DE-4355-94A2-2DB3192A7F1C}" destId="{920CF539-8923-4F65-B206-CF79101E82F6}" srcOrd="0" destOrd="0" presId="urn:microsoft.com/office/officeart/2018/2/layout/IconVerticalSolidList"/>
    <dgm:cxn modelId="{E301C5F2-3D21-4787-97D1-CDE4FF04F1C5}" srcId="{46DAE29E-8D8C-4F5B-8C64-2E33B5EB3F78}" destId="{85CE6EA8-E4DE-4355-94A2-2DB3192A7F1C}" srcOrd="1" destOrd="0" parTransId="{29FC5855-2A7F-49E9-B3FE-610FBCCE22B0}" sibTransId="{3D8054E5-42AC-4157-A800-7EA1CA998E9B}"/>
    <dgm:cxn modelId="{23F9A851-7E89-42C1-A80E-6F8EEBC4683C}" type="presParOf" srcId="{BFDACB2A-86B3-4A9E-9A05-BFF5EF3AED74}" destId="{50FC7062-E5F5-4A5E-A2E6-AD476739C583}" srcOrd="0" destOrd="0" presId="urn:microsoft.com/office/officeart/2018/2/layout/IconVerticalSolidList"/>
    <dgm:cxn modelId="{6812ADB3-AB33-4E64-A448-BF63764F1348}" type="presParOf" srcId="{50FC7062-E5F5-4A5E-A2E6-AD476739C583}" destId="{03E7F78D-0E80-42DD-9DF4-F1E26672A0DB}" srcOrd="0" destOrd="0" presId="urn:microsoft.com/office/officeart/2018/2/layout/IconVerticalSolidList"/>
    <dgm:cxn modelId="{CF8113F4-AFF8-49BA-980D-D016B19C2219}" type="presParOf" srcId="{50FC7062-E5F5-4A5E-A2E6-AD476739C583}" destId="{0025B9F5-6BF7-41B0-8EE9-1F3960099478}" srcOrd="1" destOrd="0" presId="urn:microsoft.com/office/officeart/2018/2/layout/IconVerticalSolidList"/>
    <dgm:cxn modelId="{3564368E-331D-41EE-B588-16C8CC69C432}" type="presParOf" srcId="{50FC7062-E5F5-4A5E-A2E6-AD476739C583}" destId="{00103DB3-2F33-4BC7-8A81-897595C58C15}" srcOrd="2" destOrd="0" presId="urn:microsoft.com/office/officeart/2018/2/layout/IconVerticalSolidList"/>
    <dgm:cxn modelId="{7BBC97E1-3A37-405B-9870-A541A3DB9BE3}" type="presParOf" srcId="{50FC7062-E5F5-4A5E-A2E6-AD476739C583}" destId="{789A359C-1647-4813-AC88-4B1C6E65F8DF}" srcOrd="3" destOrd="0" presId="urn:microsoft.com/office/officeart/2018/2/layout/IconVerticalSolidList"/>
    <dgm:cxn modelId="{6BFDD34F-01BF-401B-BAB7-BBC5CDFCDBFA}" type="presParOf" srcId="{BFDACB2A-86B3-4A9E-9A05-BFF5EF3AED74}" destId="{5D8D99B0-16D4-40EE-B922-FC79B6DCA6B7}" srcOrd="1" destOrd="0" presId="urn:microsoft.com/office/officeart/2018/2/layout/IconVerticalSolidList"/>
    <dgm:cxn modelId="{30416DEE-C556-4A8E-8828-5A366C188F6A}" type="presParOf" srcId="{BFDACB2A-86B3-4A9E-9A05-BFF5EF3AED74}" destId="{9D32A0D9-6AD4-4F72-A9EB-AD04C605EB9E}" srcOrd="2" destOrd="0" presId="urn:microsoft.com/office/officeart/2018/2/layout/IconVerticalSolidList"/>
    <dgm:cxn modelId="{44206EB6-0B9B-40EF-A9CA-2869B6018CBF}" type="presParOf" srcId="{9D32A0D9-6AD4-4F72-A9EB-AD04C605EB9E}" destId="{1388EA72-DE27-4808-AA71-CF7E66CAD398}" srcOrd="0" destOrd="0" presId="urn:microsoft.com/office/officeart/2018/2/layout/IconVerticalSolidList"/>
    <dgm:cxn modelId="{E2AACF7C-1162-47BC-A18F-96494BD9D11B}" type="presParOf" srcId="{9D32A0D9-6AD4-4F72-A9EB-AD04C605EB9E}" destId="{461F717F-9CD1-4D6A-92F1-BA98BD5AAF0F}" srcOrd="1" destOrd="0" presId="urn:microsoft.com/office/officeart/2018/2/layout/IconVerticalSolidList"/>
    <dgm:cxn modelId="{F7337E7C-5322-476E-A715-D2C6F3137E2C}" type="presParOf" srcId="{9D32A0D9-6AD4-4F72-A9EB-AD04C605EB9E}" destId="{A9C0922D-CAF6-4B2D-A07E-0300554A749F}" srcOrd="2" destOrd="0" presId="urn:microsoft.com/office/officeart/2018/2/layout/IconVerticalSolidList"/>
    <dgm:cxn modelId="{E176388E-D14E-479D-9C88-54B37606E83D}" type="presParOf" srcId="{9D32A0D9-6AD4-4F72-A9EB-AD04C605EB9E}" destId="{920CF539-8923-4F65-B206-CF79101E82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DB0398-BE40-4EAA-8C8B-E64D24EB66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CF7D7AC-7000-4816-BDB7-691E1F1ED7A8}">
      <dgm:prSet/>
      <dgm:spPr/>
      <dgm:t>
        <a:bodyPr/>
        <a:lstStyle/>
        <a:p>
          <a:r>
            <a:rPr lang="en-GB"/>
            <a:t>Only open court hearings</a:t>
          </a:r>
          <a:endParaRPr lang="en-US"/>
        </a:p>
      </dgm:t>
    </dgm:pt>
    <dgm:pt modelId="{418E98A3-98EC-4D54-BEC7-8ACC7B0B7C65}" type="parTrans" cxnId="{324FE3BD-5B2F-415A-AF02-A9141ADF7F52}">
      <dgm:prSet/>
      <dgm:spPr/>
      <dgm:t>
        <a:bodyPr/>
        <a:lstStyle/>
        <a:p>
          <a:endParaRPr lang="en-US"/>
        </a:p>
      </dgm:t>
    </dgm:pt>
    <dgm:pt modelId="{7BBB0E8F-8B9E-4834-B9AE-1AFBC71596A8}" type="sibTrans" cxnId="{324FE3BD-5B2F-415A-AF02-A9141ADF7F52}">
      <dgm:prSet/>
      <dgm:spPr/>
      <dgm:t>
        <a:bodyPr/>
        <a:lstStyle/>
        <a:p>
          <a:endParaRPr lang="en-US"/>
        </a:p>
      </dgm:t>
    </dgm:pt>
    <dgm:pt modelId="{2B282C5B-D4EE-41D2-AED4-0BCC05A08731}">
      <dgm:prSet/>
      <dgm:spPr/>
      <dgm:t>
        <a:bodyPr/>
        <a:lstStyle/>
        <a:p>
          <a:r>
            <a:rPr lang="en-GB"/>
            <a:t>No application to LIPs</a:t>
          </a:r>
          <a:endParaRPr lang="en-US"/>
        </a:p>
      </dgm:t>
    </dgm:pt>
    <dgm:pt modelId="{FFDBE7DD-EB31-4E8F-8D11-A8447CFFBC30}" type="parTrans" cxnId="{704F1693-ED35-48DA-A7D5-1DD7EB611107}">
      <dgm:prSet/>
      <dgm:spPr/>
      <dgm:t>
        <a:bodyPr/>
        <a:lstStyle/>
        <a:p>
          <a:endParaRPr lang="en-US"/>
        </a:p>
      </dgm:t>
    </dgm:pt>
    <dgm:pt modelId="{5E197876-D3FC-4F54-9B97-AB95C0D29C0F}" type="sibTrans" cxnId="{704F1693-ED35-48DA-A7D5-1DD7EB611107}">
      <dgm:prSet/>
      <dgm:spPr/>
      <dgm:t>
        <a:bodyPr/>
        <a:lstStyle/>
        <a:p>
          <a:endParaRPr lang="en-US"/>
        </a:p>
      </dgm:t>
    </dgm:pt>
    <dgm:pt modelId="{1895A354-AC0E-40CE-AC86-E983CE7F3F40}">
      <dgm:prSet/>
      <dgm:spPr/>
      <dgm:t>
        <a:bodyPr/>
        <a:lstStyle/>
        <a:p>
          <a:r>
            <a:rPr lang="en-GB"/>
            <a:t>No application to documents covered by pre-existing confidentiality or anonymisation orders</a:t>
          </a:r>
          <a:endParaRPr lang="en-US"/>
        </a:p>
      </dgm:t>
    </dgm:pt>
    <dgm:pt modelId="{EA494C10-372C-414C-A7ED-B2D652E072E9}" type="parTrans" cxnId="{71DACB0B-8EB7-4766-A4F2-04F857DD8CBE}">
      <dgm:prSet/>
      <dgm:spPr/>
      <dgm:t>
        <a:bodyPr/>
        <a:lstStyle/>
        <a:p>
          <a:endParaRPr lang="en-US"/>
        </a:p>
      </dgm:t>
    </dgm:pt>
    <dgm:pt modelId="{7696BB3B-5878-4778-AF86-1454472161B0}" type="sibTrans" cxnId="{71DACB0B-8EB7-4766-A4F2-04F857DD8CBE}">
      <dgm:prSet/>
      <dgm:spPr/>
      <dgm:t>
        <a:bodyPr/>
        <a:lstStyle/>
        <a:p>
          <a:endParaRPr lang="en-US"/>
        </a:p>
      </dgm:t>
    </dgm:pt>
    <dgm:pt modelId="{8E5D4B27-6B7D-4250-A5AB-DE80C017F51F}">
      <dgm:prSet/>
      <dgm:spPr/>
      <dgm:t>
        <a:bodyPr/>
        <a:lstStyle/>
        <a:p>
          <a:r>
            <a:rPr lang="en-GB"/>
            <a:t>Can seek a  “Filing Modification Order” modifying or disapplying the Filing Obligation</a:t>
          </a:r>
          <a:endParaRPr lang="en-US"/>
        </a:p>
      </dgm:t>
    </dgm:pt>
    <dgm:pt modelId="{E586D2EF-6874-4871-B413-C9468F7C7D6F}" type="parTrans" cxnId="{1BF7DCFC-F703-4D54-B284-AD85EB6E4491}">
      <dgm:prSet/>
      <dgm:spPr/>
      <dgm:t>
        <a:bodyPr/>
        <a:lstStyle/>
        <a:p>
          <a:endParaRPr lang="en-US"/>
        </a:p>
      </dgm:t>
    </dgm:pt>
    <dgm:pt modelId="{0E8F79A5-0023-4FD8-B92D-3FE72E095132}" type="sibTrans" cxnId="{1BF7DCFC-F703-4D54-B284-AD85EB6E4491}">
      <dgm:prSet/>
      <dgm:spPr/>
      <dgm:t>
        <a:bodyPr/>
        <a:lstStyle/>
        <a:p>
          <a:endParaRPr lang="en-US"/>
        </a:p>
      </dgm:t>
    </dgm:pt>
    <dgm:pt modelId="{FB0C5654-357D-449C-BA66-6AD356B13621}">
      <dgm:prSet/>
      <dgm:spPr/>
      <dgm:t>
        <a:bodyPr/>
        <a:lstStyle/>
        <a:p>
          <a:r>
            <a:rPr lang="en-GB"/>
            <a:t>Non-party can seek a retrospective FMO</a:t>
          </a:r>
          <a:endParaRPr lang="en-US"/>
        </a:p>
      </dgm:t>
    </dgm:pt>
    <dgm:pt modelId="{90640152-81C6-422C-BDCF-0259F1AA056E}" type="parTrans" cxnId="{46A4DEF2-CAB4-440A-96FA-E1EBD7D1BDA2}">
      <dgm:prSet/>
      <dgm:spPr/>
      <dgm:t>
        <a:bodyPr/>
        <a:lstStyle/>
        <a:p>
          <a:endParaRPr lang="en-US"/>
        </a:p>
      </dgm:t>
    </dgm:pt>
    <dgm:pt modelId="{443CAB86-68B3-4F4F-98DA-E404BA4C45AE}" type="sibTrans" cxnId="{46A4DEF2-CAB4-440A-96FA-E1EBD7D1BDA2}">
      <dgm:prSet/>
      <dgm:spPr/>
      <dgm:t>
        <a:bodyPr/>
        <a:lstStyle/>
        <a:p>
          <a:endParaRPr lang="en-US"/>
        </a:p>
      </dgm:t>
    </dgm:pt>
    <dgm:pt modelId="{00A93114-01E1-4AD1-8FCD-06EBAD28DF38}" type="pres">
      <dgm:prSet presAssocID="{56DB0398-BE40-4EAA-8C8B-E64D24EB669D}" presName="root" presStyleCnt="0">
        <dgm:presLayoutVars>
          <dgm:dir/>
          <dgm:resizeHandles val="exact"/>
        </dgm:presLayoutVars>
      </dgm:prSet>
      <dgm:spPr/>
    </dgm:pt>
    <dgm:pt modelId="{8DCBB578-F2CD-43A0-B75B-8DD1E2D5A75A}" type="pres">
      <dgm:prSet presAssocID="{4CF7D7AC-7000-4816-BDB7-691E1F1ED7A8}" presName="compNode" presStyleCnt="0"/>
      <dgm:spPr/>
    </dgm:pt>
    <dgm:pt modelId="{C79949E1-53DE-469F-A322-2C0FE4995576}" type="pres">
      <dgm:prSet presAssocID="{4CF7D7AC-7000-4816-BDB7-691E1F1ED7A8}" presName="bgRect" presStyleLbl="bgShp" presStyleIdx="0" presStyleCnt="5"/>
      <dgm:spPr/>
    </dgm:pt>
    <dgm:pt modelId="{68DD1267-7134-484F-8618-47957A363E58}" type="pres">
      <dgm:prSet presAssocID="{4CF7D7AC-7000-4816-BDB7-691E1F1ED7A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09AE313-9E6C-41F6-A66F-974A3B88057E}" type="pres">
      <dgm:prSet presAssocID="{4CF7D7AC-7000-4816-BDB7-691E1F1ED7A8}" presName="spaceRect" presStyleCnt="0"/>
      <dgm:spPr/>
    </dgm:pt>
    <dgm:pt modelId="{72458AE3-7CEA-4A5F-B63A-2E87FC4BFB20}" type="pres">
      <dgm:prSet presAssocID="{4CF7D7AC-7000-4816-BDB7-691E1F1ED7A8}" presName="parTx" presStyleLbl="revTx" presStyleIdx="0" presStyleCnt="5">
        <dgm:presLayoutVars>
          <dgm:chMax val="0"/>
          <dgm:chPref val="0"/>
        </dgm:presLayoutVars>
      </dgm:prSet>
      <dgm:spPr/>
    </dgm:pt>
    <dgm:pt modelId="{0813D054-9E31-433E-A243-63DC21153049}" type="pres">
      <dgm:prSet presAssocID="{7BBB0E8F-8B9E-4834-B9AE-1AFBC71596A8}" presName="sibTrans" presStyleCnt="0"/>
      <dgm:spPr/>
    </dgm:pt>
    <dgm:pt modelId="{C3FCFA54-2ABF-40FE-AA80-EE604A853EE0}" type="pres">
      <dgm:prSet presAssocID="{2B282C5B-D4EE-41D2-AED4-0BCC05A08731}" presName="compNode" presStyleCnt="0"/>
      <dgm:spPr/>
    </dgm:pt>
    <dgm:pt modelId="{4C4BBAF6-5778-403D-9A79-05024F4D0709}" type="pres">
      <dgm:prSet presAssocID="{2B282C5B-D4EE-41D2-AED4-0BCC05A08731}" presName="bgRect" presStyleLbl="bgShp" presStyleIdx="1" presStyleCnt="5"/>
      <dgm:spPr/>
    </dgm:pt>
    <dgm:pt modelId="{6326D9D0-97AE-453C-96AF-75348E2E76B1}" type="pres">
      <dgm:prSet presAssocID="{2B282C5B-D4EE-41D2-AED4-0BCC05A087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3675FBB9-21BC-49E1-B2F1-60B38D73276A}" type="pres">
      <dgm:prSet presAssocID="{2B282C5B-D4EE-41D2-AED4-0BCC05A08731}" presName="spaceRect" presStyleCnt="0"/>
      <dgm:spPr/>
    </dgm:pt>
    <dgm:pt modelId="{B848F7BA-9579-46E1-8128-B4FCF332BB67}" type="pres">
      <dgm:prSet presAssocID="{2B282C5B-D4EE-41D2-AED4-0BCC05A08731}" presName="parTx" presStyleLbl="revTx" presStyleIdx="1" presStyleCnt="5">
        <dgm:presLayoutVars>
          <dgm:chMax val="0"/>
          <dgm:chPref val="0"/>
        </dgm:presLayoutVars>
      </dgm:prSet>
      <dgm:spPr/>
    </dgm:pt>
    <dgm:pt modelId="{08D49E20-A772-419F-9A44-C400D6206483}" type="pres">
      <dgm:prSet presAssocID="{5E197876-D3FC-4F54-9B97-AB95C0D29C0F}" presName="sibTrans" presStyleCnt="0"/>
      <dgm:spPr/>
    </dgm:pt>
    <dgm:pt modelId="{6CEE4107-5231-4F36-95AF-8438979CE1C7}" type="pres">
      <dgm:prSet presAssocID="{1895A354-AC0E-40CE-AC86-E983CE7F3F40}" presName="compNode" presStyleCnt="0"/>
      <dgm:spPr/>
    </dgm:pt>
    <dgm:pt modelId="{94987608-0C27-43D9-8510-BF096975F8E5}" type="pres">
      <dgm:prSet presAssocID="{1895A354-AC0E-40CE-AC86-E983CE7F3F40}" presName="bgRect" presStyleLbl="bgShp" presStyleIdx="2" presStyleCnt="5"/>
      <dgm:spPr/>
    </dgm:pt>
    <dgm:pt modelId="{278392A9-AFD1-4194-9867-95E38AE05185}" type="pres">
      <dgm:prSet presAssocID="{1895A354-AC0E-40CE-AC86-E983CE7F3F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2A771174-F199-4BEC-B780-4F979DE5EB83}" type="pres">
      <dgm:prSet presAssocID="{1895A354-AC0E-40CE-AC86-E983CE7F3F40}" presName="spaceRect" presStyleCnt="0"/>
      <dgm:spPr/>
    </dgm:pt>
    <dgm:pt modelId="{A7D9AD5D-8725-4878-B363-7CA72C825BB3}" type="pres">
      <dgm:prSet presAssocID="{1895A354-AC0E-40CE-AC86-E983CE7F3F40}" presName="parTx" presStyleLbl="revTx" presStyleIdx="2" presStyleCnt="5">
        <dgm:presLayoutVars>
          <dgm:chMax val="0"/>
          <dgm:chPref val="0"/>
        </dgm:presLayoutVars>
      </dgm:prSet>
      <dgm:spPr/>
    </dgm:pt>
    <dgm:pt modelId="{C4E224ED-B810-4B45-A05F-74E628B015D3}" type="pres">
      <dgm:prSet presAssocID="{7696BB3B-5878-4778-AF86-1454472161B0}" presName="sibTrans" presStyleCnt="0"/>
      <dgm:spPr/>
    </dgm:pt>
    <dgm:pt modelId="{F52B47B7-1312-44BF-9160-FD12E60C7379}" type="pres">
      <dgm:prSet presAssocID="{8E5D4B27-6B7D-4250-A5AB-DE80C017F51F}" presName="compNode" presStyleCnt="0"/>
      <dgm:spPr/>
    </dgm:pt>
    <dgm:pt modelId="{BB954986-94CB-4B31-BD5B-9BE212E5D369}" type="pres">
      <dgm:prSet presAssocID="{8E5D4B27-6B7D-4250-A5AB-DE80C017F51F}" presName="bgRect" presStyleLbl="bgShp" presStyleIdx="3" presStyleCnt="5"/>
      <dgm:spPr/>
    </dgm:pt>
    <dgm:pt modelId="{C89FD632-8CE4-4369-9AB2-383098CE00D1}" type="pres">
      <dgm:prSet presAssocID="{8E5D4B27-6B7D-4250-A5AB-DE80C017F51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DD573BAE-EBBC-4D7E-BFEF-B6852812D2A6}" type="pres">
      <dgm:prSet presAssocID="{8E5D4B27-6B7D-4250-A5AB-DE80C017F51F}" presName="spaceRect" presStyleCnt="0"/>
      <dgm:spPr/>
    </dgm:pt>
    <dgm:pt modelId="{916C3AE4-9550-44CF-B048-D97B53B25F2D}" type="pres">
      <dgm:prSet presAssocID="{8E5D4B27-6B7D-4250-A5AB-DE80C017F51F}" presName="parTx" presStyleLbl="revTx" presStyleIdx="3" presStyleCnt="5">
        <dgm:presLayoutVars>
          <dgm:chMax val="0"/>
          <dgm:chPref val="0"/>
        </dgm:presLayoutVars>
      </dgm:prSet>
      <dgm:spPr/>
    </dgm:pt>
    <dgm:pt modelId="{E79D7CEE-FF0C-41FA-92AB-B0FFCDD1AE9E}" type="pres">
      <dgm:prSet presAssocID="{0E8F79A5-0023-4FD8-B92D-3FE72E095132}" presName="sibTrans" presStyleCnt="0"/>
      <dgm:spPr/>
    </dgm:pt>
    <dgm:pt modelId="{E2E3830A-825A-4E9D-8E5E-E9EA749DC071}" type="pres">
      <dgm:prSet presAssocID="{FB0C5654-357D-449C-BA66-6AD356B13621}" presName="compNode" presStyleCnt="0"/>
      <dgm:spPr/>
    </dgm:pt>
    <dgm:pt modelId="{2AA8CD19-6D48-4B0B-86AC-DCEC28CF1F8A}" type="pres">
      <dgm:prSet presAssocID="{FB0C5654-357D-449C-BA66-6AD356B13621}" presName="bgRect" presStyleLbl="bgShp" presStyleIdx="4" presStyleCnt="5"/>
      <dgm:spPr/>
    </dgm:pt>
    <dgm:pt modelId="{72453961-563D-4381-8529-69461AE9E921}" type="pres">
      <dgm:prSet presAssocID="{FB0C5654-357D-449C-BA66-6AD356B1362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iosk"/>
        </a:ext>
      </dgm:extLst>
    </dgm:pt>
    <dgm:pt modelId="{DCE10A84-9F48-4588-88D3-ED68DE058997}" type="pres">
      <dgm:prSet presAssocID="{FB0C5654-357D-449C-BA66-6AD356B13621}" presName="spaceRect" presStyleCnt="0"/>
      <dgm:spPr/>
    </dgm:pt>
    <dgm:pt modelId="{512A2D77-CDAF-4E5A-BA43-E52BDC91E7F5}" type="pres">
      <dgm:prSet presAssocID="{FB0C5654-357D-449C-BA66-6AD356B13621}" presName="parTx" presStyleLbl="revTx" presStyleIdx="4" presStyleCnt="5">
        <dgm:presLayoutVars>
          <dgm:chMax val="0"/>
          <dgm:chPref val="0"/>
        </dgm:presLayoutVars>
      </dgm:prSet>
      <dgm:spPr/>
    </dgm:pt>
  </dgm:ptLst>
  <dgm:cxnLst>
    <dgm:cxn modelId="{71DACB0B-8EB7-4766-A4F2-04F857DD8CBE}" srcId="{56DB0398-BE40-4EAA-8C8B-E64D24EB669D}" destId="{1895A354-AC0E-40CE-AC86-E983CE7F3F40}" srcOrd="2" destOrd="0" parTransId="{EA494C10-372C-414C-A7ED-B2D652E072E9}" sibTransId="{7696BB3B-5878-4778-AF86-1454472161B0}"/>
    <dgm:cxn modelId="{9023CF6C-8F50-4953-9189-3E8D60EE245D}" type="presOf" srcId="{2B282C5B-D4EE-41D2-AED4-0BCC05A08731}" destId="{B848F7BA-9579-46E1-8128-B4FCF332BB67}" srcOrd="0" destOrd="0" presId="urn:microsoft.com/office/officeart/2018/2/layout/IconVerticalSolidList"/>
    <dgm:cxn modelId="{704F1693-ED35-48DA-A7D5-1DD7EB611107}" srcId="{56DB0398-BE40-4EAA-8C8B-E64D24EB669D}" destId="{2B282C5B-D4EE-41D2-AED4-0BCC05A08731}" srcOrd="1" destOrd="0" parTransId="{FFDBE7DD-EB31-4E8F-8D11-A8447CFFBC30}" sibTransId="{5E197876-D3FC-4F54-9B97-AB95C0D29C0F}"/>
    <dgm:cxn modelId="{324FE3BD-5B2F-415A-AF02-A9141ADF7F52}" srcId="{56DB0398-BE40-4EAA-8C8B-E64D24EB669D}" destId="{4CF7D7AC-7000-4816-BDB7-691E1F1ED7A8}" srcOrd="0" destOrd="0" parTransId="{418E98A3-98EC-4D54-BEC7-8ACC7B0B7C65}" sibTransId="{7BBB0E8F-8B9E-4834-B9AE-1AFBC71596A8}"/>
    <dgm:cxn modelId="{54B4EDC7-F5FB-47C8-ADBB-D56E0645920E}" type="presOf" srcId="{FB0C5654-357D-449C-BA66-6AD356B13621}" destId="{512A2D77-CDAF-4E5A-BA43-E52BDC91E7F5}" srcOrd="0" destOrd="0" presId="urn:microsoft.com/office/officeart/2018/2/layout/IconVerticalSolidList"/>
    <dgm:cxn modelId="{6BF5D2EF-360D-4B5C-A326-8708B39EAFD5}" type="presOf" srcId="{4CF7D7AC-7000-4816-BDB7-691E1F1ED7A8}" destId="{72458AE3-7CEA-4A5F-B63A-2E87FC4BFB20}" srcOrd="0" destOrd="0" presId="urn:microsoft.com/office/officeart/2018/2/layout/IconVerticalSolidList"/>
    <dgm:cxn modelId="{46A4DEF2-CAB4-440A-96FA-E1EBD7D1BDA2}" srcId="{56DB0398-BE40-4EAA-8C8B-E64D24EB669D}" destId="{FB0C5654-357D-449C-BA66-6AD356B13621}" srcOrd="4" destOrd="0" parTransId="{90640152-81C6-422C-BDCF-0259F1AA056E}" sibTransId="{443CAB86-68B3-4F4F-98DA-E404BA4C45AE}"/>
    <dgm:cxn modelId="{21FBF4F4-7576-4397-A875-39D5236392D6}" type="presOf" srcId="{56DB0398-BE40-4EAA-8C8B-E64D24EB669D}" destId="{00A93114-01E1-4AD1-8FCD-06EBAD28DF38}" srcOrd="0" destOrd="0" presId="urn:microsoft.com/office/officeart/2018/2/layout/IconVerticalSolidList"/>
    <dgm:cxn modelId="{523FCBF7-50EF-4321-A776-ECB6E2C83320}" type="presOf" srcId="{1895A354-AC0E-40CE-AC86-E983CE7F3F40}" destId="{A7D9AD5D-8725-4878-B363-7CA72C825BB3}" srcOrd="0" destOrd="0" presId="urn:microsoft.com/office/officeart/2018/2/layout/IconVerticalSolidList"/>
    <dgm:cxn modelId="{13440BF9-1419-4552-BA36-E20FD9BF655F}" type="presOf" srcId="{8E5D4B27-6B7D-4250-A5AB-DE80C017F51F}" destId="{916C3AE4-9550-44CF-B048-D97B53B25F2D}" srcOrd="0" destOrd="0" presId="urn:microsoft.com/office/officeart/2018/2/layout/IconVerticalSolidList"/>
    <dgm:cxn modelId="{1BF7DCFC-F703-4D54-B284-AD85EB6E4491}" srcId="{56DB0398-BE40-4EAA-8C8B-E64D24EB669D}" destId="{8E5D4B27-6B7D-4250-A5AB-DE80C017F51F}" srcOrd="3" destOrd="0" parTransId="{E586D2EF-6874-4871-B413-C9468F7C7D6F}" sibTransId="{0E8F79A5-0023-4FD8-B92D-3FE72E095132}"/>
    <dgm:cxn modelId="{B07CA2AC-D926-4404-9D4C-E60E62EB88C0}" type="presParOf" srcId="{00A93114-01E1-4AD1-8FCD-06EBAD28DF38}" destId="{8DCBB578-F2CD-43A0-B75B-8DD1E2D5A75A}" srcOrd="0" destOrd="0" presId="urn:microsoft.com/office/officeart/2018/2/layout/IconVerticalSolidList"/>
    <dgm:cxn modelId="{49EC9665-9151-422F-B03B-FC19A729454A}" type="presParOf" srcId="{8DCBB578-F2CD-43A0-B75B-8DD1E2D5A75A}" destId="{C79949E1-53DE-469F-A322-2C0FE4995576}" srcOrd="0" destOrd="0" presId="urn:microsoft.com/office/officeart/2018/2/layout/IconVerticalSolidList"/>
    <dgm:cxn modelId="{39643B51-DB61-4307-9114-52400F13089F}" type="presParOf" srcId="{8DCBB578-F2CD-43A0-B75B-8DD1E2D5A75A}" destId="{68DD1267-7134-484F-8618-47957A363E58}" srcOrd="1" destOrd="0" presId="urn:microsoft.com/office/officeart/2018/2/layout/IconVerticalSolidList"/>
    <dgm:cxn modelId="{AEB26AD8-2010-43F8-9C91-7A793FED67AC}" type="presParOf" srcId="{8DCBB578-F2CD-43A0-B75B-8DD1E2D5A75A}" destId="{109AE313-9E6C-41F6-A66F-974A3B88057E}" srcOrd="2" destOrd="0" presId="urn:microsoft.com/office/officeart/2018/2/layout/IconVerticalSolidList"/>
    <dgm:cxn modelId="{3418D35C-27E5-49EC-8542-C66A67548A94}" type="presParOf" srcId="{8DCBB578-F2CD-43A0-B75B-8DD1E2D5A75A}" destId="{72458AE3-7CEA-4A5F-B63A-2E87FC4BFB20}" srcOrd="3" destOrd="0" presId="urn:microsoft.com/office/officeart/2018/2/layout/IconVerticalSolidList"/>
    <dgm:cxn modelId="{F2ADDED2-B677-41AF-8FCD-C3B05397274E}" type="presParOf" srcId="{00A93114-01E1-4AD1-8FCD-06EBAD28DF38}" destId="{0813D054-9E31-433E-A243-63DC21153049}" srcOrd="1" destOrd="0" presId="urn:microsoft.com/office/officeart/2018/2/layout/IconVerticalSolidList"/>
    <dgm:cxn modelId="{465912EE-73AB-4488-966C-E6CA06C3687C}" type="presParOf" srcId="{00A93114-01E1-4AD1-8FCD-06EBAD28DF38}" destId="{C3FCFA54-2ABF-40FE-AA80-EE604A853EE0}" srcOrd="2" destOrd="0" presId="urn:microsoft.com/office/officeart/2018/2/layout/IconVerticalSolidList"/>
    <dgm:cxn modelId="{5C8D5482-74DE-4EF6-A1E3-C703FEEC1891}" type="presParOf" srcId="{C3FCFA54-2ABF-40FE-AA80-EE604A853EE0}" destId="{4C4BBAF6-5778-403D-9A79-05024F4D0709}" srcOrd="0" destOrd="0" presId="urn:microsoft.com/office/officeart/2018/2/layout/IconVerticalSolidList"/>
    <dgm:cxn modelId="{239674CB-E400-4929-BBB6-3B57F0290B2A}" type="presParOf" srcId="{C3FCFA54-2ABF-40FE-AA80-EE604A853EE0}" destId="{6326D9D0-97AE-453C-96AF-75348E2E76B1}" srcOrd="1" destOrd="0" presId="urn:microsoft.com/office/officeart/2018/2/layout/IconVerticalSolidList"/>
    <dgm:cxn modelId="{C96F9915-29AB-483A-82D8-575DB05789F6}" type="presParOf" srcId="{C3FCFA54-2ABF-40FE-AA80-EE604A853EE0}" destId="{3675FBB9-21BC-49E1-B2F1-60B38D73276A}" srcOrd="2" destOrd="0" presId="urn:microsoft.com/office/officeart/2018/2/layout/IconVerticalSolidList"/>
    <dgm:cxn modelId="{43C4E732-519E-4828-A4E2-0FB8128DAE06}" type="presParOf" srcId="{C3FCFA54-2ABF-40FE-AA80-EE604A853EE0}" destId="{B848F7BA-9579-46E1-8128-B4FCF332BB67}" srcOrd="3" destOrd="0" presId="urn:microsoft.com/office/officeart/2018/2/layout/IconVerticalSolidList"/>
    <dgm:cxn modelId="{0D3007D4-15B4-4EAE-833C-DABDEB3A3C31}" type="presParOf" srcId="{00A93114-01E1-4AD1-8FCD-06EBAD28DF38}" destId="{08D49E20-A772-419F-9A44-C400D6206483}" srcOrd="3" destOrd="0" presId="urn:microsoft.com/office/officeart/2018/2/layout/IconVerticalSolidList"/>
    <dgm:cxn modelId="{BDD22579-A7EC-4A34-B991-06C0341B170A}" type="presParOf" srcId="{00A93114-01E1-4AD1-8FCD-06EBAD28DF38}" destId="{6CEE4107-5231-4F36-95AF-8438979CE1C7}" srcOrd="4" destOrd="0" presId="urn:microsoft.com/office/officeart/2018/2/layout/IconVerticalSolidList"/>
    <dgm:cxn modelId="{69C0C2A1-28FC-4E34-80A1-F10D9B5D1018}" type="presParOf" srcId="{6CEE4107-5231-4F36-95AF-8438979CE1C7}" destId="{94987608-0C27-43D9-8510-BF096975F8E5}" srcOrd="0" destOrd="0" presId="urn:microsoft.com/office/officeart/2018/2/layout/IconVerticalSolidList"/>
    <dgm:cxn modelId="{1C8CF05C-CD42-42E5-BC23-22D5D63BA8D8}" type="presParOf" srcId="{6CEE4107-5231-4F36-95AF-8438979CE1C7}" destId="{278392A9-AFD1-4194-9867-95E38AE05185}" srcOrd="1" destOrd="0" presId="urn:microsoft.com/office/officeart/2018/2/layout/IconVerticalSolidList"/>
    <dgm:cxn modelId="{25EB5B2B-FC50-487A-9166-747501D5C9BF}" type="presParOf" srcId="{6CEE4107-5231-4F36-95AF-8438979CE1C7}" destId="{2A771174-F199-4BEC-B780-4F979DE5EB83}" srcOrd="2" destOrd="0" presId="urn:microsoft.com/office/officeart/2018/2/layout/IconVerticalSolidList"/>
    <dgm:cxn modelId="{CB696B44-592D-4794-9934-0F1ABE89A40E}" type="presParOf" srcId="{6CEE4107-5231-4F36-95AF-8438979CE1C7}" destId="{A7D9AD5D-8725-4878-B363-7CA72C825BB3}" srcOrd="3" destOrd="0" presId="urn:microsoft.com/office/officeart/2018/2/layout/IconVerticalSolidList"/>
    <dgm:cxn modelId="{0030078E-E1A0-448E-A069-21F0E76861B3}" type="presParOf" srcId="{00A93114-01E1-4AD1-8FCD-06EBAD28DF38}" destId="{C4E224ED-B810-4B45-A05F-74E628B015D3}" srcOrd="5" destOrd="0" presId="urn:microsoft.com/office/officeart/2018/2/layout/IconVerticalSolidList"/>
    <dgm:cxn modelId="{16A82414-7ECE-472F-9666-712042A945E1}" type="presParOf" srcId="{00A93114-01E1-4AD1-8FCD-06EBAD28DF38}" destId="{F52B47B7-1312-44BF-9160-FD12E60C7379}" srcOrd="6" destOrd="0" presId="urn:microsoft.com/office/officeart/2018/2/layout/IconVerticalSolidList"/>
    <dgm:cxn modelId="{56D4E64E-5580-4BFB-97C3-54791431A039}" type="presParOf" srcId="{F52B47B7-1312-44BF-9160-FD12E60C7379}" destId="{BB954986-94CB-4B31-BD5B-9BE212E5D369}" srcOrd="0" destOrd="0" presId="urn:microsoft.com/office/officeart/2018/2/layout/IconVerticalSolidList"/>
    <dgm:cxn modelId="{579C4920-922E-42A6-817A-40D85F881BCE}" type="presParOf" srcId="{F52B47B7-1312-44BF-9160-FD12E60C7379}" destId="{C89FD632-8CE4-4369-9AB2-383098CE00D1}" srcOrd="1" destOrd="0" presId="urn:microsoft.com/office/officeart/2018/2/layout/IconVerticalSolidList"/>
    <dgm:cxn modelId="{B2E16E0D-C046-4683-9A04-29D0106044D5}" type="presParOf" srcId="{F52B47B7-1312-44BF-9160-FD12E60C7379}" destId="{DD573BAE-EBBC-4D7E-BFEF-B6852812D2A6}" srcOrd="2" destOrd="0" presId="urn:microsoft.com/office/officeart/2018/2/layout/IconVerticalSolidList"/>
    <dgm:cxn modelId="{0EC93A46-E676-41A8-93E5-91F5971F062B}" type="presParOf" srcId="{F52B47B7-1312-44BF-9160-FD12E60C7379}" destId="{916C3AE4-9550-44CF-B048-D97B53B25F2D}" srcOrd="3" destOrd="0" presId="urn:microsoft.com/office/officeart/2018/2/layout/IconVerticalSolidList"/>
    <dgm:cxn modelId="{22C0E5E9-BF74-4C48-9BCD-B59ED703FF50}" type="presParOf" srcId="{00A93114-01E1-4AD1-8FCD-06EBAD28DF38}" destId="{E79D7CEE-FF0C-41FA-92AB-B0FFCDD1AE9E}" srcOrd="7" destOrd="0" presId="urn:microsoft.com/office/officeart/2018/2/layout/IconVerticalSolidList"/>
    <dgm:cxn modelId="{FD66B6FA-46B3-4B01-95F7-E84579D5BCB8}" type="presParOf" srcId="{00A93114-01E1-4AD1-8FCD-06EBAD28DF38}" destId="{E2E3830A-825A-4E9D-8E5E-E9EA749DC071}" srcOrd="8" destOrd="0" presId="urn:microsoft.com/office/officeart/2018/2/layout/IconVerticalSolidList"/>
    <dgm:cxn modelId="{DCC4647D-CF8A-4E21-89BD-026DC14F57C0}" type="presParOf" srcId="{E2E3830A-825A-4E9D-8E5E-E9EA749DC071}" destId="{2AA8CD19-6D48-4B0B-86AC-DCEC28CF1F8A}" srcOrd="0" destOrd="0" presId="urn:microsoft.com/office/officeart/2018/2/layout/IconVerticalSolidList"/>
    <dgm:cxn modelId="{3C2682F1-3489-41C5-B6DF-4CEF33D5A826}" type="presParOf" srcId="{E2E3830A-825A-4E9D-8E5E-E9EA749DC071}" destId="{72453961-563D-4381-8529-69461AE9E921}" srcOrd="1" destOrd="0" presId="urn:microsoft.com/office/officeart/2018/2/layout/IconVerticalSolidList"/>
    <dgm:cxn modelId="{F8D0ABD8-D3DA-4D81-AC3A-87359DA544DB}" type="presParOf" srcId="{E2E3830A-825A-4E9D-8E5E-E9EA749DC071}" destId="{DCE10A84-9F48-4588-88D3-ED68DE058997}" srcOrd="2" destOrd="0" presId="urn:microsoft.com/office/officeart/2018/2/layout/IconVerticalSolidList"/>
    <dgm:cxn modelId="{CF54CEDB-BC4A-498D-B024-913262DFDFB1}" type="presParOf" srcId="{E2E3830A-825A-4E9D-8E5E-E9EA749DC071}" destId="{512A2D77-CDAF-4E5A-BA43-E52BDC91E7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1C6DE9C-6243-4CEE-8193-5A462A128B71}"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97EC47EE-475E-45CD-942F-F95C90D3ECF5}">
      <dgm:prSet/>
      <dgm:spPr/>
      <dgm:t>
        <a:bodyPr/>
        <a:lstStyle/>
        <a:p>
          <a:r>
            <a:rPr lang="en-GB"/>
            <a:t>The idea is to check it works by giving it a run in one court – Commercial Court</a:t>
          </a:r>
          <a:endParaRPr lang="en-US"/>
        </a:p>
      </dgm:t>
    </dgm:pt>
    <dgm:pt modelId="{1889C434-A636-49D2-BB1E-47E5F9C5B923}" type="parTrans" cxnId="{7388E66A-2FE0-4FC9-B787-E81501807EDF}">
      <dgm:prSet/>
      <dgm:spPr/>
      <dgm:t>
        <a:bodyPr/>
        <a:lstStyle/>
        <a:p>
          <a:endParaRPr lang="en-US"/>
        </a:p>
      </dgm:t>
    </dgm:pt>
    <dgm:pt modelId="{A0C23453-FBBD-4D65-BAF2-38E8C2E8B3C1}" type="sibTrans" cxnId="{7388E66A-2FE0-4FC9-B787-E81501807EDF}">
      <dgm:prSet/>
      <dgm:spPr/>
      <dgm:t>
        <a:bodyPr/>
        <a:lstStyle/>
        <a:p>
          <a:endParaRPr lang="en-US"/>
        </a:p>
      </dgm:t>
    </dgm:pt>
    <dgm:pt modelId="{9E0BA2FE-A8D4-4469-8351-4FDEAC2DACEA}">
      <dgm:prSet/>
      <dgm:spPr/>
      <dgm:t>
        <a:bodyPr/>
        <a:lstStyle/>
        <a:p>
          <a:r>
            <a:rPr lang="en-GB"/>
            <a:t>Sophisticated and engaged user profile – who are fully supportive</a:t>
          </a:r>
          <a:endParaRPr lang="en-US"/>
        </a:p>
      </dgm:t>
    </dgm:pt>
    <dgm:pt modelId="{84B3B1DD-3CAA-41C3-AF65-43A1EF9E9A61}" type="parTrans" cxnId="{449D5577-3799-4DAF-AB5E-1D9D5FFAFD50}">
      <dgm:prSet/>
      <dgm:spPr/>
      <dgm:t>
        <a:bodyPr/>
        <a:lstStyle/>
        <a:p>
          <a:endParaRPr lang="en-US"/>
        </a:p>
      </dgm:t>
    </dgm:pt>
    <dgm:pt modelId="{ECE40DE7-A490-427A-B907-973D4F886DC5}" type="sibTrans" cxnId="{449D5577-3799-4DAF-AB5E-1D9D5FFAFD50}">
      <dgm:prSet/>
      <dgm:spPr/>
      <dgm:t>
        <a:bodyPr/>
        <a:lstStyle/>
        <a:p>
          <a:endParaRPr lang="en-US"/>
        </a:p>
      </dgm:t>
    </dgm:pt>
    <dgm:pt modelId="{FE780562-1DE9-4676-988C-A6AA3DB241E8}">
      <dgm:prSet/>
      <dgm:spPr/>
      <dgm:t>
        <a:bodyPr/>
        <a:lstStyle/>
        <a:p>
          <a:r>
            <a:rPr lang="en-GB"/>
            <a:t>Planned: six months there</a:t>
          </a:r>
          <a:endParaRPr lang="en-US"/>
        </a:p>
      </dgm:t>
    </dgm:pt>
    <dgm:pt modelId="{06867C03-5467-42BC-B8FE-54AE07D22900}" type="parTrans" cxnId="{E83DC1C2-1D7C-4B66-87FC-2705C8FF7EFC}">
      <dgm:prSet/>
      <dgm:spPr/>
      <dgm:t>
        <a:bodyPr/>
        <a:lstStyle/>
        <a:p>
          <a:endParaRPr lang="en-US"/>
        </a:p>
      </dgm:t>
    </dgm:pt>
    <dgm:pt modelId="{FC9ABC00-DE63-4E05-AE22-4EFD1B33BB59}" type="sibTrans" cxnId="{E83DC1C2-1D7C-4B66-87FC-2705C8FF7EFC}">
      <dgm:prSet/>
      <dgm:spPr/>
      <dgm:t>
        <a:bodyPr/>
        <a:lstStyle/>
        <a:p>
          <a:endParaRPr lang="en-US"/>
        </a:p>
      </dgm:t>
    </dgm:pt>
    <dgm:pt modelId="{FB6C6853-9291-45B4-ACFA-B21C96836216}">
      <dgm:prSet/>
      <dgm:spPr/>
      <dgm:t>
        <a:bodyPr/>
        <a:lstStyle/>
        <a:p>
          <a:r>
            <a:rPr lang="en-GB"/>
            <a:t>Evaluation at the end</a:t>
          </a:r>
          <a:endParaRPr lang="en-US"/>
        </a:p>
      </dgm:t>
    </dgm:pt>
    <dgm:pt modelId="{BB104E55-3C62-4975-8CDD-8C571588CD79}" type="parTrans" cxnId="{8455FB81-2677-4406-8063-C22F70170E91}">
      <dgm:prSet/>
      <dgm:spPr/>
      <dgm:t>
        <a:bodyPr/>
        <a:lstStyle/>
        <a:p>
          <a:endParaRPr lang="en-US"/>
        </a:p>
      </dgm:t>
    </dgm:pt>
    <dgm:pt modelId="{3819C0C3-990B-49E8-8502-4EA44DB8E3D3}" type="sibTrans" cxnId="{8455FB81-2677-4406-8063-C22F70170E91}">
      <dgm:prSet/>
      <dgm:spPr/>
      <dgm:t>
        <a:bodyPr/>
        <a:lstStyle/>
        <a:p>
          <a:endParaRPr lang="en-US"/>
        </a:p>
      </dgm:t>
    </dgm:pt>
    <dgm:pt modelId="{1A9D9ADE-4229-48FD-9389-3D3579215D4C}">
      <dgm:prSet/>
      <dgm:spPr/>
      <dgm:t>
        <a:bodyPr/>
        <a:lstStyle/>
        <a:p>
          <a:r>
            <a:rPr lang="en-GB"/>
            <a:t>Plus assessment of views from next BPCs jurisdictions</a:t>
          </a:r>
          <a:endParaRPr lang="en-US"/>
        </a:p>
      </dgm:t>
    </dgm:pt>
    <dgm:pt modelId="{CEF25360-2F7A-4ADB-A871-296FE341744D}" type="parTrans" cxnId="{EE2B31CE-C420-4DF9-AB13-0759E04AFCBE}">
      <dgm:prSet/>
      <dgm:spPr/>
      <dgm:t>
        <a:bodyPr/>
        <a:lstStyle/>
        <a:p>
          <a:endParaRPr lang="en-US"/>
        </a:p>
      </dgm:t>
    </dgm:pt>
    <dgm:pt modelId="{E9FDF0D1-921F-467F-93FB-F46B9409C6C2}" type="sibTrans" cxnId="{EE2B31CE-C420-4DF9-AB13-0759E04AFCBE}">
      <dgm:prSet/>
      <dgm:spPr/>
      <dgm:t>
        <a:bodyPr/>
        <a:lstStyle/>
        <a:p>
          <a:endParaRPr lang="en-US"/>
        </a:p>
      </dgm:t>
    </dgm:pt>
    <dgm:pt modelId="{3325329C-580A-4D13-8484-6F3B9A5122B0}">
      <dgm:prSet/>
      <dgm:spPr/>
      <dgm:t>
        <a:bodyPr/>
        <a:lstStyle/>
        <a:p>
          <a:r>
            <a:rPr lang="en-GB"/>
            <a:t>Full rollout would be longer term and dependent on success</a:t>
          </a:r>
          <a:endParaRPr lang="en-US"/>
        </a:p>
      </dgm:t>
    </dgm:pt>
    <dgm:pt modelId="{93F43EA9-8FD9-4A35-977C-1578CF396E51}" type="parTrans" cxnId="{0A893ED4-9680-4CA5-8227-79794B2F09AE}">
      <dgm:prSet/>
      <dgm:spPr/>
      <dgm:t>
        <a:bodyPr/>
        <a:lstStyle/>
        <a:p>
          <a:endParaRPr lang="en-US"/>
        </a:p>
      </dgm:t>
    </dgm:pt>
    <dgm:pt modelId="{3F42C9B3-54FE-4239-93CB-43B5B7A55648}" type="sibTrans" cxnId="{0A893ED4-9680-4CA5-8227-79794B2F09AE}">
      <dgm:prSet/>
      <dgm:spPr/>
      <dgm:t>
        <a:bodyPr/>
        <a:lstStyle/>
        <a:p>
          <a:endParaRPr lang="en-US"/>
        </a:p>
      </dgm:t>
    </dgm:pt>
    <dgm:pt modelId="{10E562BE-05F5-4EAE-8F96-469D4B1672D2}" type="pres">
      <dgm:prSet presAssocID="{61C6DE9C-6243-4CEE-8193-5A462A128B71}" presName="diagram" presStyleCnt="0">
        <dgm:presLayoutVars>
          <dgm:dir/>
          <dgm:resizeHandles val="exact"/>
        </dgm:presLayoutVars>
      </dgm:prSet>
      <dgm:spPr/>
    </dgm:pt>
    <dgm:pt modelId="{580C3060-5060-4282-A83F-23051C63676A}" type="pres">
      <dgm:prSet presAssocID="{97EC47EE-475E-45CD-942F-F95C90D3ECF5}" presName="node" presStyleLbl="node1" presStyleIdx="0" presStyleCnt="4">
        <dgm:presLayoutVars>
          <dgm:bulletEnabled val="1"/>
        </dgm:presLayoutVars>
      </dgm:prSet>
      <dgm:spPr/>
    </dgm:pt>
    <dgm:pt modelId="{696BD8FC-1916-4530-A1B2-61E9E1300344}" type="pres">
      <dgm:prSet presAssocID="{A0C23453-FBBD-4D65-BAF2-38E8C2E8B3C1}" presName="sibTrans" presStyleCnt="0"/>
      <dgm:spPr/>
    </dgm:pt>
    <dgm:pt modelId="{884FD0C8-73E9-43AF-ADFE-885CB587F884}" type="pres">
      <dgm:prSet presAssocID="{9E0BA2FE-A8D4-4469-8351-4FDEAC2DACEA}" presName="node" presStyleLbl="node1" presStyleIdx="1" presStyleCnt="4">
        <dgm:presLayoutVars>
          <dgm:bulletEnabled val="1"/>
        </dgm:presLayoutVars>
      </dgm:prSet>
      <dgm:spPr/>
    </dgm:pt>
    <dgm:pt modelId="{AF08B085-08A9-4843-818E-C9C30DF6A224}" type="pres">
      <dgm:prSet presAssocID="{ECE40DE7-A490-427A-B907-973D4F886DC5}" presName="sibTrans" presStyleCnt="0"/>
      <dgm:spPr/>
    </dgm:pt>
    <dgm:pt modelId="{711606CA-EA54-4556-9D69-D61D58F845AF}" type="pres">
      <dgm:prSet presAssocID="{FE780562-1DE9-4676-988C-A6AA3DB241E8}" presName="node" presStyleLbl="node1" presStyleIdx="2" presStyleCnt="4">
        <dgm:presLayoutVars>
          <dgm:bulletEnabled val="1"/>
        </dgm:presLayoutVars>
      </dgm:prSet>
      <dgm:spPr/>
    </dgm:pt>
    <dgm:pt modelId="{78140AFA-74B8-49D5-BADA-AE7F97B15764}" type="pres">
      <dgm:prSet presAssocID="{FC9ABC00-DE63-4E05-AE22-4EFD1B33BB59}" presName="sibTrans" presStyleCnt="0"/>
      <dgm:spPr/>
    </dgm:pt>
    <dgm:pt modelId="{27CC9C6A-1B48-4C91-9487-0F88A7974244}" type="pres">
      <dgm:prSet presAssocID="{3325329C-580A-4D13-8484-6F3B9A5122B0}" presName="node" presStyleLbl="node1" presStyleIdx="3" presStyleCnt="4">
        <dgm:presLayoutVars>
          <dgm:bulletEnabled val="1"/>
        </dgm:presLayoutVars>
      </dgm:prSet>
      <dgm:spPr/>
    </dgm:pt>
  </dgm:ptLst>
  <dgm:cxnLst>
    <dgm:cxn modelId="{2062360C-694C-40BE-9D74-735D76AFE2B2}" type="presOf" srcId="{FB6C6853-9291-45B4-ACFA-B21C96836216}" destId="{711606CA-EA54-4556-9D69-D61D58F845AF}" srcOrd="0" destOrd="1" presId="urn:microsoft.com/office/officeart/2005/8/layout/default"/>
    <dgm:cxn modelId="{C9488730-CBFF-4C99-93D8-591EA15F86BB}" type="presOf" srcId="{9E0BA2FE-A8D4-4469-8351-4FDEAC2DACEA}" destId="{884FD0C8-73E9-43AF-ADFE-885CB587F884}" srcOrd="0" destOrd="0" presId="urn:microsoft.com/office/officeart/2005/8/layout/default"/>
    <dgm:cxn modelId="{FA19BC5D-67F2-45BD-B1E2-FBF267523FF7}" type="presOf" srcId="{1A9D9ADE-4229-48FD-9389-3D3579215D4C}" destId="{711606CA-EA54-4556-9D69-D61D58F845AF}" srcOrd="0" destOrd="2" presId="urn:microsoft.com/office/officeart/2005/8/layout/default"/>
    <dgm:cxn modelId="{D37EF260-823A-4BB5-A585-ECD474DFFF8E}" type="presOf" srcId="{97EC47EE-475E-45CD-942F-F95C90D3ECF5}" destId="{580C3060-5060-4282-A83F-23051C63676A}" srcOrd="0" destOrd="0" presId="urn:microsoft.com/office/officeart/2005/8/layout/default"/>
    <dgm:cxn modelId="{7388E66A-2FE0-4FC9-B787-E81501807EDF}" srcId="{61C6DE9C-6243-4CEE-8193-5A462A128B71}" destId="{97EC47EE-475E-45CD-942F-F95C90D3ECF5}" srcOrd="0" destOrd="0" parTransId="{1889C434-A636-49D2-BB1E-47E5F9C5B923}" sibTransId="{A0C23453-FBBD-4D65-BAF2-38E8C2E8B3C1}"/>
    <dgm:cxn modelId="{449D5577-3799-4DAF-AB5E-1D9D5FFAFD50}" srcId="{61C6DE9C-6243-4CEE-8193-5A462A128B71}" destId="{9E0BA2FE-A8D4-4469-8351-4FDEAC2DACEA}" srcOrd="1" destOrd="0" parTransId="{84B3B1DD-3CAA-41C3-AF65-43A1EF9E9A61}" sibTransId="{ECE40DE7-A490-427A-B907-973D4F886DC5}"/>
    <dgm:cxn modelId="{8455FB81-2677-4406-8063-C22F70170E91}" srcId="{FE780562-1DE9-4676-988C-A6AA3DB241E8}" destId="{FB6C6853-9291-45B4-ACFA-B21C96836216}" srcOrd="0" destOrd="0" parTransId="{BB104E55-3C62-4975-8CDD-8C571588CD79}" sibTransId="{3819C0C3-990B-49E8-8502-4EA44DB8E3D3}"/>
    <dgm:cxn modelId="{3BD70A9D-F7C1-4433-BC21-E185C175E523}" type="presOf" srcId="{61C6DE9C-6243-4CEE-8193-5A462A128B71}" destId="{10E562BE-05F5-4EAE-8F96-469D4B1672D2}" srcOrd="0" destOrd="0" presId="urn:microsoft.com/office/officeart/2005/8/layout/default"/>
    <dgm:cxn modelId="{E83DC1C2-1D7C-4B66-87FC-2705C8FF7EFC}" srcId="{61C6DE9C-6243-4CEE-8193-5A462A128B71}" destId="{FE780562-1DE9-4676-988C-A6AA3DB241E8}" srcOrd="2" destOrd="0" parTransId="{06867C03-5467-42BC-B8FE-54AE07D22900}" sibTransId="{FC9ABC00-DE63-4E05-AE22-4EFD1B33BB59}"/>
    <dgm:cxn modelId="{6971A0C8-DAAF-4857-B09A-4E8D1BCD6169}" type="presOf" srcId="{FE780562-1DE9-4676-988C-A6AA3DB241E8}" destId="{711606CA-EA54-4556-9D69-D61D58F845AF}" srcOrd="0" destOrd="0" presId="urn:microsoft.com/office/officeart/2005/8/layout/default"/>
    <dgm:cxn modelId="{EE2B31CE-C420-4DF9-AB13-0759E04AFCBE}" srcId="{FE780562-1DE9-4676-988C-A6AA3DB241E8}" destId="{1A9D9ADE-4229-48FD-9389-3D3579215D4C}" srcOrd="1" destOrd="0" parTransId="{CEF25360-2F7A-4ADB-A871-296FE341744D}" sibTransId="{E9FDF0D1-921F-467F-93FB-F46B9409C6C2}"/>
    <dgm:cxn modelId="{0A893ED4-9680-4CA5-8227-79794B2F09AE}" srcId="{61C6DE9C-6243-4CEE-8193-5A462A128B71}" destId="{3325329C-580A-4D13-8484-6F3B9A5122B0}" srcOrd="3" destOrd="0" parTransId="{93F43EA9-8FD9-4A35-977C-1578CF396E51}" sibTransId="{3F42C9B3-54FE-4239-93CB-43B5B7A55648}"/>
    <dgm:cxn modelId="{43D259EC-A9CC-418A-9BEA-C94F09E8F076}" type="presOf" srcId="{3325329C-580A-4D13-8484-6F3B9A5122B0}" destId="{27CC9C6A-1B48-4C91-9487-0F88A7974244}" srcOrd="0" destOrd="0" presId="urn:microsoft.com/office/officeart/2005/8/layout/default"/>
    <dgm:cxn modelId="{C9F127A3-60E5-418A-B880-42C3CC20A099}" type="presParOf" srcId="{10E562BE-05F5-4EAE-8F96-469D4B1672D2}" destId="{580C3060-5060-4282-A83F-23051C63676A}" srcOrd="0" destOrd="0" presId="urn:microsoft.com/office/officeart/2005/8/layout/default"/>
    <dgm:cxn modelId="{6213D023-453A-4BCC-94F0-E18E38904EEC}" type="presParOf" srcId="{10E562BE-05F5-4EAE-8F96-469D4B1672D2}" destId="{696BD8FC-1916-4530-A1B2-61E9E1300344}" srcOrd="1" destOrd="0" presId="urn:microsoft.com/office/officeart/2005/8/layout/default"/>
    <dgm:cxn modelId="{F562EFC5-D34B-45C1-B932-5B779DDCB581}" type="presParOf" srcId="{10E562BE-05F5-4EAE-8F96-469D4B1672D2}" destId="{884FD0C8-73E9-43AF-ADFE-885CB587F884}" srcOrd="2" destOrd="0" presId="urn:microsoft.com/office/officeart/2005/8/layout/default"/>
    <dgm:cxn modelId="{B533CE2C-866E-4AAB-AF8A-EAAA2B8480C0}" type="presParOf" srcId="{10E562BE-05F5-4EAE-8F96-469D4B1672D2}" destId="{AF08B085-08A9-4843-818E-C9C30DF6A224}" srcOrd="3" destOrd="0" presId="urn:microsoft.com/office/officeart/2005/8/layout/default"/>
    <dgm:cxn modelId="{F8233F9C-2C1F-4A1D-81ED-F599EB2B08CE}" type="presParOf" srcId="{10E562BE-05F5-4EAE-8F96-469D4B1672D2}" destId="{711606CA-EA54-4556-9D69-D61D58F845AF}" srcOrd="4" destOrd="0" presId="urn:microsoft.com/office/officeart/2005/8/layout/default"/>
    <dgm:cxn modelId="{389206C5-8C27-43C2-B268-53FA61C4F58B}" type="presParOf" srcId="{10E562BE-05F5-4EAE-8F96-469D4B1672D2}" destId="{78140AFA-74B8-49D5-BADA-AE7F97B15764}" srcOrd="5" destOrd="0" presId="urn:microsoft.com/office/officeart/2005/8/layout/default"/>
    <dgm:cxn modelId="{03E77447-4494-478E-AFDC-C871695CE84E}" type="presParOf" srcId="{10E562BE-05F5-4EAE-8F96-469D4B1672D2}" destId="{27CC9C6A-1B48-4C91-9487-0F88A797424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FC3F8-9B48-41DF-9146-8B415FE0BCC6}"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EBA3AA99-25BA-4ACD-BDE2-24237E29AC44}">
      <dgm:prSet/>
      <dgm:spPr/>
      <dgm:t>
        <a:bodyPr/>
        <a:lstStyle/>
        <a:p>
          <a:r>
            <a:rPr lang="en-GB"/>
            <a:t>The Press</a:t>
          </a:r>
          <a:endParaRPr lang="en-US"/>
        </a:p>
      </dgm:t>
    </dgm:pt>
    <dgm:pt modelId="{42C0773F-B591-4D94-9366-37678659BA76}" type="parTrans" cxnId="{38A6967C-8D67-4B79-88FE-FC05EAFE4DA1}">
      <dgm:prSet/>
      <dgm:spPr/>
      <dgm:t>
        <a:bodyPr/>
        <a:lstStyle/>
        <a:p>
          <a:endParaRPr lang="en-US"/>
        </a:p>
      </dgm:t>
    </dgm:pt>
    <dgm:pt modelId="{9B1B3FFE-9D24-475E-8E0E-8F6CA7029B1E}" type="sibTrans" cxnId="{38A6967C-8D67-4B79-88FE-FC05EAFE4DA1}">
      <dgm:prSet/>
      <dgm:spPr/>
      <dgm:t>
        <a:bodyPr/>
        <a:lstStyle/>
        <a:p>
          <a:endParaRPr lang="en-US"/>
        </a:p>
      </dgm:t>
    </dgm:pt>
    <dgm:pt modelId="{A23BEC30-7E39-40AD-87E0-8AE6009961D3}">
      <dgm:prSet/>
      <dgm:spPr/>
      <dgm:t>
        <a:bodyPr/>
        <a:lstStyle/>
        <a:p>
          <a:r>
            <a:rPr lang="en-GB"/>
            <a:t>The Government</a:t>
          </a:r>
          <a:endParaRPr lang="en-US"/>
        </a:p>
      </dgm:t>
    </dgm:pt>
    <dgm:pt modelId="{19D564D0-93CF-429C-AE05-2A476C187707}" type="parTrans" cxnId="{B176A8FB-1D3C-4C26-93BA-8A0F2CB1BF51}">
      <dgm:prSet/>
      <dgm:spPr/>
      <dgm:t>
        <a:bodyPr/>
        <a:lstStyle/>
        <a:p>
          <a:endParaRPr lang="en-US"/>
        </a:p>
      </dgm:t>
    </dgm:pt>
    <dgm:pt modelId="{C924E767-6988-4162-8250-AF9000D19427}" type="sibTrans" cxnId="{B176A8FB-1D3C-4C26-93BA-8A0F2CB1BF51}">
      <dgm:prSet/>
      <dgm:spPr/>
      <dgm:t>
        <a:bodyPr/>
        <a:lstStyle/>
        <a:p>
          <a:endParaRPr lang="en-US"/>
        </a:p>
      </dgm:t>
    </dgm:pt>
    <dgm:pt modelId="{869B493F-C326-4BA0-A196-4B1A264E6278}">
      <dgm:prSet/>
      <dgm:spPr/>
      <dgm:t>
        <a:bodyPr/>
        <a:lstStyle/>
        <a:p>
          <a:r>
            <a:rPr lang="en-GB"/>
            <a:t>Public/Individuals</a:t>
          </a:r>
          <a:endParaRPr lang="en-US"/>
        </a:p>
      </dgm:t>
    </dgm:pt>
    <dgm:pt modelId="{7278DD6E-C80E-4E9D-B599-EF99031AF338}" type="parTrans" cxnId="{14B030DB-D654-45B5-9F02-DBE0D0845426}">
      <dgm:prSet/>
      <dgm:spPr/>
      <dgm:t>
        <a:bodyPr/>
        <a:lstStyle/>
        <a:p>
          <a:endParaRPr lang="en-US"/>
        </a:p>
      </dgm:t>
    </dgm:pt>
    <dgm:pt modelId="{BB026FDB-B669-4DD8-BE83-016BBE7BF8B2}" type="sibTrans" cxnId="{14B030DB-D654-45B5-9F02-DBE0D0845426}">
      <dgm:prSet/>
      <dgm:spPr/>
      <dgm:t>
        <a:bodyPr/>
        <a:lstStyle/>
        <a:p>
          <a:endParaRPr lang="en-US"/>
        </a:p>
      </dgm:t>
    </dgm:pt>
    <dgm:pt modelId="{52FD2C87-CD6F-45C0-B6B3-78F532E0D01A}">
      <dgm:prSet/>
      <dgm:spPr/>
      <dgm:t>
        <a:bodyPr/>
        <a:lstStyle/>
        <a:p>
          <a:r>
            <a:rPr lang="en-GB" dirty="0"/>
            <a:t>Future participants in the system</a:t>
          </a:r>
          <a:endParaRPr lang="en-US" dirty="0"/>
        </a:p>
      </dgm:t>
    </dgm:pt>
    <dgm:pt modelId="{B58FC1C9-8232-4487-B00B-28BC99E9B06F}" type="parTrans" cxnId="{61E13BA3-D720-40E3-ADD6-601EB3F7B0C2}">
      <dgm:prSet/>
      <dgm:spPr/>
      <dgm:t>
        <a:bodyPr/>
        <a:lstStyle/>
        <a:p>
          <a:endParaRPr lang="en-US"/>
        </a:p>
      </dgm:t>
    </dgm:pt>
    <dgm:pt modelId="{60B4BFDF-4D88-4918-B2BE-2427F45FB94C}" type="sibTrans" cxnId="{61E13BA3-D720-40E3-ADD6-601EB3F7B0C2}">
      <dgm:prSet/>
      <dgm:spPr/>
      <dgm:t>
        <a:bodyPr/>
        <a:lstStyle/>
        <a:p>
          <a:endParaRPr lang="en-US"/>
        </a:p>
      </dgm:t>
    </dgm:pt>
    <dgm:pt modelId="{429C0F12-D0FC-4415-A5ED-88022A07B814}" type="pres">
      <dgm:prSet presAssocID="{BE8FC3F8-9B48-41DF-9146-8B415FE0BCC6}" presName="outerComposite" presStyleCnt="0">
        <dgm:presLayoutVars>
          <dgm:chMax val="5"/>
          <dgm:dir/>
          <dgm:resizeHandles val="exact"/>
        </dgm:presLayoutVars>
      </dgm:prSet>
      <dgm:spPr/>
    </dgm:pt>
    <dgm:pt modelId="{8D7D80BB-8A62-4E84-ABE6-FA322FAA86E8}" type="pres">
      <dgm:prSet presAssocID="{BE8FC3F8-9B48-41DF-9146-8B415FE0BCC6}" presName="dummyMaxCanvas" presStyleCnt="0">
        <dgm:presLayoutVars/>
      </dgm:prSet>
      <dgm:spPr/>
    </dgm:pt>
    <dgm:pt modelId="{244BFFD4-BB08-43FE-817A-C6AE6AC29391}" type="pres">
      <dgm:prSet presAssocID="{BE8FC3F8-9B48-41DF-9146-8B415FE0BCC6}" presName="FourNodes_1" presStyleLbl="node1" presStyleIdx="0" presStyleCnt="4">
        <dgm:presLayoutVars>
          <dgm:bulletEnabled val="1"/>
        </dgm:presLayoutVars>
      </dgm:prSet>
      <dgm:spPr/>
    </dgm:pt>
    <dgm:pt modelId="{2CDE4CE7-95DA-4ECA-AA21-5515814FA3DA}" type="pres">
      <dgm:prSet presAssocID="{BE8FC3F8-9B48-41DF-9146-8B415FE0BCC6}" presName="FourNodes_2" presStyleLbl="node1" presStyleIdx="1" presStyleCnt="4">
        <dgm:presLayoutVars>
          <dgm:bulletEnabled val="1"/>
        </dgm:presLayoutVars>
      </dgm:prSet>
      <dgm:spPr/>
    </dgm:pt>
    <dgm:pt modelId="{35145FAE-9A03-4CD7-8EB4-F69538CFC629}" type="pres">
      <dgm:prSet presAssocID="{BE8FC3F8-9B48-41DF-9146-8B415FE0BCC6}" presName="FourNodes_3" presStyleLbl="node1" presStyleIdx="2" presStyleCnt="4">
        <dgm:presLayoutVars>
          <dgm:bulletEnabled val="1"/>
        </dgm:presLayoutVars>
      </dgm:prSet>
      <dgm:spPr/>
    </dgm:pt>
    <dgm:pt modelId="{4F88DB25-1FF0-45E1-906E-A33D90ADA3B9}" type="pres">
      <dgm:prSet presAssocID="{BE8FC3F8-9B48-41DF-9146-8B415FE0BCC6}" presName="FourNodes_4" presStyleLbl="node1" presStyleIdx="3" presStyleCnt="4">
        <dgm:presLayoutVars>
          <dgm:bulletEnabled val="1"/>
        </dgm:presLayoutVars>
      </dgm:prSet>
      <dgm:spPr/>
    </dgm:pt>
    <dgm:pt modelId="{20B1DB3A-4787-4A9D-A78F-158FA3B3F522}" type="pres">
      <dgm:prSet presAssocID="{BE8FC3F8-9B48-41DF-9146-8B415FE0BCC6}" presName="FourConn_1-2" presStyleLbl="fgAccFollowNode1" presStyleIdx="0" presStyleCnt="3">
        <dgm:presLayoutVars>
          <dgm:bulletEnabled val="1"/>
        </dgm:presLayoutVars>
      </dgm:prSet>
      <dgm:spPr/>
    </dgm:pt>
    <dgm:pt modelId="{412FDABF-8FD2-4B5A-A805-6B3FF31510EF}" type="pres">
      <dgm:prSet presAssocID="{BE8FC3F8-9B48-41DF-9146-8B415FE0BCC6}" presName="FourConn_2-3" presStyleLbl="fgAccFollowNode1" presStyleIdx="1" presStyleCnt="3">
        <dgm:presLayoutVars>
          <dgm:bulletEnabled val="1"/>
        </dgm:presLayoutVars>
      </dgm:prSet>
      <dgm:spPr/>
    </dgm:pt>
    <dgm:pt modelId="{86753657-FC99-49D0-A60B-8F4918AD08C1}" type="pres">
      <dgm:prSet presAssocID="{BE8FC3F8-9B48-41DF-9146-8B415FE0BCC6}" presName="FourConn_3-4" presStyleLbl="fgAccFollowNode1" presStyleIdx="2" presStyleCnt="3">
        <dgm:presLayoutVars>
          <dgm:bulletEnabled val="1"/>
        </dgm:presLayoutVars>
      </dgm:prSet>
      <dgm:spPr/>
    </dgm:pt>
    <dgm:pt modelId="{3885EC94-BE73-43C6-B34E-54E6B2898C03}" type="pres">
      <dgm:prSet presAssocID="{BE8FC3F8-9B48-41DF-9146-8B415FE0BCC6}" presName="FourNodes_1_text" presStyleLbl="node1" presStyleIdx="3" presStyleCnt="4">
        <dgm:presLayoutVars>
          <dgm:bulletEnabled val="1"/>
        </dgm:presLayoutVars>
      </dgm:prSet>
      <dgm:spPr/>
    </dgm:pt>
    <dgm:pt modelId="{A356DFC8-A50B-4853-8AB4-01B9C8C79D4D}" type="pres">
      <dgm:prSet presAssocID="{BE8FC3F8-9B48-41DF-9146-8B415FE0BCC6}" presName="FourNodes_2_text" presStyleLbl="node1" presStyleIdx="3" presStyleCnt="4">
        <dgm:presLayoutVars>
          <dgm:bulletEnabled val="1"/>
        </dgm:presLayoutVars>
      </dgm:prSet>
      <dgm:spPr/>
    </dgm:pt>
    <dgm:pt modelId="{115F3FD7-9368-4BD3-A341-655DFA810D0B}" type="pres">
      <dgm:prSet presAssocID="{BE8FC3F8-9B48-41DF-9146-8B415FE0BCC6}" presName="FourNodes_3_text" presStyleLbl="node1" presStyleIdx="3" presStyleCnt="4">
        <dgm:presLayoutVars>
          <dgm:bulletEnabled val="1"/>
        </dgm:presLayoutVars>
      </dgm:prSet>
      <dgm:spPr/>
    </dgm:pt>
    <dgm:pt modelId="{03441C97-3A6A-4294-BA7E-FC389B319104}" type="pres">
      <dgm:prSet presAssocID="{BE8FC3F8-9B48-41DF-9146-8B415FE0BCC6}" presName="FourNodes_4_text" presStyleLbl="node1" presStyleIdx="3" presStyleCnt="4">
        <dgm:presLayoutVars>
          <dgm:bulletEnabled val="1"/>
        </dgm:presLayoutVars>
      </dgm:prSet>
      <dgm:spPr/>
    </dgm:pt>
  </dgm:ptLst>
  <dgm:cxnLst>
    <dgm:cxn modelId="{FE2AC100-FAAB-43C8-B78C-085A7E83570F}" type="presOf" srcId="{A23BEC30-7E39-40AD-87E0-8AE6009961D3}" destId="{2CDE4CE7-95DA-4ECA-AA21-5515814FA3DA}" srcOrd="0" destOrd="0" presId="urn:microsoft.com/office/officeart/2005/8/layout/vProcess5"/>
    <dgm:cxn modelId="{FABE9E1A-4402-4D98-B049-ABA7900DBC3E}" type="presOf" srcId="{EBA3AA99-25BA-4ACD-BDE2-24237E29AC44}" destId="{3885EC94-BE73-43C6-B34E-54E6B2898C03}" srcOrd="1" destOrd="0" presId="urn:microsoft.com/office/officeart/2005/8/layout/vProcess5"/>
    <dgm:cxn modelId="{B9E90330-430C-436A-A86C-AD202C9C7012}" type="presOf" srcId="{869B493F-C326-4BA0-A196-4B1A264E6278}" destId="{115F3FD7-9368-4BD3-A341-655DFA810D0B}" srcOrd="1" destOrd="0" presId="urn:microsoft.com/office/officeart/2005/8/layout/vProcess5"/>
    <dgm:cxn modelId="{3408033B-3B05-454E-99AD-D24672E3D8CE}" type="presOf" srcId="{BB026FDB-B669-4DD8-BE83-016BBE7BF8B2}" destId="{86753657-FC99-49D0-A60B-8F4918AD08C1}" srcOrd="0" destOrd="0" presId="urn:microsoft.com/office/officeart/2005/8/layout/vProcess5"/>
    <dgm:cxn modelId="{F9AAE963-324B-4C2A-B98A-EAF0A43C932C}" type="presOf" srcId="{EBA3AA99-25BA-4ACD-BDE2-24237E29AC44}" destId="{244BFFD4-BB08-43FE-817A-C6AE6AC29391}" srcOrd="0" destOrd="0" presId="urn:microsoft.com/office/officeart/2005/8/layout/vProcess5"/>
    <dgm:cxn modelId="{9FBD596A-40B7-4F95-AFFB-35CB908A4B58}" type="presOf" srcId="{869B493F-C326-4BA0-A196-4B1A264E6278}" destId="{35145FAE-9A03-4CD7-8EB4-F69538CFC629}" srcOrd="0" destOrd="0" presId="urn:microsoft.com/office/officeart/2005/8/layout/vProcess5"/>
    <dgm:cxn modelId="{175B806D-7AD3-453B-B373-D3DE7CBF3A0F}" type="presOf" srcId="{9B1B3FFE-9D24-475E-8E0E-8F6CA7029B1E}" destId="{20B1DB3A-4787-4A9D-A78F-158FA3B3F522}" srcOrd="0" destOrd="0" presId="urn:microsoft.com/office/officeart/2005/8/layout/vProcess5"/>
    <dgm:cxn modelId="{9BEA996F-EA51-4BB5-BC4A-97C006730BB5}" type="presOf" srcId="{52FD2C87-CD6F-45C0-B6B3-78F532E0D01A}" destId="{03441C97-3A6A-4294-BA7E-FC389B319104}" srcOrd="1" destOrd="0" presId="urn:microsoft.com/office/officeart/2005/8/layout/vProcess5"/>
    <dgm:cxn modelId="{38A6967C-8D67-4B79-88FE-FC05EAFE4DA1}" srcId="{BE8FC3F8-9B48-41DF-9146-8B415FE0BCC6}" destId="{EBA3AA99-25BA-4ACD-BDE2-24237E29AC44}" srcOrd="0" destOrd="0" parTransId="{42C0773F-B591-4D94-9366-37678659BA76}" sibTransId="{9B1B3FFE-9D24-475E-8E0E-8F6CA7029B1E}"/>
    <dgm:cxn modelId="{610E6199-50D8-4C9D-A19E-F0717026F47D}" type="presOf" srcId="{BE8FC3F8-9B48-41DF-9146-8B415FE0BCC6}" destId="{429C0F12-D0FC-4415-A5ED-88022A07B814}" srcOrd="0" destOrd="0" presId="urn:microsoft.com/office/officeart/2005/8/layout/vProcess5"/>
    <dgm:cxn modelId="{61E13BA3-D720-40E3-ADD6-601EB3F7B0C2}" srcId="{BE8FC3F8-9B48-41DF-9146-8B415FE0BCC6}" destId="{52FD2C87-CD6F-45C0-B6B3-78F532E0D01A}" srcOrd="3" destOrd="0" parTransId="{B58FC1C9-8232-4487-B00B-28BC99E9B06F}" sibTransId="{60B4BFDF-4D88-4918-B2BE-2427F45FB94C}"/>
    <dgm:cxn modelId="{F8C9F4C1-363A-4928-944C-B08A75D1CBBB}" type="presOf" srcId="{A23BEC30-7E39-40AD-87E0-8AE6009961D3}" destId="{A356DFC8-A50B-4853-8AB4-01B9C8C79D4D}" srcOrd="1" destOrd="0" presId="urn:microsoft.com/office/officeart/2005/8/layout/vProcess5"/>
    <dgm:cxn modelId="{14B030DB-D654-45B5-9F02-DBE0D0845426}" srcId="{BE8FC3F8-9B48-41DF-9146-8B415FE0BCC6}" destId="{869B493F-C326-4BA0-A196-4B1A264E6278}" srcOrd="2" destOrd="0" parTransId="{7278DD6E-C80E-4E9D-B599-EF99031AF338}" sibTransId="{BB026FDB-B669-4DD8-BE83-016BBE7BF8B2}"/>
    <dgm:cxn modelId="{ACD8CEDD-D494-46F7-B70C-E774D7E66CE7}" type="presOf" srcId="{52FD2C87-CD6F-45C0-B6B3-78F532E0D01A}" destId="{4F88DB25-1FF0-45E1-906E-A33D90ADA3B9}" srcOrd="0" destOrd="0" presId="urn:microsoft.com/office/officeart/2005/8/layout/vProcess5"/>
    <dgm:cxn modelId="{C76001F8-10C1-492F-BD88-E21B53720341}" type="presOf" srcId="{C924E767-6988-4162-8250-AF9000D19427}" destId="{412FDABF-8FD2-4B5A-A805-6B3FF31510EF}" srcOrd="0" destOrd="0" presId="urn:microsoft.com/office/officeart/2005/8/layout/vProcess5"/>
    <dgm:cxn modelId="{B176A8FB-1D3C-4C26-93BA-8A0F2CB1BF51}" srcId="{BE8FC3F8-9B48-41DF-9146-8B415FE0BCC6}" destId="{A23BEC30-7E39-40AD-87E0-8AE6009961D3}" srcOrd="1" destOrd="0" parTransId="{19D564D0-93CF-429C-AE05-2A476C187707}" sibTransId="{C924E767-6988-4162-8250-AF9000D19427}"/>
    <dgm:cxn modelId="{994CF035-7FD1-4904-A157-3FAFEE3E93AC}" type="presParOf" srcId="{429C0F12-D0FC-4415-A5ED-88022A07B814}" destId="{8D7D80BB-8A62-4E84-ABE6-FA322FAA86E8}" srcOrd="0" destOrd="0" presId="urn:microsoft.com/office/officeart/2005/8/layout/vProcess5"/>
    <dgm:cxn modelId="{36099013-BAC9-467F-9F8A-8A1E6C26DF22}" type="presParOf" srcId="{429C0F12-D0FC-4415-A5ED-88022A07B814}" destId="{244BFFD4-BB08-43FE-817A-C6AE6AC29391}" srcOrd="1" destOrd="0" presId="urn:microsoft.com/office/officeart/2005/8/layout/vProcess5"/>
    <dgm:cxn modelId="{232C1F90-1C48-4D52-AE4B-3676D36944AD}" type="presParOf" srcId="{429C0F12-D0FC-4415-A5ED-88022A07B814}" destId="{2CDE4CE7-95DA-4ECA-AA21-5515814FA3DA}" srcOrd="2" destOrd="0" presId="urn:microsoft.com/office/officeart/2005/8/layout/vProcess5"/>
    <dgm:cxn modelId="{AD5587FF-6A81-4CA5-A16F-D56723F2F00C}" type="presParOf" srcId="{429C0F12-D0FC-4415-A5ED-88022A07B814}" destId="{35145FAE-9A03-4CD7-8EB4-F69538CFC629}" srcOrd="3" destOrd="0" presId="urn:microsoft.com/office/officeart/2005/8/layout/vProcess5"/>
    <dgm:cxn modelId="{4292B225-A206-4F49-AC4A-BFEBD41DC4B6}" type="presParOf" srcId="{429C0F12-D0FC-4415-A5ED-88022A07B814}" destId="{4F88DB25-1FF0-45E1-906E-A33D90ADA3B9}" srcOrd="4" destOrd="0" presId="urn:microsoft.com/office/officeart/2005/8/layout/vProcess5"/>
    <dgm:cxn modelId="{6784990B-3AF7-49BC-993D-D050E99A5222}" type="presParOf" srcId="{429C0F12-D0FC-4415-A5ED-88022A07B814}" destId="{20B1DB3A-4787-4A9D-A78F-158FA3B3F522}" srcOrd="5" destOrd="0" presId="urn:microsoft.com/office/officeart/2005/8/layout/vProcess5"/>
    <dgm:cxn modelId="{E485AAB8-4F47-48A0-973E-06C0BD021E5E}" type="presParOf" srcId="{429C0F12-D0FC-4415-A5ED-88022A07B814}" destId="{412FDABF-8FD2-4B5A-A805-6B3FF31510EF}" srcOrd="6" destOrd="0" presId="urn:microsoft.com/office/officeart/2005/8/layout/vProcess5"/>
    <dgm:cxn modelId="{01637967-0B84-4C22-A747-0B49FE75C88F}" type="presParOf" srcId="{429C0F12-D0FC-4415-A5ED-88022A07B814}" destId="{86753657-FC99-49D0-A60B-8F4918AD08C1}" srcOrd="7" destOrd="0" presId="urn:microsoft.com/office/officeart/2005/8/layout/vProcess5"/>
    <dgm:cxn modelId="{A73CC83B-DF4A-4B77-BC66-EB79A8FD745C}" type="presParOf" srcId="{429C0F12-D0FC-4415-A5ED-88022A07B814}" destId="{3885EC94-BE73-43C6-B34E-54E6B2898C03}" srcOrd="8" destOrd="0" presId="urn:microsoft.com/office/officeart/2005/8/layout/vProcess5"/>
    <dgm:cxn modelId="{7811DA65-A22D-4C1C-BDFB-85FB407B9917}" type="presParOf" srcId="{429C0F12-D0FC-4415-A5ED-88022A07B814}" destId="{A356DFC8-A50B-4853-8AB4-01B9C8C79D4D}" srcOrd="9" destOrd="0" presId="urn:microsoft.com/office/officeart/2005/8/layout/vProcess5"/>
    <dgm:cxn modelId="{A3CD45A6-8F25-49A4-9854-16EB8EC8AD33}" type="presParOf" srcId="{429C0F12-D0FC-4415-A5ED-88022A07B814}" destId="{115F3FD7-9368-4BD3-A341-655DFA810D0B}" srcOrd="10" destOrd="0" presId="urn:microsoft.com/office/officeart/2005/8/layout/vProcess5"/>
    <dgm:cxn modelId="{BD52F0FC-A831-4606-B4CE-8563416E8C67}" type="presParOf" srcId="{429C0F12-D0FC-4415-A5ED-88022A07B814}" destId="{03441C97-3A6A-4294-BA7E-FC389B31910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94BFC1-46F7-40CA-9428-A07C3134C570}"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2C397302-92F0-4921-94FB-A2562BBE0372}">
      <dgm:prSet/>
      <dgm:spPr/>
      <dgm:t>
        <a:bodyPr/>
        <a:lstStyle/>
        <a:p>
          <a:r>
            <a:rPr lang="en-GB" dirty="0"/>
            <a:t>Open justice is being transformed by the digital age</a:t>
          </a:r>
          <a:endParaRPr lang="en-US" dirty="0"/>
        </a:p>
      </dgm:t>
    </dgm:pt>
    <dgm:pt modelId="{22E7082A-1E57-4918-A57F-0462279AB872}" type="parTrans" cxnId="{7CE25C5A-7419-4991-A32E-CAA25D2CFEF1}">
      <dgm:prSet/>
      <dgm:spPr/>
      <dgm:t>
        <a:bodyPr/>
        <a:lstStyle/>
        <a:p>
          <a:endParaRPr lang="en-US"/>
        </a:p>
      </dgm:t>
    </dgm:pt>
    <dgm:pt modelId="{3297B56F-35B1-42A1-A18F-B3F420A98080}" type="sibTrans" cxnId="{7CE25C5A-7419-4991-A32E-CAA25D2CFEF1}">
      <dgm:prSet/>
      <dgm:spPr/>
      <dgm:t>
        <a:bodyPr/>
        <a:lstStyle/>
        <a:p>
          <a:endParaRPr lang="en-US"/>
        </a:p>
      </dgm:t>
    </dgm:pt>
    <dgm:pt modelId="{46EED2C8-196A-4C54-A27D-2BB9FB080BBC}">
      <dgm:prSet/>
      <dgm:spPr/>
      <dgm:t>
        <a:bodyPr/>
        <a:lstStyle/>
        <a:p>
          <a:r>
            <a:rPr lang="en-GB" dirty="0"/>
            <a:t>Journalists and members of the public often have to overcome significant barriers to identify, attend and follow court proceedings</a:t>
          </a:r>
          <a:endParaRPr lang="en-US" dirty="0"/>
        </a:p>
      </dgm:t>
    </dgm:pt>
    <dgm:pt modelId="{B2824AC3-C0CC-4EB0-8271-B53ED0679931}" type="parTrans" cxnId="{A8B6F9E2-138C-41D5-8528-CC2BBF781454}">
      <dgm:prSet/>
      <dgm:spPr/>
      <dgm:t>
        <a:bodyPr/>
        <a:lstStyle/>
        <a:p>
          <a:endParaRPr lang="en-US"/>
        </a:p>
      </dgm:t>
    </dgm:pt>
    <dgm:pt modelId="{881263DD-22CE-49E1-A590-CC2DF74DE164}" type="sibTrans" cxnId="{A8B6F9E2-138C-41D5-8528-CC2BBF781454}">
      <dgm:prSet/>
      <dgm:spPr/>
      <dgm:t>
        <a:bodyPr/>
        <a:lstStyle/>
        <a:p>
          <a:endParaRPr lang="en-US"/>
        </a:p>
      </dgm:t>
    </dgm:pt>
    <dgm:pt modelId="{2966F639-A694-47B7-BC19-0B7894073F89}">
      <dgm:prSet/>
      <dgm:spPr/>
      <dgm:t>
        <a:bodyPr/>
        <a:lstStyle/>
        <a:p>
          <a:r>
            <a:rPr lang="en-GB"/>
            <a:t>Online procedures introduced …have had a negative impact on transparency.</a:t>
          </a:r>
          <a:endParaRPr lang="en-US"/>
        </a:p>
      </dgm:t>
    </dgm:pt>
    <dgm:pt modelId="{ABD2F40B-A543-4E45-A602-787D1D329C39}" type="parTrans" cxnId="{3234F5E0-F142-4347-8E51-717ABDE532DF}">
      <dgm:prSet/>
      <dgm:spPr/>
      <dgm:t>
        <a:bodyPr/>
        <a:lstStyle/>
        <a:p>
          <a:endParaRPr lang="en-US"/>
        </a:p>
      </dgm:t>
    </dgm:pt>
    <dgm:pt modelId="{A41DB434-18AE-4F13-A54E-B86F0D78FBEF}" type="sibTrans" cxnId="{3234F5E0-F142-4347-8E51-717ABDE532DF}">
      <dgm:prSet/>
      <dgm:spPr/>
      <dgm:t>
        <a:bodyPr/>
        <a:lstStyle/>
        <a:p>
          <a:endParaRPr lang="en-US"/>
        </a:p>
      </dgm:t>
    </dgm:pt>
    <dgm:pt modelId="{C215687B-0447-4680-A4B6-4EE9517B136A}">
      <dgm:prSet/>
      <dgm:spPr/>
      <dgm:t>
        <a:bodyPr/>
        <a:lstStyle/>
        <a:p>
          <a:r>
            <a:rPr lang="en-GB"/>
            <a:t>The gradual increase in the courts’ reliance on documents has resulted in journalists being left behind”</a:t>
          </a:r>
          <a:endParaRPr lang="en-US"/>
        </a:p>
      </dgm:t>
    </dgm:pt>
    <dgm:pt modelId="{021922CD-2D1F-4519-ADE5-C5E7F4BF3933}" type="parTrans" cxnId="{7EC7C9C9-531C-4B12-953D-867D14802A9C}">
      <dgm:prSet/>
      <dgm:spPr/>
      <dgm:t>
        <a:bodyPr/>
        <a:lstStyle/>
        <a:p>
          <a:endParaRPr lang="en-US"/>
        </a:p>
      </dgm:t>
    </dgm:pt>
    <dgm:pt modelId="{46D4F364-4261-44F6-886A-81E0FF1C39A4}" type="sibTrans" cxnId="{7EC7C9C9-531C-4B12-953D-867D14802A9C}">
      <dgm:prSet/>
      <dgm:spPr/>
      <dgm:t>
        <a:bodyPr/>
        <a:lstStyle/>
        <a:p>
          <a:endParaRPr lang="en-US"/>
        </a:p>
      </dgm:t>
    </dgm:pt>
    <dgm:pt modelId="{EC2DABC5-AF26-4D8A-B06C-70528AE37366}" type="pres">
      <dgm:prSet presAssocID="{FD94BFC1-46F7-40CA-9428-A07C3134C570}" presName="diagram" presStyleCnt="0">
        <dgm:presLayoutVars>
          <dgm:dir/>
          <dgm:resizeHandles val="exact"/>
        </dgm:presLayoutVars>
      </dgm:prSet>
      <dgm:spPr/>
    </dgm:pt>
    <dgm:pt modelId="{D1C25C89-8C12-432E-B2C8-C2EABA61E8A9}" type="pres">
      <dgm:prSet presAssocID="{2C397302-92F0-4921-94FB-A2562BBE0372}" presName="node" presStyleLbl="node1" presStyleIdx="0" presStyleCnt="4">
        <dgm:presLayoutVars>
          <dgm:bulletEnabled val="1"/>
        </dgm:presLayoutVars>
      </dgm:prSet>
      <dgm:spPr/>
    </dgm:pt>
    <dgm:pt modelId="{C2111CF0-55B4-4452-9255-E22A7F095AC8}" type="pres">
      <dgm:prSet presAssocID="{3297B56F-35B1-42A1-A18F-B3F420A98080}" presName="sibTrans" presStyleCnt="0"/>
      <dgm:spPr/>
    </dgm:pt>
    <dgm:pt modelId="{2CD16E6B-0F71-4AAA-A38D-CD58AEC7AA08}" type="pres">
      <dgm:prSet presAssocID="{46EED2C8-196A-4C54-A27D-2BB9FB080BBC}" presName="node" presStyleLbl="node1" presStyleIdx="1" presStyleCnt="4">
        <dgm:presLayoutVars>
          <dgm:bulletEnabled val="1"/>
        </dgm:presLayoutVars>
      </dgm:prSet>
      <dgm:spPr/>
    </dgm:pt>
    <dgm:pt modelId="{33CFC63C-B590-4BE1-AC19-4A43938BA6A6}" type="pres">
      <dgm:prSet presAssocID="{881263DD-22CE-49E1-A590-CC2DF74DE164}" presName="sibTrans" presStyleCnt="0"/>
      <dgm:spPr/>
    </dgm:pt>
    <dgm:pt modelId="{F7A2FA82-1206-4515-8637-4A07501C682F}" type="pres">
      <dgm:prSet presAssocID="{2966F639-A694-47B7-BC19-0B7894073F89}" presName="node" presStyleLbl="node1" presStyleIdx="2" presStyleCnt="4">
        <dgm:presLayoutVars>
          <dgm:bulletEnabled val="1"/>
        </dgm:presLayoutVars>
      </dgm:prSet>
      <dgm:spPr/>
    </dgm:pt>
    <dgm:pt modelId="{327CBB05-0BDD-4A80-A895-1D0055CC3882}" type="pres">
      <dgm:prSet presAssocID="{A41DB434-18AE-4F13-A54E-B86F0D78FBEF}" presName="sibTrans" presStyleCnt="0"/>
      <dgm:spPr/>
    </dgm:pt>
    <dgm:pt modelId="{6DD9A6B1-7316-4516-B502-D752CE1C8118}" type="pres">
      <dgm:prSet presAssocID="{C215687B-0447-4680-A4B6-4EE9517B136A}" presName="node" presStyleLbl="node1" presStyleIdx="3" presStyleCnt="4">
        <dgm:presLayoutVars>
          <dgm:bulletEnabled val="1"/>
        </dgm:presLayoutVars>
      </dgm:prSet>
      <dgm:spPr/>
    </dgm:pt>
  </dgm:ptLst>
  <dgm:cxnLst>
    <dgm:cxn modelId="{7CE25C5A-7419-4991-A32E-CAA25D2CFEF1}" srcId="{FD94BFC1-46F7-40CA-9428-A07C3134C570}" destId="{2C397302-92F0-4921-94FB-A2562BBE0372}" srcOrd="0" destOrd="0" parTransId="{22E7082A-1E57-4918-A57F-0462279AB872}" sibTransId="{3297B56F-35B1-42A1-A18F-B3F420A98080}"/>
    <dgm:cxn modelId="{84024763-87E6-4954-A8E1-63EB93DEC864}" type="presOf" srcId="{FD94BFC1-46F7-40CA-9428-A07C3134C570}" destId="{EC2DABC5-AF26-4D8A-B06C-70528AE37366}" srcOrd="0" destOrd="0" presId="urn:microsoft.com/office/officeart/2005/8/layout/default"/>
    <dgm:cxn modelId="{D936D086-BCF4-42BA-8893-074E435D0297}" type="presOf" srcId="{2C397302-92F0-4921-94FB-A2562BBE0372}" destId="{D1C25C89-8C12-432E-B2C8-C2EABA61E8A9}" srcOrd="0" destOrd="0" presId="urn:microsoft.com/office/officeart/2005/8/layout/default"/>
    <dgm:cxn modelId="{7CCD6194-82E9-4638-9614-501506542191}" type="presOf" srcId="{C215687B-0447-4680-A4B6-4EE9517B136A}" destId="{6DD9A6B1-7316-4516-B502-D752CE1C8118}" srcOrd="0" destOrd="0" presId="urn:microsoft.com/office/officeart/2005/8/layout/default"/>
    <dgm:cxn modelId="{80DC2999-19BA-49F8-A406-DBA643F61E3B}" type="presOf" srcId="{2966F639-A694-47B7-BC19-0B7894073F89}" destId="{F7A2FA82-1206-4515-8637-4A07501C682F}" srcOrd="0" destOrd="0" presId="urn:microsoft.com/office/officeart/2005/8/layout/default"/>
    <dgm:cxn modelId="{2ED4CAB9-4C26-433E-A30E-C17402F3E2F7}" type="presOf" srcId="{46EED2C8-196A-4C54-A27D-2BB9FB080BBC}" destId="{2CD16E6B-0F71-4AAA-A38D-CD58AEC7AA08}" srcOrd="0" destOrd="0" presId="urn:microsoft.com/office/officeart/2005/8/layout/default"/>
    <dgm:cxn modelId="{7EC7C9C9-531C-4B12-953D-867D14802A9C}" srcId="{FD94BFC1-46F7-40CA-9428-A07C3134C570}" destId="{C215687B-0447-4680-A4B6-4EE9517B136A}" srcOrd="3" destOrd="0" parTransId="{021922CD-2D1F-4519-ADE5-C5E7F4BF3933}" sibTransId="{46D4F364-4261-44F6-886A-81E0FF1C39A4}"/>
    <dgm:cxn modelId="{3234F5E0-F142-4347-8E51-717ABDE532DF}" srcId="{FD94BFC1-46F7-40CA-9428-A07C3134C570}" destId="{2966F639-A694-47B7-BC19-0B7894073F89}" srcOrd="2" destOrd="0" parTransId="{ABD2F40B-A543-4E45-A602-787D1D329C39}" sibTransId="{A41DB434-18AE-4F13-A54E-B86F0D78FBEF}"/>
    <dgm:cxn modelId="{A8B6F9E2-138C-41D5-8528-CC2BBF781454}" srcId="{FD94BFC1-46F7-40CA-9428-A07C3134C570}" destId="{46EED2C8-196A-4C54-A27D-2BB9FB080BBC}" srcOrd="1" destOrd="0" parTransId="{B2824AC3-C0CC-4EB0-8271-B53ED0679931}" sibTransId="{881263DD-22CE-49E1-A590-CC2DF74DE164}"/>
    <dgm:cxn modelId="{6B6C8D46-D5CD-4B3B-8573-1ED7D8008DE0}" type="presParOf" srcId="{EC2DABC5-AF26-4D8A-B06C-70528AE37366}" destId="{D1C25C89-8C12-432E-B2C8-C2EABA61E8A9}" srcOrd="0" destOrd="0" presId="urn:microsoft.com/office/officeart/2005/8/layout/default"/>
    <dgm:cxn modelId="{C6ADE32A-07FC-430C-9C59-058DBB61CADA}" type="presParOf" srcId="{EC2DABC5-AF26-4D8A-B06C-70528AE37366}" destId="{C2111CF0-55B4-4452-9255-E22A7F095AC8}" srcOrd="1" destOrd="0" presId="urn:microsoft.com/office/officeart/2005/8/layout/default"/>
    <dgm:cxn modelId="{27A7DBED-F6ED-4290-A6AA-EA9A9296D978}" type="presParOf" srcId="{EC2DABC5-AF26-4D8A-B06C-70528AE37366}" destId="{2CD16E6B-0F71-4AAA-A38D-CD58AEC7AA08}" srcOrd="2" destOrd="0" presId="urn:microsoft.com/office/officeart/2005/8/layout/default"/>
    <dgm:cxn modelId="{ECC11A92-1135-4179-98FA-44E53316CEF8}" type="presParOf" srcId="{EC2DABC5-AF26-4D8A-B06C-70528AE37366}" destId="{33CFC63C-B590-4BE1-AC19-4A43938BA6A6}" srcOrd="3" destOrd="0" presId="urn:microsoft.com/office/officeart/2005/8/layout/default"/>
    <dgm:cxn modelId="{014A2FEA-B999-433F-BE32-5F5E0D1CA69D}" type="presParOf" srcId="{EC2DABC5-AF26-4D8A-B06C-70528AE37366}" destId="{F7A2FA82-1206-4515-8637-4A07501C682F}" srcOrd="4" destOrd="0" presId="urn:microsoft.com/office/officeart/2005/8/layout/default"/>
    <dgm:cxn modelId="{4A2E7176-C13D-4D01-A103-AFEEB0428A0E}" type="presParOf" srcId="{EC2DABC5-AF26-4D8A-B06C-70528AE37366}" destId="{327CBB05-0BDD-4A80-A895-1D0055CC3882}" srcOrd="5" destOrd="0" presId="urn:microsoft.com/office/officeart/2005/8/layout/default"/>
    <dgm:cxn modelId="{0AA33A52-0EAC-4D50-B776-CEB87D187EB8}" type="presParOf" srcId="{EC2DABC5-AF26-4D8A-B06C-70528AE37366}" destId="{6DD9A6B1-7316-4516-B502-D752CE1C811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EE754-B7CC-47E5-8134-7B67A0773C1C}"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BEFD47B4-3D88-4A1D-BB8D-B1F0C8EE31B6}">
      <dgm:prSet/>
      <dgm:spPr/>
      <dgm:t>
        <a:bodyPr/>
        <a:lstStyle/>
        <a:p>
          <a:r>
            <a:rPr lang="en-GB" dirty="0"/>
            <a:t>Listings </a:t>
          </a:r>
          <a:endParaRPr lang="en-US" dirty="0"/>
        </a:p>
      </dgm:t>
    </dgm:pt>
    <dgm:pt modelId="{0651DC2C-6FC3-48AE-8C1B-B484C40075B5}" type="parTrans" cxnId="{0062D150-C145-4145-BDB6-FD16161AA265}">
      <dgm:prSet/>
      <dgm:spPr/>
      <dgm:t>
        <a:bodyPr/>
        <a:lstStyle/>
        <a:p>
          <a:endParaRPr lang="en-US"/>
        </a:p>
      </dgm:t>
    </dgm:pt>
    <dgm:pt modelId="{024EC719-263A-4952-8D6A-0A209CC9C5C8}" type="sibTrans" cxnId="{0062D150-C145-4145-BDB6-FD16161AA265}">
      <dgm:prSet/>
      <dgm:spPr/>
      <dgm:t>
        <a:bodyPr/>
        <a:lstStyle/>
        <a:p>
          <a:endParaRPr lang="en-US"/>
        </a:p>
      </dgm:t>
    </dgm:pt>
    <dgm:pt modelId="{1D40889A-B1DA-4587-9EE0-EB1F80B87FE4}">
      <dgm:prSet/>
      <dgm:spPr/>
      <dgm:t>
        <a:bodyPr/>
        <a:lstStyle/>
        <a:p>
          <a:r>
            <a:rPr lang="en-GB" dirty="0"/>
            <a:t>Physical access </a:t>
          </a:r>
          <a:endParaRPr lang="en-US" dirty="0"/>
        </a:p>
      </dgm:t>
    </dgm:pt>
    <dgm:pt modelId="{14C7E4E4-0AB7-46CF-BC83-2532F4AC8F03}" type="parTrans" cxnId="{936CAA63-7E27-4BA9-9526-F7E957E81AD2}">
      <dgm:prSet/>
      <dgm:spPr/>
      <dgm:t>
        <a:bodyPr/>
        <a:lstStyle/>
        <a:p>
          <a:endParaRPr lang="en-US"/>
        </a:p>
      </dgm:t>
    </dgm:pt>
    <dgm:pt modelId="{DF082476-D0AC-4482-8074-169A748D74B3}" type="sibTrans" cxnId="{936CAA63-7E27-4BA9-9526-F7E957E81AD2}">
      <dgm:prSet/>
      <dgm:spPr/>
      <dgm:t>
        <a:bodyPr/>
        <a:lstStyle/>
        <a:p>
          <a:endParaRPr lang="en-US"/>
        </a:p>
      </dgm:t>
    </dgm:pt>
    <dgm:pt modelId="{4FA6147E-58F2-4FF0-BF19-D3C7220B1EC4}">
      <dgm:prSet/>
      <dgm:spPr/>
      <dgm:t>
        <a:bodyPr/>
        <a:lstStyle/>
        <a:p>
          <a:r>
            <a:rPr lang="en-GB" dirty="0"/>
            <a:t>Remote observation </a:t>
          </a:r>
          <a:endParaRPr lang="en-US" dirty="0"/>
        </a:p>
      </dgm:t>
    </dgm:pt>
    <dgm:pt modelId="{603CCB03-C177-47CB-821F-D2CC267E909F}" type="parTrans" cxnId="{B41CB847-5672-4BA1-A9F4-F7D8BA3D4765}">
      <dgm:prSet/>
      <dgm:spPr/>
      <dgm:t>
        <a:bodyPr/>
        <a:lstStyle/>
        <a:p>
          <a:endParaRPr lang="en-US"/>
        </a:p>
      </dgm:t>
    </dgm:pt>
    <dgm:pt modelId="{74A4C8D7-45B2-4C48-A42D-499B2795C29E}" type="sibTrans" cxnId="{B41CB847-5672-4BA1-A9F4-F7D8BA3D4765}">
      <dgm:prSet/>
      <dgm:spPr/>
      <dgm:t>
        <a:bodyPr/>
        <a:lstStyle/>
        <a:p>
          <a:endParaRPr lang="en-US"/>
        </a:p>
      </dgm:t>
    </dgm:pt>
    <dgm:pt modelId="{65A528B4-FE56-493A-B8F5-C398F1A7F7CA}">
      <dgm:prSet/>
      <dgm:spPr/>
      <dgm:t>
        <a:bodyPr/>
        <a:lstStyle/>
        <a:p>
          <a:r>
            <a:rPr lang="en-GB" dirty="0"/>
            <a:t>Broadcasting </a:t>
          </a:r>
          <a:endParaRPr lang="en-US" dirty="0"/>
        </a:p>
      </dgm:t>
    </dgm:pt>
    <dgm:pt modelId="{4B0BCDBF-5340-4FCF-9CCE-B91C6298A0B1}" type="parTrans" cxnId="{BD312D45-3AB1-4C37-9345-1DD2F4E22A88}">
      <dgm:prSet/>
      <dgm:spPr/>
      <dgm:t>
        <a:bodyPr/>
        <a:lstStyle/>
        <a:p>
          <a:endParaRPr lang="en-US"/>
        </a:p>
      </dgm:t>
    </dgm:pt>
    <dgm:pt modelId="{1BDD8577-453E-4A0B-B579-9D7AD21358F0}" type="sibTrans" cxnId="{BD312D45-3AB1-4C37-9345-1DD2F4E22A88}">
      <dgm:prSet/>
      <dgm:spPr/>
      <dgm:t>
        <a:bodyPr/>
        <a:lstStyle/>
        <a:p>
          <a:endParaRPr lang="en-US"/>
        </a:p>
      </dgm:t>
    </dgm:pt>
    <dgm:pt modelId="{2FACD6A8-D3CC-4B24-9D76-55786CB0C21D}">
      <dgm:prSet/>
      <dgm:spPr/>
      <dgm:t>
        <a:bodyPr/>
        <a:lstStyle/>
        <a:p>
          <a:r>
            <a:rPr lang="en-GB" dirty="0"/>
            <a:t>Publication </a:t>
          </a:r>
          <a:endParaRPr lang="en-US" dirty="0"/>
        </a:p>
      </dgm:t>
    </dgm:pt>
    <dgm:pt modelId="{2374FF6B-FAA0-4C92-8A38-3788EB25D0D7}" type="parTrans" cxnId="{D5020EBB-5E4A-4A5C-A0F9-3CF3D15AB234}">
      <dgm:prSet/>
      <dgm:spPr/>
      <dgm:t>
        <a:bodyPr/>
        <a:lstStyle/>
        <a:p>
          <a:endParaRPr lang="en-US"/>
        </a:p>
      </dgm:t>
    </dgm:pt>
    <dgm:pt modelId="{C1CB8386-C0C6-42DD-B394-4227DB15F82B}" type="sibTrans" cxnId="{D5020EBB-5E4A-4A5C-A0F9-3CF3D15AB234}">
      <dgm:prSet/>
      <dgm:spPr/>
      <dgm:t>
        <a:bodyPr/>
        <a:lstStyle/>
        <a:p>
          <a:endParaRPr lang="en-US"/>
        </a:p>
      </dgm:t>
    </dgm:pt>
    <dgm:pt modelId="{50BEBEFA-173C-47BE-B478-68EB2912187C}">
      <dgm:prSet/>
      <dgm:spPr/>
      <dgm:t>
        <a:bodyPr/>
        <a:lstStyle/>
        <a:p>
          <a:r>
            <a:rPr lang="en-GB" dirty="0"/>
            <a:t>Access to Court Documents </a:t>
          </a:r>
          <a:endParaRPr lang="en-US" dirty="0"/>
        </a:p>
      </dgm:t>
    </dgm:pt>
    <dgm:pt modelId="{E96FCBAA-4385-4AFE-B708-8172E140032C}" type="parTrans" cxnId="{EA452882-0410-464C-9BC6-013B5B6DE26E}">
      <dgm:prSet/>
      <dgm:spPr/>
      <dgm:t>
        <a:bodyPr/>
        <a:lstStyle/>
        <a:p>
          <a:endParaRPr lang="en-US"/>
        </a:p>
      </dgm:t>
    </dgm:pt>
    <dgm:pt modelId="{7845D0B8-15FF-41EB-87C3-B6A5A3686B5D}" type="sibTrans" cxnId="{EA452882-0410-464C-9BC6-013B5B6DE26E}">
      <dgm:prSet/>
      <dgm:spPr/>
      <dgm:t>
        <a:bodyPr/>
        <a:lstStyle/>
        <a:p>
          <a:endParaRPr lang="en-US"/>
        </a:p>
      </dgm:t>
    </dgm:pt>
    <dgm:pt modelId="{1DB069EC-1FA4-4555-854E-6A3CF6AF01DF}">
      <dgm:prSet/>
      <dgm:spPr/>
      <dgm:t>
        <a:bodyPr/>
        <a:lstStyle/>
        <a:p>
          <a:r>
            <a:rPr lang="en-GB" dirty="0"/>
            <a:t>Data Access and Reuse</a:t>
          </a:r>
          <a:endParaRPr lang="en-US" dirty="0"/>
        </a:p>
      </dgm:t>
    </dgm:pt>
    <dgm:pt modelId="{875C10B4-5243-4ADD-BADE-7515994D047C}" type="parTrans" cxnId="{AB0A4BC7-20D0-4C33-9922-06DD6997AA33}">
      <dgm:prSet/>
      <dgm:spPr/>
      <dgm:t>
        <a:bodyPr/>
        <a:lstStyle/>
        <a:p>
          <a:endParaRPr lang="en-US"/>
        </a:p>
      </dgm:t>
    </dgm:pt>
    <dgm:pt modelId="{18532E5A-5CC1-4273-8253-72B556952520}" type="sibTrans" cxnId="{AB0A4BC7-20D0-4C33-9922-06DD6997AA33}">
      <dgm:prSet/>
      <dgm:spPr/>
      <dgm:t>
        <a:bodyPr/>
        <a:lstStyle/>
        <a:p>
          <a:endParaRPr lang="en-US"/>
        </a:p>
      </dgm:t>
    </dgm:pt>
    <dgm:pt modelId="{E63D064C-B212-4DDD-BD66-DFBAF313673F}">
      <dgm:prSet/>
      <dgm:spPr/>
      <dgm:t>
        <a:bodyPr/>
        <a:lstStyle/>
        <a:p>
          <a:r>
            <a:rPr lang="en-GB"/>
            <a:t>Public Legal Education</a:t>
          </a:r>
          <a:endParaRPr lang="en-US"/>
        </a:p>
      </dgm:t>
    </dgm:pt>
    <dgm:pt modelId="{2C4C69B9-262C-42C4-943C-25CE0A41A88F}" type="parTrans" cxnId="{FF955979-29AB-4D31-93C5-3036E90669DA}">
      <dgm:prSet/>
      <dgm:spPr/>
      <dgm:t>
        <a:bodyPr/>
        <a:lstStyle/>
        <a:p>
          <a:endParaRPr lang="en-US"/>
        </a:p>
      </dgm:t>
    </dgm:pt>
    <dgm:pt modelId="{3B4936F3-06DC-471C-8B5E-58D665A779DF}" type="sibTrans" cxnId="{FF955979-29AB-4D31-93C5-3036E90669DA}">
      <dgm:prSet/>
      <dgm:spPr/>
      <dgm:t>
        <a:bodyPr/>
        <a:lstStyle/>
        <a:p>
          <a:endParaRPr lang="en-US"/>
        </a:p>
      </dgm:t>
    </dgm:pt>
    <dgm:pt modelId="{D62DA89C-64F3-4250-8EEA-D9C462979019}" type="pres">
      <dgm:prSet presAssocID="{A77EE754-B7CC-47E5-8134-7B67A0773C1C}" presName="diagram" presStyleCnt="0">
        <dgm:presLayoutVars>
          <dgm:dir/>
          <dgm:resizeHandles val="exact"/>
        </dgm:presLayoutVars>
      </dgm:prSet>
      <dgm:spPr/>
    </dgm:pt>
    <dgm:pt modelId="{6EF43003-CD46-4A96-BB18-38976D8FAD74}" type="pres">
      <dgm:prSet presAssocID="{BEFD47B4-3D88-4A1D-BB8D-B1F0C8EE31B6}" presName="node" presStyleLbl="node1" presStyleIdx="0" presStyleCnt="8">
        <dgm:presLayoutVars>
          <dgm:bulletEnabled val="1"/>
        </dgm:presLayoutVars>
      </dgm:prSet>
      <dgm:spPr/>
    </dgm:pt>
    <dgm:pt modelId="{3597B5FD-89BB-47F2-9444-FB1CE8B1393D}" type="pres">
      <dgm:prSet presAssocID="{024EC719-263A-4952-8D6A-0A209CC9C5C8}" presName="sibTrans" presStyleCnt="0"/>
      <dgm:spPr/>
    </dgm:pt>
    <dgm:pt modelId="{CA11AA22-087A-46CA-9B80-C5E3254FDA61}" type="pres">
      <dgm:prSet presAssocID="{1D40889A-B1DA-4587-9EE0-EB1F80B87FE4}" presName="node" presStyleLbl="node1" presStyleIdx="1" presStyleCnt="8">
        <dgm:presLayoutVars>
          <dgm:bulletEnabled val="1"/>
        </dgm:presLayoutVars>
      </dgm:prSet>
      <dgm:spPr/>
    </dgm:pt>
    <dgm:pt modelId="{E987BDC3-7769-484B-8E39-8387EAA56B2A}" type="pres">
      <dgm:prSet presAssocID="{DF082476-D0AC-4482-8074-169A748D74B3}" presName="sibTrans" presStyleCnt="0"/>
      <dgm:spPr/>
    </dgm:pt>
    <dgm:pt modelId="{C318AE7C-2CB4-4C55-B6ED-3B21B2EF73F0}" type="pres">
      <dgm:prSet presAssocID="{4FA6147E-58F2-4FF0-BF19-D3C7220B1EC4}" presName="node" presStyleLbl="node1" presStyleIdx="2" presStyleCnt="8">
        <dgm:presLayoutVars>
          <dgm:bulletEnabled val="1"/>
        </dgm:presLayoutVars>
      </dgm:prSet>
      <dgm:spPr/>
    </dgm:pt>
    <dgm:pt modelId="{C3C80249-E065-4324-A5EF-AE003E3C1155}" type="pres">
      <dgm:prSet presAssocID="{74A4C8D7-45B2-4C48-A42D-499B2795C29E}" presName="sibTrans" presStyleCnt="0"/>
      <dgm:spPr/>
    </dgm:pt>
    <dgm:pt modelId="{A655841C-A190-4857-A8AD-5A7951531CAB}" type="pres">
      <dgm:prSet presAssocID="{65A528B4-FE56-493A-B8F5-C398F1A7F7CA}" presName="node" presStyleLbl="node1" presStyleIdx="3" presStyleCnt="8">
        <dgm:presLayoutVars>
          <dgm:bulletEnabled val="1"/>
        </dgm:presLayoutVars>
      </dgm:prSet>
      <dgm:spPr/>
    </dgm:pt>
    <dgm:pt modelId="{CB371ACD-FA56-4932-B86A-CFE63B781121}" type="pres">
      <dgm:prSet presAssocID="{1BDD8577-453E-4A0B-B579-9D7AD21358F0}" presName="sibTrans" presStyleCnt="0"/>
      <dgm:spPr/>
    </dgm:pt>
    <dgm:pt modelId="{54B913D9-815B-4113-992E-95F0FD29E419}" type="pres">
      <dgm:prSet presAssocID="{2FACD6A8-D3CC-4B24-9D76-55786CB0C21D}" presName="node" presStyleLbl="node1" presStyleIdx="4" presStyleCnt="8">
        <dgm:presLayoutVars>
          <dgm:bulletEnabled val="1"/>
        </dgm:presLayoutVars>
      </dgm:prSet>
      <dgm:spPr/>
    </dgm:pt>
    <dgm:pt modelId="{6F7F567D-6AA1-48FC-A6C8-01A13898A4F7}" type="pres">
      <dgm:prSet presAssocID="{C1CB8386-C0C6-42DD-B394-4227DB15F82B}" presName="sibTrans" presStyleCnt="0"/>
      <dgm:spPr/>
    </dgm:pt>
    <dgm:pt modelId="{A7311278-993E-4B73-B934-C8EA9E7775C8}" type="pres">
      <dgm:prSet presAssocID="{50BEBEFA-173C-47BE-B478-68EB2912187C}" presName="node" presStyleLbl="node1" presStyleIdx="5" presStyleCnt="8">
        <dgm:presLayoutVars>
          <dgm:bulletEnabled val="1"/>
        </dgm:presLayoutVars>
      </dgm:prSet>
      <dgm:spPr/>
    </dgm:pt>
    <dgm:pt modelId="{60D947B1-22A1-4869-92F4-1C01CAF8D7BB}" type="pres">
      <dgm:prSet presAssocID="{7845D0B8-15FF-41EB-87C3-B6A5A3686B5D}" presName="sibTrans" presStyleCnt="0"/>
      <dgm:spPr/>
    </dgm:pt>
    <dgm:pt modelId="{BED5D368-633A-47B8-92ED-25ED100119B9}" type="pres">
      <dgm:prSet presAssocID="{1DB069EC-1FA4-4555-854E-6A3CF6AF01DF}" presName="node" presStyleLbl="node1" presStyleIdx="6" presStyleCnt="8">
        <dgm:presLayoutVars>
          <dgm:bulletEnabled val="1"/>
        </dgm:presLayoutVars>
      </dgm:prSet>
      <dgm:spPr/>
    </dgm:pt>
    <dgm:pt modelId="{92B55D8D-5D02-4BCF-92CE-77B8358214C5}" type="pres">
      <dgm:prSet presAssocID="{18532E5A-5CC1-4273-8253-72B556952520}" presName="sibTrans" presStyleCnt="0"/>
      <dgm:spPr/>
    </dgm:pt>
    <dgm:pt modelId="{48C46A0C-63ED-494C-8E31-5925364A8291}" type="pres">
      <dgm:prSet presAssocID="{E63D064C-B212-4DDD-BD66-DFBAF313673F}" presName="node" presStyleLbl="node1" presStyleIdx="7" presStyleCnt="8">
        <dgm:presLayoutVars>
          <dgm:bulletEnabled val="1"/>
        </dgm:presLayoutVars>
      </dgm:prSet>
      <dgm:spPr/>
    </dgm:pt>
  </dgm:ptLst>
  <dgm:cxnLst>
    <dgm:cxn modelId="{6EDFE617-49A7-4440-B9FE-38A0856BFB61}" type="presOf" srcId="{50BEBEFA-173C-47BE-B478-68EB2912187C}" destId="{A7311278-993E-4B73-B934-C8EA9E7775C8}" srcOrd="0" destOrd="0" presId="urn:microsoft.com/office/officeart/2005/8/layout/default"/>
    <dgm:cxn modelId="{C984C92B-4A0B-43B1-AE5F-A2841F4F2E8E}" type="presOf" srcId="{BEFD47B4-3D88-4A1D-BB8D-B1F0C8EE31B6}" destId="{6EF43003-CD46-4A96-BB18-38976D8FAD74}" srcOrd="0" destOrd="0" presId="urn:microsoft.com/office/officeart/2005/8/layout/default"/>
    <dgm:cxn modelId="{0B6CA02D-9A0F-40BD-B296-09328E6F3EEF}" type="presOf" srcId="{A77EE754-B7CC-47E5-8134-7B67A0773C1C}" destId="{D62DA89C-64F3-4250-8EEA-D9C462979019}" srcOrd="0" destOrd="0" presId="urn:microsoft.com/office/officeart/2005/8/layout/default"/>
    <dgm:cxn modelId="{2A3DB138-CF1E-44E3-8002-95C19B9D5179}" type="presOf" srcId="{1D40889A-B1DA-4587-9EE0-EB1F80B87FE4}" destId="{CA11AA22-087A-46CA-9B80-C5E3254FDA61}" srcOrd="0" destOrd="0" presId="urn:microsoft.com/office/officeart/2005/8/layout/default"/>
    <dgm:cxn modelId="{BD312D45-3AB1-4C37-9345-1DD2F4E22A88}" srcId="{A77EE754-B7CC-47E5-8134-7B67A0773C1C}" destId="{65A528B4-FE56-493A-B8F5-C398F1A7F7CA}" srcOrd="3" destOrd="0" parTransId="{4B0BCDBF-5340-4FCF-9CCE-B91C6298A0B1}" sibTransId="{1BDD8577-453E-4A0B-B579-9D7AD21358F0}"/>
    <dgm:cxn modelId="{B41CB847-5672-4BA1-A9F4-F7D8BA3D4765}" srcId="{A77EE754-B7CC-47E5-8134-7B67A0773C1C}" destId="{4FA6147E-58F2-4FF0-BF19-D3C7220B1EC4}" srcOrd="2" destOrd="0" parTransId="{603CCB03-C177-47CB-821F-D2CC267E909F}" sibTransId="{74A4C8D7-45B2-4C48-A42D-499B2795C29E}"/>
    <dgm:cxn modelId="{0062D150-C145-4145-BDB6-FD16161AA265}" srcId="{A77EE754-B7CC-47E5-8134-7B67A0773C1C}" destId="{BEFD47B4-3D88-4A1D-BB8D-B1F0C8EE31B6}" srcOrd="0" destOrd="0" parTransId="{0651DC2C-6FC3-48AE-8C1B-B484C40075B5}" sibTransId="{024EC719-263A-4952-8D6A-0A209CC9C5C8}"/>
    <dgm:cxn modelId="{936CAA63-7E27-4BA9-9526-F7E957E81AD2}" srcId="{A77EE754-B7CC-47E5-8134-7B67A0773C1C}" destId="{1D40889A-B1DA-4587-9EE0-EB1F80B87FE4}" srcOrd="1" destOrd="0" parTransId="{14C7E4E4-0AB7-46CF-BC83-2532F4AC8F03}" sibTransId="{DF082476-D0AC-4482-8074-169A748D74B3}"/>
    <dgm:cxn modelId="{FD48E56B-0F62-49BD-931D-96A849C1EBA1}" type="presOf" srcId="{4FA6147E-58F2-4FF0-BF19-D3C7220B1EC4}" destId="{C318AE7C-2CB4-4C55-B6ED-3B21B2EF73F0}" srcOrd="0" destOrd="0" presId="urn:microsoft.com/office/officeart/2005/8/layout/default"/>
    <dgm:cxn modelId="{FF955979-29AB-4D31-93C5-3036E90669DA}" srcId="{A77EE754-B7CC-47E5-8134-7B67A0773C1C}" destId="{E63D064C-B212-4DDD-BD66-DFBAF313673F}" srcOrd="7" destOrd="0" parTransId="{2C4C69B9-262C-42C4-943C-25CE0A41A88F}" sibTransId="{3B4936F3-06DC-471C-8B5E-58D665A779DF}"/>
    <dgm:cxn modelId="{EA452882-0410-464C-9BC6-013B5B6DE26E}" srcId="{A77EE754-B7CC-47E5-8134-7B67A0773C1C}" destId="{50BEBEFA-173C-47BE-B478-68EB2912187C}" srcOrd="5" destOrd="0" parTransId="{E96FCBAA-4385-4AFE-B708-8172E140032C}" sibTransId="{7845D0B8-15FF-41EB-87C3-B6A5A3686B5D}"/>
    <dgm:cxn modelId="{5CA1609C-A936-4D3B-B162-448AF45CEBB0}" type="presOf" srcId="{2FACD6A8-D3CC-4B24-9D76-55786CB0C21D}" destId="{54B913D9-815B-4113-992E-95F0FD29E419}" srcOrd="0" destOrd="0" presId="urn:microsoft.com/office/officeart/2005/8/layout/default"/>
    <dgm:cxn modelId="{46EF35B3-E467-4765-8507-F5D251227BD1}" type="presOf" srcId="{65A528B4-FE56-493A-B8F5-C398F1A7F7CA}" destId="{A655841C-A190-4857-A8AD-5A7951531CAB}" srcOrd="0" destOrd="0" presId="urn:microsoft.com/office/officeart/2005/8/layout/default"/>
    <dgm:cxn modelId="{084584B8-13C9-4E3B-BC15-DCF41CC2E3D4}" type="presOf" srcId="{1DB069EC-1FA4-4555-854E-6A3CF6AF01DF}" destId="{BED5D368-633A-47B8-92ED-25ED100119B9}" srcOrd="0" destOrd="0" presId="urn:microsoft.com/office/officeart/2005/8/layout/default"/>
    <dgm:cxn modelId="{D5020EBB-5E4A-4A5C-A0F9-3CF3D15AB234}" srcId="{A77EE754-B7CC-47E5-8134-7B67A0773C1C}" destId="{2FACD6A8-D3CC-4B24-9D76-55786CB0C21D}" srcOrd="4" destOrd="0" parTransId="{2374FF6B-FAA0-4C92-8A38-3788EB25D0D7}" sibTransId="{C1CB8386-C0C6-42DD-B394-4227DB15F82B}"/>
    <dgm:cxn modelId="{AB0A4BC7-20D0-4C33-9922-06DD6997AA33}" srcId="{A77EE754-B7CC-47E5-8134-7B67A0773C1C}" destId="{1DB069EC-1FA4-4555-854E-6A3CF6AF01DF}" srcOrd="6" destOrd="0" parTransId="{875C10B4-5243-4ADD-BADE-7515994D047C}" sibTransId="{18532E5A-5CC1-4273-8253-72B556952520}"/>
    <dgm:cxn modelId="{A834CBFE-7F84-40A8-AF75-D2B04F685053}" type="presOf" srcId="{E63D064C-B212-4DDD-BD66-DFBAF313673F}" destId="{48C46A0C-63ED-494C-8E31-5925364A8291}" srcOrd="0" destOrd="0" presId="urn:microsoft.com/office/officeart/2005/8/layout/default"/>
    <dgm:cxn modelId="{187EEFDD-DB13-442B-A297-706961231352}" type="presParOf" srcId="{D62DA89C-64F3-4250-8EEA-D9C462979019}" destId="{6EF43003-CD46-4A96-BB18-38976D8FAD74}" srcOrd="0" destOrd="0" presId="urn:microsoft.com/office/officeart/2005/8/layout/default"/>
    <dgm:cxn modelId="{C0E3DF2D-9D55-44E4-B8A3-2EBBB8EB55E4}" type="presParOf" srcId="{D62DA89C-64F3-4250-8EEA-D9C462979019}" destId="{3597B5FD-89BB-47F2-9444-FB1CE8B1393D}" srcOrd="1" destOrd="0" presId="urn:microsoft.com/office/officeart/2005/8/layout/default"/>
    <dgm:cxn modelId="{B254BA23-6001-43DB-BD61-64F58AE4BCD5}" type="presParOf" srcId="{D62DA89C-64F3-4250-8EEA-D9C462979019}" destId="{CA11AA22-087A-46CA-9B80-C5E3254FDA61}" srcOrd="2" destOrd="0" presId="urn:microsoft.com/office/officeart/2005/8/layout/default"/>
    <dgm:cxn modelId="{18CCBCE8-1716-490F-AD12-890682BAEA3A}" type="presParOf" srcId="{D62DA89C-64F3-4250-8EEA-D9C462979019}" destId="{E987BDC3-7769-484B-8E39-8387EAA56B2A}" srcOrd="3" destOrd="0" presId="urn:microsoft.com/office/officeart/2005/8/layout/default"/>
    <dgm:cxn modelId="{AFFB71E6-081C-4DEE-89F0-E5237C3A6F93}" type="presParOf" srcId="{D62DA89C-64F3-4250-8EEA-D9C462979019}" destId="{C318AE7C-2CB4-4C55-B6ED-3B21B2EF73F0}" srcOrd="4" destOrd="0" presId="urn:microsoft.com/office/officeart/2005/8/layout/default"/>
    <dgm:cxn modelId="{B3ACDE3F-129A-43BE-999F-F5BE4E1BE443}" type="presParOf" srcId="{D62DA89C-64F3-4250-8EEA-D9C462979019}" destId="{C3C80249-E065-4324-A5EF-AE003E3C1155}" srcOrd="5" destOrd="0" presId="urn:microsoft.com/office/officeart/2005/8/layout/default"/>
    <dgm:cxn modelId="{94C68753-4379-4578-A835-30634CF3074E}" type="presParOf" srcId="{D62DA89C-64F3-4250-8EEA-D9C462979019}" destId="{A655841C-A190-4857-A8AD-5A7951531CAB}" srcOrd="6" destOrd="0" presId="urn:microsoft.com/office/officeart/2005/8/layout/default"/>
    <dgm:cxn modelId="{EC7B652D-3E26-4858-8149-9582979CBDEF}" type="presParOf" srcId="{D62DA89C-64F3-4250-8EEA-D9C462979019}" destId="{CB371ACD-FA56-4932-B86A-CFE63B781121}" srcOrd="7" destOrd="0" presId="urn:microsoft.com/office/officeart/2005/8/layout/default"/>
    <dgm:cxn modelId="{8233CF39-32FA-4F68-AF5C-8BC4B5B768D2}" type="presParOf" srcId="{D62DA89C-64F3-4250-8EEA-D9C462979019}" destId="{54B913D9-815B-4113-992E-95F0FD29E419}" srcOrd="8" destOrd="0" presId="urn:microsoft.com/office/officeart/2005/8/layout/default"/>
    <dgm:cxn modelId="{C0F7B316-13A4-430B-AD63-F657860836A9}" type="presParOf" srcId="{D62DA89C-64F3-4250-8EEA-D9C462979019}" destId="{6F7F567D-6AA1-48FC-A6C8-01A13898A4F7}" srcOrd="9" destOrd="0" presId="urn:microsoft.com/office/officeart/2005/8/layout/default"/>
    <dgm:cxn modelId="{60885FA1-EBDE-4D58-B347-751C59D38089}" type="presParOf" srcId="{D62DA89C-64F3-4250-8EEA-D9C462979019}" destId="{A7311278-993E-4B73-B934-C8EA9E7775C8}" srcOrd="10" destOrd="0" presId="urn:microsoft.com/office/officeart/2005/8/layout/default"/>
    <dgm:cxn modelId="{F5E49F02-2248-442B-86F4-4E5CDC0AA6AA}" type="presParOf" srcId="{D62DA89C-64F3-4250-8EEA-D9C462979019}" destId="{60D947B1-22A1-4869-92F4-1C01CAF8D7BB}" srcOrd="11" destOrd="0" presId="urn:microsoft.com/office/officeart/2005/8/layout/default"/>
    <dgm:cxn modelId="{32047B5D-4AF3-48DE-A2B0-01DAA605B18E}" type="presParOf" srcId="{D62DA89C-64F3-4250-8EEA-D9C462979019}" destId="{BED5D368-633A-47B8-92ED-25ED100119B9}" srcOrd="12" destOrd="0" presId="urn:microsoft.com/office/officeart/2005/8/layout/default"/>
    <dgm:cxn modelId="{ACC12C39-7007-4866-9E50-9AFDC5EA17B5}" type="presParOf" srcId="{D62DA89C-64F3-4250-8EEA-D9C462979019}" destId="{92B55D8D-5D02-4BCF-92CE-77B8358214C5}" srcOrd="13" destOrd="0" presId="urn:microsoft.com/office/officeart/2005/8/layout/default"/>
    <dgm:cxn modelId="{181589AB-DB89-4B65-95BC-7AC772BDF25F}" type="presParOf" srcId="{D62DA89C-64F3-4250-8EEA-D9C462979019}" destId="{48C46A0C-63ED-494C-8E31-5925364A829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EAF553-A399-408D-BF44-20A58FBC9180}"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F24DE442-C7D6-4BDC-AB8A-E9D773F35385}">
      <dgm:prSet/>
      <dgm:spPr/>
      <dgm:t>
        <a:bodyPr/>
        <a:lstStyle/>
        <a:p>
          <a:r>
            <a:rPr lang="en-GB"/>
            <a:t>“respondents, including academics and media representatives noted that they are not clear how and when they should apply to access court documents”</a:t>
          </a:r>
          <a:endParaRPr lang="en-US"/>
        </a:p>
      </dgm:t>
    </dgm:pt>
    <dgm:pt modelId="{6851B726-4C21-4C79-9781-F69B6178AE6D}" type="parTrans" cxnId="{B73028E0-AE65-4F9B-AA85-F9276F5EACD5}">
      <dgm:prSet/>
      <dgm:spPr/>
      <dgm:t>
        <a:bodyPr/>
        <a:lstStyle/>
        <a:p>
          <a:endParaRPr lang="en-US"/>
        </a:p>
      </dgm:t>
    </dgm:pt>
    <dgm:pt modelId="{6A71A09D-FDDF-4AD1-81F8-386086D48B80}" type="sibTrans" cxnId="{B73028E0-AE65-4F9B-AA85-F9276F5EACD5}">
      <dgm:prSet/>
      <dgm:spPr/>
      <dgm:t>
        <a:bodyPr/>
        <a:lstStyle/>
        <a:p>
          <a:endParaRPr lang="en-US"/>
        </a:p>
      </dgm:t>
    </dgm:pt>
    <dgm:pt modelId="{85D9E986-A2D7-4679-A459-767A538909E5}">
      <dgm:prSet/>
      <dgm:spPr/>
      <dgm:t>
        <a:bodyPr/>
        <a:lstStyle/>
        <a:p>
          <a:r>
            <a:rPr lang="en-GB"/>
            <a:t>“respondents consistently highlighted that availability of documents and information was too limited.”</a:t>
          </a:r>
          <a:endParaRPr lang="en-US"/>
        </a:p>
      </dgm:t>
    </dgm:pt>
    <dgm:pt modelId="{8D7CFB75-7DF2-4719-87F7-4A7A5F17A023}" type="parTrans" cxnId="{A5981F51-AF1B-4180-9F29-F7DAFFCC48EE}">
      <dgm:prSet/>
      <dgm:spPr/>
      <dgm:t>
        <a:bodyPr/>
        <a:lstStyle/>
        <a:p>
          <a:endParaRPr lang="en-US"/>
        </a:p>
      </dgm:t>
    </dgm:pt>
    <dgm:pt modelId="{B6297A86-261C-4B7B-9CC1-17172DD02754}" type="sibTrans" cxnId="{A5981F51-AF1B-4180-9F29-F7DAFFCC48EE}">
      <dgm:prSet/>
      <dgm:spPr/>
      <dgm:t>
        <a:bodyPr/>
        <a:lstStyle/>
        <a:p>
          <a:endParaRPr lang="en-US"/>
        </a:p>
      </dgm:t>
    </dgm:pt>
    <dgm:pt modelId="{C6C0056A-212C-4F39-9D01-324870AA07ED}" type="pres">
      <dgm:prSet presAssocID="{BBEAF553-A399-408D-BF44-20A58FBC9180}" presName="hierChild1" presStyleCnt="0">
        <dgm:presLayoutVars>
          <dgm:chPref val="1"/>
          <dgm:dir/>
          <dgm:animOne val="branch"/>
          <dgm:animLvl val="lvl"/>
          <dgm:resizeHandles/>
        </dgm:presLayoutVars>
      </dgm:prSet>
      <dgm:spPr/>
    </dgm:pt>
    <dgm:pt modelId="{39D961C2-10FB-4DEF-900D-DC1E540F680F}" type="pres">
      <dgm:prSet presAssocID="{F24DE442-C7D6-4BDC-AB8A-E9D773F35385}" presName="hierRoot1" presStyleCnt="0"/>
      <dgm:spPr/>
    </dgm:pt>
    <dgm:pt modelId="{0C28399A-9794-4A1A-95B5-C1CA61ECCE44}" type="pres">
      <dgm:prSet presAssocID="{F24DE442-C7D6-4BDC-AB8A-E9D773F35385}" presName="composite" presStyleCnt="0"/>
      <dgm:spPr/>
    </dgm:pt>
    <dgm:pt modelId="{BABCC4F5-A655-4837-AE6F-488FF977274B}" type="pres">
      <dgm:prSet presAssocID="{F24DE442-C7D6-4BDC-AB8A-E9D773F35385}" presName="background" presStyleLbl="node0" presStyleIdx="0" presStyleCnt="2"/>
      <dgm:spPr/>
    </dgm:pt>
    <dgm:pt modelId="{462037DA-912D-4C2B-9636-DE683FBB318C}" type="pres">
      <dgm:prSet presAssocID="{F24DE442-C7D6-4BDC-AB8A-E9D773F35385}" presName="text" presStyleLbl="fgAcc0" presStyleIdx="0" presStyleCnt="2">
        <dgm:presLayoutVars>
          <dgm:chPref val="3"/>
        </dgm:presLayoutVars>
      </dgm:prSet>
      <dgm:spPr/>
    </dgm:pt>
    <dgm:pt modelId="{AC84F688-0E32-4E25-B4EA-8CFAA6D6F570}" type="pres">
      <dgm:prSet presAssocID="{F24DE442-C7D6-4BDC-AB8A-E9D773F35385}" presName="hierChild2" presStyleCnt="0"/>
      <dgm:spPr/>
    </dgm:pt>
    <dgm:pt modelId="{DA8003C2-0966-4DEA-8FDF-8986F5139E00}" type="pres">
      <dgm:prSet presAssocID="{85D9E986-A2D7-4679-A459-767A538909E5}" presName="hierRoot1" presStyleCnt="0"/>
      <dgm:spPr/>
    </dgm:pt>
    <dgm:pt modelId="{83375289-2EF1-4ABD-A6E8-BE893B637C98}" type="pres">
      <dgm:prSet presAssocID="{85D9E986-A2D7-4679-A459-767A538909E5}" presName="composite" presStyleCnt="0"/>
      <dgm:spPr/>
    </dgm:pt>
    <dgm:pt modelId="{3267FB75-C4C0-4C7C-A7B5-381F7D35F5EA}" type="pres">
      <dgm:prSet presAssocID="{85D9E986-A2D7-4679-A459-767A538909E5}" presName="background" presStyleLbl="node0" presStyleIdx="1" presStyleCnt="2"/>
      <dgm:spPr/>
    </dgm:pt>
    <dgm:pt modelId="{CE4E9374-86ED-41FF-BC81-F56BD6139EEB}" type="pres">
      <dgm:prSet presAssocID="{85D9E986-A2D7-4679-A459-767A538909E5}" presName="text" presStyleLbl="fgAcc0" presStyleIdx="1" presStyleCnt="2">
        <dgm:presLayoutVars>
          <dgm:chPref val="3"/>
        </dgm:presLayoutVars>
      </dgm:prSet>
      <dgm:spPr/>
    </dgm:pt>
    <dgm:pt modelId="{3909CA65-A1B7-4C2A-A834-DA5606B99B3E}" type="pres">
      <dgm:prSet presAssocID="{85D9E986-A2D7-4679-A459-767A538909E5}" presName="hierChild2" presStyleCnt="0"/>
      <dgm:spPr/>
    </dgm:pt>
  </dgm:ptLst>
  <dgm:cxnLst>
    <dgm:cxn modelId="{A5981F51-AF1B-4180-9F29-F7DAFFCC48EE}" srcId="{BBEAF553-A399-408D-BF44-20A58FBC9180}" destId="{85D9E986-A2D7-4679-A459-767A538909E5}" srcOrd="1" destOrd="0" parTransId="{8D7CFB75-7DF2-4719-87F7-4A7A5F17A023}" sibTransId="{B6297A86-261C-4B7B-9CC1-17172DD02754}"/>
    <dgm:cxn modelId="{91870695-CAE5-4CDF-B6F9-558633072D18}" type="presOf" srcId="{85D9E986-A2D7-4679-A459-767A538909E5}" destId="{CE4E9374-86ED-41FF-BC81-F56BD6139EEB}" srcOrd="0" destOrd="0" presId="urn:microsoft.com/office/officeart/2005/8/layout/hierarchy1"/>
    <dgm:cxn modelId="{19E41FA3-063E-4D37-8BB4-5D55C62CF4C7}" type="presOf" srcId="{F24DE442-C7D6-4BDC-AB8A-E9D773F35385}" destId="{462037DA-912D-4C2B-9636-DE683FBB318C}" srcOrd="0" destOrd="0" presId="urn:microsoft.com/office/officeart/2005/8/layout/hierarchy1"/>
    <dgm:cxn modelId="{FAB3F4DB-B5F8-4D8E-B0F6-5B19F05F1857}" type="presOf" srcId="{BBEAF553-A399-408D-BF44-20A58FBC9180}" destId="{C6C0056A-212C-4F39-9D01-324870AA07ED}" srcOrd="0" destOrd="0" presId="urn:microsoft.com/office/officeart/2005/8/layout/hierarchy1"/>
    <dgm:cxn modelId="{B73028E0-AE65-4F9B-AA85-F9276F5EACD5}" srcId="{BBEAF553-A399-408D-BF44-20A58FBC9180}" destId="{F24DE442-C7D6-4BDC-AB8A-E9D773F35385}" srcOrd="0" destOrd="0" parTransId="{6851B726-4C21-4C79-9781-F69B6178AE6D}" sibTransId="{6A71A09D-FDDF-4AD1-81F8-386086D48B80}"/>
    <dgm:cxn modelId="{DE5558DC-0702-448D-9B71-6C5153639C72}" type="presParOf" srcId="{C6C0056A-212C-4F39-9D01-324870AA07ED}" destId="{39D961C2-10FB-4DEF-900D-DC1E540F680F}" srcOrd="0" destOrd="0" presId="urn:microsoft.com/office/officeart/2005/8/layout/hierarchy1"/>
    <dgm:cxn modelId="{D6EE1A1A-20C4-43F2-8648-22992DA928AE}" type="presParOf" srcId="{39D961C2-10FB-4DEF-900D-DC1E540F680F}" destId="{0C28399A-9794-4A1A-95B5-C1CA61ECCE44}" srcOrd="0" destOrd="0" presId="urn:microsoft.com/office/officeart/2005/8/layout/hierarchy1"/>
    <dgm:cxn modelId="{F98386EF-6B91-44B8-B413-6BD1EFF9E3C3}" type="presParOf" srcId="{0C28399A-9794-4A1A-95B5-C1CA61ECCE44}" destId="{BABCC4F5-A655-4837-AE6F-488FF977274B}" srcOrd="0" destOrd="0" presId="urn:microsoft.com/office/officeart/2005/8/layout/hierarchy1"/>
    <dgm:cxn modelId="{C31E4DC3-2B70-462F-B918-075203056500}" type="presParOf" srcId="{0C28399A-9794-4A1A-95B5-C1CA61ECCE44}" destId="{462037DA-912D-4C2B-9636-DE683FBB318C}" srcOrd="1" destOrd="0" presId="urn:microsoft.com/office/officeart/2005/8/layout/hierarchy1"/>
    <dgm:cxn modelId="{137BD27E-9362-406D-9542-37CEBBA0CF91}" type="presParOf" srcId="{39D961C2-10FB-4DEF-900D-DC1E540F680F}" destId="{AC84F688-0E32-4E25-B4EA-8CFAA6D6F570}" srcOrd="1" destOrd="0" presId="urn:microsoft.com/office/officeart/2005/8/layout/hierarchy1"/>
    <dgm:cxn modelId="{04B2E4F3-0E35-49F9-9C87-EBED2D91E3E8}" type="presParOf" srcId="{C6C0056A-212C-4F39-9D01-324870AA07ED}" destId="{DA8003C2-0966-4DEA-8FDF-8986F5139E00}" srcOrd="1" destOrd="0" presId="urn:microsoft.com/office/officeart/2005/8/layout/hierarchy1"/>
    <dgm:cxn modelId="{39A57440-9536-4DE5-BAD0-008B12D78C9C}" type="presParOf" srcId="{DA8003C2-0966-4DEA-8FDF-8986F5139E00}" destId="{83375289-2EF1-4ABD-A6E8-BE893B637C98}" srcOrd="0" destOrd="0" presId="urn:microsoft.com/office/officeart/2005/8/layout/hierarchy1"/>
    <dgm:cxn modelId="{A917E51D-AA08-4DC2-963F-7C851E133560}" type="presParOf" srcId="{83375289-2EF1-4ABD-A6E8-BE893B637C98}" destId="{3267FB75-C4C0-4C7C-A7B5-381F7D35F5EA}" srcOrd="0" destOrd="0" presId="urn:microsoft.com/office/officeart/2005/8/layout/hierarchy1"/>
    <dgm:cxn modelId="{74EA2312-26DE-4A77-8B71-1568BEACD539}" type="presParOf" srcId="{83375289-2EF1-4ABD-A6E8-BE893B637C98}" destId="{CE4E9374-86ED-41FF-BC81-F56BD6139EEB}" srcOrd="1" destOrd="0" presId="urn:microsoft.com/office/officeart/2005/8/layout/hierarchy1"/>
    <dgm:cxn modelId="{449B4F94-B7DA-4893-99F0-1D9436BA7364}" type="presParOf" srcId="{DA8003C2-0966-4DEA-8FDF-8986F5139E00}" destId="{3909CA65-A1B7-4C2A-A834-DA5606B99B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87312F-FF87-4DC9-A93B-4DFB076DA68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AD63C9E-D9BD-4BDF-AA5B-1CA3FC976251}">
      <dgm:prSet/>
      <dgm:spPr/>
      <dgm:t>
        <a:bodyPr/>
        <a:lstStyle/>
        <a:p>
          <a:r>
            <a:rPr lang="en-GB" dirty="0"/>
            <a:t>Open justice is the default position but there are recognised limitations to the principle. Some of the limitations are imposed by statute or statutory rules, which are set by Parliament not the Judiciary; any changes are a matter for Parliament, not the Judiciary. Sometimes, a Court or Tribunal will only be able to do justice in a particular case by departing from the principle of open justice. Any such departure from open justice must be necessary, proportionate, and justified.</a:t>
          </a:r>
          <a:endParaRPr lang="en-US" dirty="0"/>
        </a:p>
      </dgm:t>
    </dgm:pt>
    <dgm:pt modelId="{27544F0C-608F-4E40-977F-256BAACB63C7}" type="parTrans" cxnId="{949D8B95-7072-4028-8F1B-2624F36F827D}">
      <dgm:prSet/>
      <dgm:spPr/>
      <dgm:t>
        <a:bodyPr/>
        <a:lstStyle/>
        <a:p>
          <a:endParaRPr lang="en-US"/>
        </a:p>
      </dgm:t>
    </dgm:pt>
    <dgm:pt modelId="{8E9141A0-841A-45FE-AA49-16112E8DEAA5}" type="sibTrans" cxnId="{949D8B95-7072-4028-8F1B-2624F36F827D}">
      <dgm:prSet/>
      <dgm:spPr/>
      <dgm:t>
        <a:bodyPr/>
        <a:lstStyle/>
        <a:p>
          <a:endParaRPr lang="en-US"/>
        </a:p>
      </dgm:t>
    </dgm:pt>
    <dgm:pt modelId="{C9F0370B-8017-4B88-8EEF-87D118DA340C}">
      <dgm:prSet/>
      <dgm:spPr/>
      <dgm:t>
        <a:bodyPr/>
        <a:lstStyle/>
        <a:p>
          <a:r>
            <a:rPr lang="en-GB" dirty="0"/>
            <a:t>In some areas, the ability of the Courts and Tribunals to deliver open justice is dependent upon the availability of resources and support from the Ministry of Justice and HMCTS. </a:t>
          </a:r>
          <a:endParaRPr lang="en-US" dirty="0"/>
        </a:p>
      </dgm:t>
    </dgm:pt>
    <dgm:pt modelId="{F08809E1-4F58-4600-87E7-139AF14AC3C5}" type="parTrans" cxnId="{10D4618B-3122-48E8-8748-C45AFEF17A00}">
      <dgm:prSet/>
      <dgm:spPr/>
      <dgm:t>
        <a:bodyPr/>
        <a:lstStyle/>
        <a:p>
          <a:endParaRPr lang="en-US"/>
        </a:p>
      </dgm:t>
    </dgm:pt>
    <dgm:pt modelId="{1F85F926-7DF4-4C2C-9D2B-0302679124C4}" type="sibTrans" cxnId="{10D4618B-3122-48E8-8748-C45AFEF17A00}">
      <dgm:prSet/>
      <dgm:spPr/>
      <dgm:t>
        <a:bodyPr/>
        <a:lstStyle/>
        <a:p>
          <a:endParaRPr lang="en-US"/>
        </a:p>
      </dgm:t>
    </dgm:pt>
    <dgm:pt modelId="{FB3FB5CD-473D-40B7-BC28-0B6867155E33}" type="pres">
      <dgm:prSet presAssocID="{8E87312F-FF87-4DC9-A93B-4DFB076DA684}" presName="root" presStyleCnt="0">
        <dgm:presLayoutVars>
          <dgm:dir/>
          <dgm:resizeHandles val="exact"/>
        </dgm:presLayoutVars>
      </dgm:prSet>
      <dgm:spPr/>
    </dgm:pt>
    <dgm:pt modelId="{6CC009C2-45E3-4794-BAF1-8537980C3027}" type="pres">
      <dgm:prSet presAssocID="{0AD63C9E-D9BD-4BDF-AA5B-1CA3FC976251}" presName="compNode" presStyleCnt="0"/>
      <dgm:spPr/>
    </dgm:pt>
    <dgm:pt modelId="{C441437C-4C1C-42D9-A1C0-009C427F4449}" type="pres">
      <dgm:prSet presAssocID="{0AD63C9E-D9BD-4BDF-AA5B-1CA3FC976251}" presName="bgRect" presStyleLbl="bgShp" presStyleIdx="0" presStyleCnt="2"/>
      <dgm:spPr/>
    </dgm:pt>
    <dgm:pt modelId="{0CB66EFF-539C-49E5-85A1-D6C12C65D38C}" type="pres">
      <dgm:prSet presAssocID="{0AD63C9E-D9BD-4BDF-AA5B-1CA3FC9762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6BB701C3-5137-49D9-92A3-65AAEF45C8CF}" type="pres">
      <dgm:prSet presAssocID="{0AD63C9E-D9BD-4BDF-AA5B-1CA3FC976251}" presName="spaceRect" presStyleCnt="0"/>
      <dgm:spPr/>
    </dgm:pt>
    <dgm:pt modelId="{8A528A48-AD66-4227-B12D-8046D1885038}" type="pres">
      <dgm:prSet presAssocID="{0AD63C9E-D9BD-4BDF-AA5B-1CA3FC976251}" presName="parTx" presStyleLbl="revTx" presStyleIdx="0" presStyleCnt="2">
        <dgm:presLayoutVars>
          <dgm:chMax val="0"/>
          <dgm:chPref val="0"/>
        </dgm:presLayoutVars>
      </dgm:prSet>
      <dgm:spPr/>
    </dgm:pt>
    <dgm:pt modelId="{54BF7AA7-D3C0-43C5-AE4A-82F6329DB6F4}" type="pres">
      <dgm:prSet presAssocID="{8E9141A0-841A-45FE-AA49-16112E8DEAA5}" presName="sibTrans" presStyleCnt="0"/>
      <dgm:spPr/>
    </dgm:pt>
    <dgm:pt modelId="{D4B6D3D9-7643-4069-81FD-ECD4457D61CB}" type="pres">
      <dgm:prSet presAssocID="{C9F0370B-8017-4B88-8EEF-87D118DA340C}" presName="compNode" presStyleCnt="0"/>
      <dgm:spPr/>
    </dgm:pt>
    <dgm:pt modelId="{882DB5E8-EA2F-4C08-846D-1FBA89655CFC}" type="pres">
      <dgm:prSet presAssocID="{C9F0370B-8017-4B88-8EEF-87D118DA340C}" presName="bgRect" presStyleLbl="bgShp" presStyleIdx="1" presStyleCnt="2"/>
      <dgm:spPr/>
    </dgm:pt>
    <dgm:pt modelId="{C265A2AD-C129-4C0D-ADBB-8C996528F9DD}" type="pres">
      <dgm:prSet presAssocID="{C9F0370B-8017-4B88-8EEF-87D118DA340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3A97272C-DAA6-4387-B02E-3C11625FA14A}" type="pres">
      <dgm:prSet presAssocID="{C9F0370B-8017-4B88-8EEF-87D118DA340C}" presName="spaceRect" presStyleCnt="0"/>
      <dgm:spPr/>
    </dgm:pt>
    <dgm:pt modelId="{C47C08D9-C986-4030-A12D-81FA44A64645}" type="pres">
      <dgm:prSet presAssocID="{C9F0370B-8017-4B88-8EEF-87D118DA340C}" presName="parTx" presStyleLbl="revTx" presStyleIdx="1" presStyleCnt="2">
        <dgm:presLayoutVars>
          <dgm:chMax val="0"/>
          <dgm:chPref val="0"/>
        </dgm:presLayoutVars>
      </dgm:prSet>
      <dgm:spPr/>
    </dgm:pt>
  </dgm:ptLst>
  <dgm:cxnLst>
    <dgm:cxn modelId="{4E187408-FEF2-4AA7-9FCF-EFF4F7297679}" type="presOf" srcId="{8E87312F-FF87-4DC9-A93B-4DFB076DA684}" destId="{FB3FB5CD-473D-40B7-BC28-0B6867155E33}" srcOrd="0" destOrd="0" presId="urn:microsoft.com/office/officeart/2018/2/layout/IconVerticalSolidList"/>
    <dgm:cxn modelId="{5E23F054-1639-42B4-86F8-AB7CF0EFB8CF}" type="presOf" srcId="{0AD63C9E-D9BD-4BDF-AA5B-1CA3FC976251}" destId="{8A528A48-AD66-4227-B12D-8046D1885038}" srcOrd="0" destOrd="0" presId="urn:microsoft.com/office/officeart/2018/2/layout/IconVerticalSolidList"/>
    <dgm:cxn modelId="{10D4618B-3122-48E8-8748-C45AFEF17A00}" srcId="{8E87312F-FF87-4DC9-A93B-4DFB076DA684}" destId="{C9F0370B-8017-4B88-8EEF-87D118DA340C}" srcOrd="1" destOrd="0" parTransId="{F08809E1-4F58-4600-87E7-139AF14AC3C5}" sibTransId="{1F85F926-7DF4-4C2C-9D2B-0302679124C4}"/>
    <dgm:cxn modelId="{949D8B95-7072-4028-8F1B-2624F36F827D}" srcId="{8E87312F-FF87-4DC9-A93B-4DFB076DA684}" destId="{0AD63C9E-D9BD-4BDF-AA5B-1CA3FC976251}" srcOrd="0" destOrd="0" parTransId="{27544F0C-608F-4E40-977F-256BAACB63C7}" sibTransId="{8E9141A0-841A-45FE-AA49-16112E8DEAA5}"/>
    <dgm:cxn modelId="{FC3FFEE1-A16F-4AFB-B7D8-674E0E197CDF}" type="presOf" srcId="{C9F0370B-8017-4B88-8EEF-87D118DA340C}" destId="{C47C08D9-C986-4030-A12D-81FA44A64645}" srcOrd="0" destOrd="0" presId="urn:microsoft.com/office/officeart/2018/2/layout/IconVerticalSolidList"/>
    <dgm:cxn modelId="{128D48F4-D947-4B9A-8E0F-819934278412}" type="presParOf" srcId="{FB3FB5CD-473D-40B7-BC28-0B6867155E33}" destId="{6CC009C2-45E3-4794-BAF1-8537980C3027}" srcOrd="0" destOrd="0" presId="urn:microsoft.com/office/officeart/2018/2/layout/IconVerticalSolidList"/>
    <dgm:cxn modelId="{CF295911-A430-441E-896C-02704E324FC2}" type="presParOf" srcId="{6CC009C2-45E3-4794-BAF1-8537980C3027}" destId="{C441437C-4C1C-42D9-A1C0-009C427F4449}" srcOrd="0" destOrd="0" presId="urn:microsoft.com/office/officeart/2018/2/layout/IconVerticalSolidList"/>
    <dgm:cxn modelId="{F25B5B62-1925-46E0-BDAD-B2F57B4C0D4C}" type="presParOf" srcId="{6CC009C2-45E3-4794-BAF1-8537980C3027}" destId="{0CB66EFF-539C-49E5-85A1-D6C12C65D38C}" srcOrd="1" destOrd="0" presId="urn:microsoft.com/office/officeart/2018/2/layout/IconVerticalSolidList"/>
    <dgm:cxn modelId="{4984536F-AED8-4B78-920D-FB2989F6400F}" type="presParOf" srcId="{6CC009C2-45E3-4794-BAF1-8537980C3027}" destId="{6BB701C3-5137-49D9-92A3-65AAEF45C8CF}" srcOrd="2" destOrd="0" presId="urn:microsoft.com/office/officeart/2018/2/layout/IconVerticalSolidList"/>
    <dgm:cxn modelId="{EE097F7A-EC32-4350-BBFC-E36EB8F46685}" type="presParOf" srcId="{6CC009C2-45E3-4794-BAF1-8537980C3027}" destId="{8A528A48-AD66-4227-B12D-8046D1885038}" srcOrd="3" destOrd="0" presId="urn:microsoft.com/office/officeart/2018/2/layout/IconVerticalSolidList"/>
    <dgm:cxn modelId="{C33274EE-4C7E-4DC4-B075-B9A9CCBCEFDD}" type="presParOf" srcId="{FB3FB5CD-473D-40B7-BC28-0B6867155E33}" destId="{54BF7AA7-D3C0-43C5-AE4A-82F6329DB6F4}" srcOrd="1" destOrd="0" presId="urn:microsoft.com/office/officeart/2018/2/layout/IconVerticalSolidList"/>
    <dgm:cxn modelId="{F77B01B0-924F-4383-95C1-93D918957292}" type="presParOf" srcId="{FB3FB5CD-473D-40B7-BC28-0B6867155E33}" destId="{D4B6D3D9-7643-4069-81FD-ECD4457D61CB}" srcOrd="2" destOrd="0" presId="urn:microsoft.com/office/officeart/2018/2/layout/IconVerticalSolidList"/>
    <dgm:cxn modelId="{8748CA62-D783-435D-97E6-5E32000132E7}" type="presParOf" srcId="{D4B6D3D9-7643-4069-81FD-ECD4457D61CB}" destId="{882DB5E8-EA2F-4C08-846D-1FBA89655CFC}" srcOrd="0" destOrd="0" presId="urn:microsoft.com/office/officeart/2018/2/layout/IconVerticalSolidList"/>
    <dgm:cxn modelId="{9F9CB6A5-2501-4C1C-9A5C-0950B1D2CF64}" type="presParOf" srcId="{D4B6D3D9-7643-4069-81FD-ECD4457D61CB}" destId="{C265A2AD-C129-4C0D-ADBB-8C996528F9DD}" srcOrd="1" destOrd="0" presId="urn:microsoft.com/office/officeart/2018/2/layout/IconVerticalSolidList"/>
    <dgm:cxn modelId="{26368DA0-F0AA-48A3-AE40-A91BCBA24024}" type="presParOf" srcId="{D4B6D3D9-7643-4069-81FD-ECD4457D61CB}" destId="{3A97272C-DAA6-4387-B02E-3C11625FA14A}" srcOrd="2" destOrd="0" presId="urn:microsoft.com/office/officeart/2018/2/layout/IconVerticalSolidList"/>
    <dgm:cxn modelId="{88620665-FEA9-4950-81DF-5D623C8B64B5}" type="presParOf" srcId="{D4B6D3D9-7643-4069-81FD-ECD4457D61CB}" destId="{C47C08D9-C986-4030-A12D-81FA44A646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D3F00A-38D2-460C-A579-AE1DFB8B8D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DFD34D-F19B-41C2-B154-0E53EECDC9C3}">
      <dgm:prSet/>
      <dgm:spPr/>
      <dgm:t>
        <a:bodyPr/>
        <a:lstStyle/>
        <a:p>
          <a:r>
            <a:rPr lang="en-GB"/>
            <a:t>Open Courts</a:t>
          </a:r>
          <a:endParaRPr lang="en-US"/>
        </a:p>
      </dgm:t>
    </dgm:pt>
    <dgm:pt modelId="{F6C07AFB-4DDE-4E6E-A201-E2541564E6E8}" type="parTrans" cxnId="{0A8AF27E-BFB7-49CD-9DEE-2D5D1BD8CFAA}">
      <dgm:prSet/>
      <dgm:spPr/>
      <dgm:t>
        <a:bodyPr/>
        <a:lstStyle/>
        <a:p>
          <a:endParaRPr lang="en-US"/>
        </a:p>
      </dgm:t>
    </dgm:pt>
    <dgm:pt modelId="{83F9C244-7D4F-4BDF-8AB1-1AF0BB7FD622}" type="sibTrans" cxnId="{0A8AF27E-BFB7-49CD-9DEE-2D5D1BD8CFAA}">
      <dgm:prSet/>
      <dgm:spPr/>
      <dgm:t>
        <a:bodyPr/>
        <a:lstStyle/>
        <a:p>
          <a:endParaRPr lang="en-US"/>
        </a:p>
      </dgm:t>
    </dgm:pt>
    <dgm:pt modelId="{BEE45D05-57FC-4A6E-A54F-08D2316BADDC}">
      <dgm:prSet/>
      <dgm:spPr/>
      <dgm:t>
        <a:bodyPr/>
        <a:lstStyle/>
        <a:p>
          <a:r>
            <a:rPr lang="en-GB"/>
            <a:t>Open Reporting</a:t>
          </a:r>
          <a:endParaRPr lang="en-US"/>
        </a:p>
      </dgm:t>
    </dgm:pt>
    <dgm:pt modelId="{9EC75D3C-AC04-417A-8B98-8EE14CF6F97C}" type="parTrans" cxnId="{306EE2A9-76E1-45C1-B22A-0E1E020BA507}">
      <dgm:prSet/>
      <dgm:spPr/>
      <dgm:t>
        <a:bodyPr/>
        <a:lstStyle/>
        <a:p>
          <a:endParaRPr lang="en-US"/>
        </a:p>
      </dgm:t>
    </dgm:pt>
    <dgm:pt modelId="{80011491-636F-47BD-A13B-C34E0515B527}" type="sibTrans" cxnId="{306EE2A9-76E1-45C1-B22A-0E1E020BA507}">
      <dgm:prSet/>
      <dgm:spPr/>
      <dgm:t>
        <a:bodyPr/>
        <a:lstStyle/>
        <a:p>
          <a:endParaRPr lang="en-US"/>
        </a:p>
      </dgm:t>
    </dgm:pt>
    <dgm:pt modelId="{C118C98C-9F91-49AC-87C9-7FC0DB9D05F6}">
      <dgm:prSet/>
      <dgm:spPr/>
      <dgm:t>
        <a:bodyPr/>
        <a:lstStyle/>
        <a:p>
          <a:r>
            <a:rPr lang="en-GB"/>
            <a:t>Open Decisions</a:t>
          </a:r>
          <a:endParaRPr lang="en-US"/>
        </a:p>
      </dgm:t>
    </dgm:pt>
    <dgm:pt modelId="{EDFBECD9-F2A2-4EAE-8CB4-6E85B87F2CB3}" type="parTrans" cxnId="{CF67BD26-4BD5-475A-AE97-061F9B8CFE11}">
      <dgm:prSet/>
      <dgm:spPr/>
      <dgm:t>
        <a:bodyPr/>
        <a:lstStyle/>
        <a:p>
          <a:endParaRPr lang="en-US"/>
        </a:p>
      </dgm:t>
    </dgm:pt>
    <dgm:pt modelId="{FDDA6CB7-4FF2-48CD-A48D-60689B03A49B}" type="sibTrans" cxnId="{CF67BD26-4BD5-475A-AE97-061F9B8CFE11}">
      <dgm:prSet/>
      <dgm:spPr/>
      <dgm:t>
        <a:bodyPr/>
        <a:lstStyle/>
        <a:p>
          <a:endParaRPr lang="en-US"/>
        </a:p>
      </dgm:t>
    </dgm:pt>
    <dgm:pt modelId="{FD73328D-FC2B-42F8-9A1A-0F8523EE42F4}">
      <dgm:prSet/>
      <dgm:spPr/>
      <dgm:t>
        <a:bodyPr/>
        <a:lstStyle/>
        <a:p>
          <a:r>
            <a:rPr lang="en-GB"/>
            <a:t>Open Documents </a:t>
          </a:r>
          <a:endParaRPr lang="en-US"/>
        </a:p>
      </dgm:t>
    </dgm:pt>
    <dgm:pt modelId="{203B7579-8202-4992-A934-AC651066D20F}" type="parTrans" cxnId="{5599BB91-662E-4E70-B4B3-D543429C6C80}">
      <dgm:prSet/>
      <dgm:spPr/>
      <dgm:t>
        <a:bodyPr/>
        <a:lstStyle/>
        <a:p>
          <a:endParaRPr lang="en-US"/>
        </a:p>
      </dgm:t>
    </dgm:pt>
    <dgm:pt modelId="{D40E0C66-8272-421D-B2DC-7928EE0FDFF3}" type="sibTrans" cxnId="{5599BB91-662E-4E70-B4B3-D543429C6C80}">
      <dgm:prSet/>
      <dgm:spPr/>
      <dgm:t>
        <a:bodyPr/>
        <a:lstStyle/>
        <a:p>
          <a:endParaRPr lang="en-US"/>
        </a:p>
      </dgm:t>
    </dgm:pt>
    <dgm:pt modelId="{96B69D1E-299C-4408-AC28-633F6FADB546}" type="pres">
      <dgm:prSet presAssocID="{DDD3F00A-38D2-460C-A579-AE1DFB8B8D62}" presName="linear" presStyleCnt="0">
        <dgm:presLayoutVars>
          <dgm:animLvl val="lvl"/>
          <dgm:resizeHandles val="exact"/>
        </dgm:presLayoutVars>
      </dgm:prSet>
      <dgm:spPr/>
    </dgm:pt>
    <dgm:pt modelId="{AC16A6B3-1A53-4DE1-A6C8-7CD8E10F9AEB}" type="pres">
      <dgm:prSet presAssocID="{56DFD34D-F19B-41C2-B154-0E53EECDC9C3}" presName="parentText" presStyleLbl="node1" presStyleIdx="0" presStyleCnt="4">
        <dgm:presLayoutVars>
          <dgm:chMax val="0"/>
          <dgm:bulletEnabled val="1"/>
        </dgm:presLayoutVars>
      </dgm:prSet>
      <dgm:spPr/>
    </dgm:pt>
    <dgm:pt modelId="{00E5BDF5-F1C4-4B49-B7A3-CCCF3F3FD640}" type="pres">
      <dgm:prSet presAssocID="{83F9C244-7D4F-4BDF-8AB1-1AF0BB7FD622}" presName="spacer" presStyleCnt="0"/>
      <dgm:spPr/>
    </dgm:pt>
    <dgm:pt modelId="{69F14035-9EB4-433F-A664-5DA9A291A405}" type="pres">
      <dgm:prSet presAssocID="{BEE45D05-57FC-4A6E-A54F-08D2316BADDC}" presName="parentText" presStyleLbl="node1" presStyleIdx="1" presStyleCnt="4">
        <dgm:presLayoutVars>
          <dgm:chMax val="0"/>
          <dgm:bulletEnabled val="1"/>
        </dgm:presLayoutVars>
      </dgm:prSet>
      <dgm:spPr/>
    </dgm:pt>
    <dgm:pt modelId="{C327B283-9385-408B-ADCF-05FB2E312731}" type="pres">
      <dgm:prSet presAssocID="{80011491-636F-47BD-A13B-C34E0515B527}" presName="spacer" presStyleCnt="0"/>
      <dgm:spPr/>
    </dgm:pt>
    <dgm:pt modelId="{A9FEFEC3-292B-4F1C-8B22-F143424019AE}" type="pres">
      <dgm:prSet presAssocID="{C118C98C-9F91-49AC-87C9-7FC0DB9D05F6}" presName="parentText" presStyleLbl="node1" presStyleIdx="2" presStyleCnt="4">
        <dgm:presLayoutVars>
          <dgm:chMax val="0"/>
          <dgm:bulletEnabled val="1"/>
        </dgm:presLayoutVars>
      </dgm:prSet>
      <dgm:spPr/>
    </dgm:pt>
    <dgm:pt modelId="{92D85C88-DEBD-4CC3-8227-A88369EA907E}" type="pres">
      <dgm:prSet presAssocID="{FDDA6CB7-4FF2-48CD-A48D-60689B03A49B}" presName="spacer" presStyleCnt="0"/>
      <dgm:spPr/>
    </dgm:pt>
    <dgm:pt modelId="{808EB4DC-80D0-4866-AAC0-4664D2B8156A}" type="pres">
      <dgm:prSet presAssocID="{FD73328D-FC2B-42F8-9A1A-0F8523EE42F4}" presName="parentText" presStyleLbl="node1" presStyleIdx="3" presStyleCnt="4">
        <dgm:presLayoutVars>
          <dgm:chMax val="0"/>
          <dgm:bulletEnabled val="1"/>
        </dgm:presLayoutVars>
      </dgm:prSet>
      <dgm:spPr/>
    </dgm:pt>
  </dgm:ptLst>
  <dgm:cxnLst>
    <dgm:cxn modelId="{CF67BD26-4BD5-475A-AE97-061F9B8CFE11}" srcId="{DDD3F00A-38D2-460C-A579-AE1DFB8B8D62}" destId="{C118C98C-9F91-49AC-87C9-7FC0DB9D05F6}" srcOrd="2" destOrd="0" parTransId="{EDFBECD9-F2A2-4EAE-8CB4-6E85B87F2CB3}" sibTransId="{FDDA6CB7-4FF2-48CD-A48D-60689B03A49B}"/>
    <dgm:cxn modelId="{B9B0C527-FD80-4639-A5B5-2EA1A7919FCF}" type="presOf" srcId="{DDD3F00A-38D2-460C-A579-AE1DFB8B8D62}" destId="{96B69D1E-299C-4408-AC28-633F6FADB546}" srcOrd="0" destOrd="0" presId="urn:microsoft.com/office/officeart/2005/8/layout/vList2"/>
    <dgm:cxn modelId="{A34B3438-5846-4F61-A8DB-339CD84ED588}" type="presOf" srcId="{BEE45D05-57FC-4A6E-A54F-08D2316BADDC}" destId="{69F14035-9EB4-433F-A664-5DA9A291A405}" srcOrd="0" destOrd="0" presId="urn:microsoft.com/office/officeart/2005/8/layout/vList2"/>
    <dgm:cxn modelId="{BB3E306B-3FC3-42F2-B933-C362088AC212}" type="presOf" srcId="{56DFD34D-F19B-41C2-B154-0E53EECDC9C3}" destId="{AC16A6B3-1A53-4DE1-A6C8-7CD8E10F9AEB}" srcOrd="0" destOrd="0" presId="urn:microsoft.com/office/officeart/2005/8/layout/vList2"/>
    <dgm:cxn modelId="{0A8AF27E-BFB7-49CD-9DEE-2D5D1BD8CFAA}" srcId="{DDD3F00A-38D2-460C-A579-AE1DFB8B8D62}" destId="{56DFD34D-F19B-41C2-B154-0E53EECDC9C3}" srcOrd="0" destOrd="0" parTransId="{F6C07AFB-4DDE-4E6E-A201-E2541564E6E8}" sibTransId="{83F9C244-7D4F-4BDF-8AB1-1AF0BB7FD622}"/>
    <dgm:cxn modelId="{96F6B181-8AAF-43DD-B838-507D2A3F8B9C}" type="presOf" srcId="{FD73328D-FC2B-42F8-9A1A-0F8523EE42F4}" destId="{808EB4DC-80D0-4866-AAC0-4664D2B8156A}" srcOrd="0" destOrd="0" presId="urn:microsoft.com/office/officeart/2005/8/layout/vList2"/>
    <dgm:cxn modelId="{5599BB91-662E-4E70-B4B3-D543429C6C80}" srcId="{DDD3F00A-38D2-460C-A579-AE1DFB8B8D62}" destId="{FD73328D-FC2B-42F8-9A1A-0F8523EE42F4}" srcOrd="3" destOrd="0" parTransId="{203B7579-8202-4992-A934-AC651066D20F}" sibTransId="{D40E0C66-8272-421D-B2DC-7928EE0FDFF3}"/>
    <dgm:cxn modelId="{306EE2A9-76E1-45C1-B22A-0E1E020BA507}" srcId="{DDD3F00A-38D2-460C-A579-AE1DFB8B8D62}" destId="{BEE45D05-57FC-4A6E-A54F-08D2316BADDC}" srcOrd="1" destOrd="0" parTransId="{9EC75D3C-AC04-417A-8B98-8EE14CF6F97C}" sibTransId="{80011491-636F-47BD-A13B-C34E0515B527}"/>
    <dgm:cxn modelId="{F8A2DCCB-4BDA-4C0E-9F68-79B614CCFD83}" type="presOf" srcId="{C118C98C-9F91-49AC-87C9-7FC0DB9D05F6}" destId="{A9FEFEC3-292B-4F1C-8B22-F143424019AE}" srcOrd="0" destOrd="0" presId="urn:microsoft.com/office/officeart/2005/8/layout/vList2"/>
    <dgm:cxn modelId="{0CCD6621-78F8-4D05-A7C0-CFEFFB010E3B}" type="presParOf" srcId="{96B69D1E-299C-4408-AC28-633F6FADB546}" destId="{AC16A6B3-1A53-4DE1-A6C8-7CD8E10F9AEB}" srcOrd="0" destOrd="0" presId="urn:microsoft.com/office/officeart/2005/8/layout/vList2"/>
    <dgm:cxn modelId="{50C45619-4628-46C8-9508-3E9DE916C056}" type="presParOf" srcId="{96B69D1E-299C-4408-AC28-633F6FADB546}" destId="{00E5BDF5-F1C4-4B49-B7A3-CCCF3F3FD640}" srcOrd="1" destOrd="0" presId="urn:microsoft.com/office/officeart/2005/8/layout/vList2"/>
    <dgm:cxn modelId="{FE1DC39D-71E7-48EA-A19B-FDE627E38348}" type="presParOf" srcId="{96B69D1E-299C-4408-AC28-633F6FADB546}" destId="{69F14035-9EB4-433F-A664-5DA9A291A405}" srcOrd="2" destOrd="0" presId="urn:microsoft.com/office/officeart/2005/8/layout/vList2"/>
    <dgm:cxn modelId="{58E14BCD-1538-4FA3-9053-1627C878F04C}" type="presParOf" srcId="{96B69D1E-299C-4408-AC28-633F6FADB546}" destId="{C327B283-9385-408B-ADCF-05FB2E312731}" srcOrd="3" destOrd="0" presId="urn:microsoft.com/office/officeart/2005/8/layout/vList2"/>
    <dgm:cxn modelId="{B9F8E34B-D47F-4E88-A8BE-776E73B2385E}" type="presParOf" srcId="{96B69D1E-299C-4408-AC28-633F6FADB546}" destId="{A9FEFEC3-292B-4F1C-8B22-F143424019AE}" srcOrd="4" destOrd="0" presId="urn:microsoft.com/office/officeart/2005/8/layout/vList2"/>
    <dgm:cxn modelId="{C422883C-4CEE-4ADE-A0F1-E55EC9002316}" type="presParOf" srcId="{96B69D1E-299C-4408-AC28-633F6FADB546}" destId="{92D85C88-DEBD-4CC3-8227-A88369EA907E}" srcOrd="5" destOrd="0" presId="urn:microsoft.com/office/officeart/2005/8/layout/vList2"/>
    <dgm:cxn modelId="{2903F369-C236-4833-B427-AE8AD165D96A}" type="presParOf" srcId="{96B69D1E-299C-4408-AC28-633F6FADB546}" destId="{808EB4DC-80D0-4866-AAC0-4664D2B815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35D152-98D8-4D6C-8F63-104A9EC4770E}" type="doc">
      <dgm:prSet loTypeId="urn:microsoft.com/office/officeart/2008/layout/AlternatingHexagons" loCatId="list" qsTypeId="urn:microsoft.com/office/officeart/2005/8/quickstyle/simple1" qsCatId="simple" csTypeId="urn:microsoft.com/office/officeart/2005/8/colors/accent3_2" csCatId="accent3"/>
      <dgm:spPr/>
      <dgm:t>
        <a:bodyPr/>
        <a:lstStyle/>
        <a:p>
          <a:endParaRPr lang="en-US"/>
        </a:p>
      </dgm:t>
    </dgm:pt>
    <dgm:pt modelId="{DE6C8729-115A-4C58-8D32-5513C755E2F4}">
      <dgm:prSet/>
      <dgm:spPr/>
      <dgm:t>
        <a:bodyPr/>
        <a:lstStyle/>
        <a:p>
          <a:r>
            <a:rPr lang="en-GB"/>
            <a:t>Our courts are open</a:t>
          </a:r>
          <a:endParaRPr lang="en-US"/>
        </a:p>
      </dgm:t>
    </dgm:pt>
    <dgm:pt modelId="{CA981971-787E-432D-9634-DBD5A88A3336}" type="parTrans" cxnId="{2DA2E959-D934-462F-A156-C09A3324E7D5}">
      <dgm:prSet/>
      <dgm:spPr/>
      <dgm:t>
        <a:bodyPr/>
        <a:lstStyle/>
        <a:p>
          <a:endParaRPr lang="en-US"/>
        </a:p>
      </dgm:t>
    </dgm:pt>
    <dgm:pt modelId="{430DAB71-05C8-4351-AE77-64ACED261929}" type="sibTrans" cxnId="{2DA2E959-D934-462F-A156-C09A3324E7D5}">
      <dgm:prSet/>
      <dgm:spPr/>
      <dgm:t>
        <a:bodyPr/>
        <a:lstStyle/>
        <a:p>
          <a:endParaRPr lang="en-US"/>
        </a:p>
      </dgm:t>
    </dgm:pt>
    <dgm:pt modelId="{11C2F8AE-CDFD-4C78-A16C-62C7E145CE4A}">
      <dgm:prSet/>
      <dgm:spPr/>
      <dgm:t>
        <a:bodyPr/>
        <a:lstStyle/>
        <a:p>
          <a:r>
            <a:rPr lang="en-GB" i="1"/>
            <a:t>But how many people know that? </a:t>
          </a:r>
          <a:endParaRPr lang="en-US"/>
        </a:p>
      </dgm:t>
    </dgm:pt>
    <dgm:pt modelId="{FA9A7C2C-1410-46CC-BA87-0C28E966FB64}" type="parTrans" cxnId="{B3F8AB94-47E6-431F-B674-CBCDAC8127E7}">
      <dgm:prSet/>
      <dgm:spPr/>
      <dgm:t>
        <a:bodyPr/>
        <a:lstStyle/>
        <a:p>
          <a:endParaRPr lang="en-US"/>
        </a:p>
      </dgm:t>
    </dgm:pt>
    <dgm:pt modelId="{BA454499-B16F-47B0-B79F-87EA80C1D259}" type="sibTrans" cxnId="{B3F8AB94-47E6-431F-B674-CBCDAC8127E7}">
      <dgm:prSet/>
      <dgm:spPr/>
      <dgm:t>
        <a:bodyPr/>
        <a:lstStyle/>
        <a:p>
          <a:endParaRPr lang="en-US"/>
        </a:p>
      </dgm:t>
    </dgm:pt>
    <dgm:pt modelId="{2B24AA3C-AA39-4B45-8807-CF7EACBA0A16}" type="pres">
      <dgm:prSet presAssocID="{1835D152-98D8-4D6C-8F63-104A9EC4770E}" presName="Name0" presStyleCnt="0">
        <dgm:presLayoutVars>
          <dgm:chMax/>
          <dgm:chPref/>
          <dgm:dir/>
          <dgm:animLvl val="lvl"/>
        </dgm:presLayoutVars>
      </dgm:prSet>
      <dgm:spPr/>
    </dgm:pt>
    <dgm:pt modelId="{7F462764-9EB5-417F-8953-814A65C06065}" type="pres">
      <dgm:prSet presAssocID="{DE6C8729-115A-4C58-8D32-5513C755E2F4}" presName="composite" presStyleCnt="0"/>
      <dgm:spPr/>
    </dgm:pt>
    <dgm:pt modelId="{474ABB8C-4D46-48D5-B6CC-E50C04ACD46F}" type="pres">
      <dgm:prSet presAssocID="{DE6C8729-115A-4C58-8D32-5513C755E2F4}" presName="Parent1" presStyleLbl="node1" presStyleIdx="0" presStyleCnt="4">
        <dgm:presLayoutVars>
          <dgm:chMax val="1"/>
          <dgm:chPref val="1"/>
          <dgm:bulletEnabled val="1"/>
        </dgm:presLayoutVars>
      </dgm:prSet>
      <dgm:spPr/>
    </dgm:pt>
    <dgm:pt modelId="{1D494629-04B0-487C-B9A6-63C16B0673CE}" type="pres">
      <dgm:prSet presAssocID="{DE6C8729-115A-4C58-8D32-5513C755E2F4}" presName="Childtext1" presStyleLbl="revTx" presStyleIdx="0" presStyleCnt="2">
        <dgm:presLayoutVars>
          <dgm:chMax val="0"/>
          <dgm:chPref val="0"/>
          <dgm:bulletEnabled val="1"/>
        </dgm:presLayoutVars>
      </dgm:prSet>
      <dgm:spPr/>
    </dgm:pt>
    <dgm:pt modelId="{D16174D3-BABA-48D8-BEE0-2D50BBF39E4F}" type="pres">
      <dgm:prSet presAssocID="{DE6C8729-115A-4C58-8D32-5513C755E2F4}" presName="BalanceSpacing" presStyleCnt="0"/>
      <dgm:spPr/>
    </dgm:pt>
    <dgm:pt modelId="{EF182949-2B0C-4492-905E-19AC9DA2AA2F}" type="pres">
      <dgm:prSet presAssocID="{DE6C8729-115A-4C58-8D32-5513C755E2F4}" presName="BalanceSpacing1" presStyleCnt="0"/>
      <dgm:spPr/>
    </dgm:pt>
    <dgm:pt modelId="{D109DC38-441D-4770-99F5-6053AEDE4A0F}" type="pres">
      <dgm:prSet presAssocID="{430DAB71-05C8-4351-AE77-64ACED261929}" presName="Accent1Text" presStyleLbl="node1" presStyleIdx="1" presStyleCnt="4"/>
      <dgm:spPr/>
    </dgm:pt>
    <dgm:pt modelId="{ED6E9B7D-9D32-4064-AD37-DA66059360A2}" type="pres">
      <dgm:prSet presAssocID="{430DAB71-05C8-4351-AE77-64ACED261929}" presName="spaceBetweenRectangles" presStyleCnt="0"/>
      <dgm:spPr/>
    </dgm:pt>
    <dgm:pt modelId="{727B4758-C580-4599-8159-CD767515C5EF}" type="pres">
      <dgm:prSet presAssocID="{11C2F8AE-CDFD-4C78-A16C-62C7E145CE4A}" presName="composite" presStyleCnt="0"/>
      <dgm:spPr/>
    </dgm:pt>
    <dgm:pt modelId="{6F83D205-D0A1-437C-86A0-AF48972C377C}" type="pres">
      <dgm:prSet presAssocID="{11C2F8AE-CDFD-4C78-A16C-62C7E145CE4A}" presName="Parent1" presStyleLbl="node1" presStyleIdx="2" presStyleCnt="4">
        <dgm:presLayoutVars>
          <dgm:chMax val="1"/>
          <dgm:chPref val="1"/>
          <dgm:bulletEnabled val="1"/>
        </dgm:presLayoutVars>
      </dgm:prSet>
      <dgm:spPr/>
    </dgm:pt>
    <dgm:pt modelId="{16338095-BDEA-4CB4-A915-C588621A4B0B}" type="pres">
      <dgm:prSet presAssocID="{11C2F8AE-CDFD-4C78-A16C-62C7E145CE4A}" presName="Childtext1" presStyleLbl="revTx" presStyleIdx="1" presStyleCnt="2">
        <dgm:presLayoutVars>
          <dgm:chMax val="0"/>
          <dgm:chPref val="0"/>
          <dgm:bulletEnabled val="1"/>
        </dgm:presLayoutVars>
      </dgm:prSet>
      <dgm:spPr/>
    </dgm:pt>
    <dgm:pt modelId="{0A070BF4-97D3-4142-B0D2-49C95544FC8B}" type="pres">
      <dgm:prSet presAssocID="{11C2F8AE-CDFD-4C78-A16C-62C7E145CE4A}" presName="BalanceSpacing" presStyleCnt="0"/>
      <dgm:spPr/>
    </dgm:pt>
    <dgm:pt modelId="{8EFCE608-4372-4D04-B64F-A42A71F8E653}" type="pres">
      <dgm:prSet presAssocID="{11C2F8AE-CDFD-4C78-A16C-62C7E145CE4A}" presName="BalanceSpacing1" presStyleCnt="0"/>
      <dgm:spPr/>
    </dgm:pt>
    <dgm:pt modelId="{DA881646-445A-49FB-A9C0-72BBD7B81A44}" type="pres">
      <dgm:prSet presAssocID="{BA454499-B16F-47B0-B79F-87EA80C1D259}" presName="Accent1Text" presStyleLbl="node1" presStyleIdx="3" presStyleCnt="4"/>
      <dgm:spPr/>
    </dgm:pt>
  </dgm:ptLst>
  <dgm:cxnLst>
    <dgm:cxn modelId="{DA65F418-DD80-461F-A2A4-4EB12D69E3C6}" type="presOf" srcId="{DE6C8729-115A-4C58-8D32-5513C755E2F4}" destId="{474ABB8C-4D46-48D5-B6CC-E50C04ACD46F}" srcOrd="0" destOrd="0" presId="urn:microsoft.com/office/officeart/2008/layout/AlternatingHexagons"/>
    <dgm:cxn modelId="{91A3762E-BA54-41AC-ADB4-8DE38B923A5D}" type="presOf" srcId="{BA454499-B16F-47B0-B79F-87EA80C1D259}" destId="{DA881646-445A-49FB-A9C0-72BBD7B81A44}" srcOrd="0" destOrd="0" presId="urn:microsoft.com/office/officeart/2008/layout/AlternatingHexagons"/>
    <dgm:cxn modelId="{2DA2E959-D934-462F-A156-C09A3324E7D5}" srcId="{1835D152-98D8-4D6C-8F63-104A9EC4770E}" destId="{DE6C8729-115A-4C58-8D32-5513C755E2F4}" srcOrd="0" destOrd="0" parTransId="{CA981971-787E-432D-9634-DBD5A88A3336}" sibTransId="{430DAB71-05C8-4351-AE77-64ACED261929}"/>
    <dgm:cxn modelId="{B3F8AB94-47E6-431F-B674-CBCDAC8127E7}" srcId="{1835D152-98D8-4D6C-8F63-104A9EC4770E}" destId="{11C2F8AE-CDFD-4C78-A16C-62C7E145CE4A}" srcOrd="1" destOrd="0" parTransId="{FA9A7C2C-1410-46CC-BA87-0C28E966FB64}" sibTransId="{BA454499-B16F-47B0-B79F-87EA80C1D259}"/>
    <dgm:cxn modelId="{D115DFAC-57DA-40CA-8921-A1726ACE2930}" type="presOf" srcId="{11C2F8AE-CDFD-4C78-A16C-62C7E145CE4A}" destId="{6F83D205-D0A1-437C-86A0-AF48972C377C}" srcOrd="0" destOrd="0" presId="urn:microsoft.com/office/officeart/2008/layout/AlternatingHexagons"/>
    <dgm:cxn modelId="{011972C5-C44F-4223-A93E-6FEEABBB09EB}" type="presOf" srcId="{1835D152-98D8-4D6C-8F63-104A9EC4770E}" destId="{2B24AA3C-AA39-4B45-8807-CF7EACBA0A16}" srcOrd="0" destOrd="0" presId="urn:microsoft.com/office/officeart/2008/layout/AlternatingHexagons"/>
    <dgm:cxn modelId="{9ABCF6FC-3334-4D43-869A-F386377CECDD}" type="presOf" srcId="{430DAB71-05C8-4351-AE77-64ACED261929}" destId="{D109DC38-441D-4770-99F5-6053AEDE4A0F}" srcOrd="0" destOrd="0" presId="urn:microsoft.com/office/officeart/2008/layout/AlternatingHexagons"/>
    <dgm:cxn modelId="{C63A9728-48C5-4803-BC37-C1FC9AB6E9BF}" type="presParOf" srcId="{2B24AA3C-AA39-4B45-8807-CF7EACBA0A16}" destId="{7F462764-9EB5-417F-8953-814A65C06065}" srcOrd="0" destOrd="0" presId="urn:microsoft.com/office/officeart/2008/layout/AlternatingHexagons"/>
    <dgm:cxn modelId="{8E4955E7-7B98-475F-A86F-C3B082245326}" type="presParOf" srcId="{7F462764-9EB5-417F-8953-814A65C06065}" destId="{474ABB8C-4D46-48D5-B6CC-E50C04ACD46F}" srcOrd="0" destOrd="0" presId="urn:microsoft.com/office/officeart/2008/layout/AlternatingHexagons"/>
    <dgm:cxn modelId="{F70F69A5-09D3-463A-9B7C-CC6027717F03}" type="presParOf" srcId="{7F462764-9EB5-417F-8953-814A65C06065}" destId="{1D494629-04B0-487C-B9A6-63C16B0673CE}" srcOrd="1" destOrd="0" presId="urn:microsoft.com/office/officeart/2008/layout/AlternatingHexagons"/>
    <dgm:cxn modelId="{BAEE3E4A-EEEA-481F-A240-8A0EAC07818D}" type="presParOf" srcId="{7F462764-9EB5-417F-8953-814A65C06065}" destId="{D16174D3-BABA-48D8-BEE0-2D50BBF39E4F}" srcOrd="2" destOrd="0" presId="urn:microsoft.com/office/officeart/2008/layout/AlternatingHexagons"/>
    <dgm:cxn modelId="{CA3D1CEF-2798-4315-A514-3FE6B67EF57C}" type="presParOf" srcId="{7F462764-9EB5-417F-8953-814A65C06065}" destId="{EF182949-2B0C-4492-905E-19AC9DA2AA2F}" srcOrd="3" destOrd="0" presId="urn:microsoft.com/office/officeart/2008/layout/AlternatingHexagons"/>
    <dgm:cxn modelId="{0AAC36F6-9090-4754-870E-A632A651D336}" type="presParOf" srcId="{7F462764-9EB5-417F-8953-814A65C06065}" destId="{D109DC38-441D-4770-99F5-6053AEDE4A0F}" srcOrd="4" destOrd="0" presId="urn:microsoft.com/office/officeart/2008/layout/AlternatingHexagons"/>
    <dgm:cxn modelId="{0EFAAF57-DC1C-4C9B-A154-A6593B7E99C5}" type="presParOf" srcId="{2B24AA3C-AA39-4B45-8807-CF7EACBA0A16}" destId="{ED6E9B7D-9D32-4064-AD37-DA66059360A2}" srcOrd="1" destOrd="0" presId="urn:microsoft.com/office/officeart/2008/layout/AlternatingHexagons"/>
    <dgm:cxn modelId="{4A5F8A18-A1B8-48DF-9BCF-82A9A8316C6E}" type="presParOf" srcId="{2B24AA3C-AA39-4B45-8807-CF7EACBA0A16}" destId="{727B4758-C580-4599-8159-CD767515C5EF}" srcOrd="2" destOrd="0" presId="urn:microsoft.com/office/officeart/2008/layout/AlternatingHexagons"/>
    <dgm:cxn modelId="{A0CBFB20-3649-4EBF-A25C-D9ED1B446209}" type="presParOf" srcId="{727B4758-C580-4599-8159-CD767515C5EF}" destId="{6F83D205-D0A1-437C-86A0-AF48972C377C}" srcOrd="0" destOrd="0" presId="urn:microsoft.com/office/officeart/2008/layout/AlternatingHexagons"/>
    <dgm:cxn modelId="{AFC49B9F-A362-46DE-969F-70E09BA7D4C8}" type="presParOf" srcId="{727B4758-C580-4599-8159-CD767515C5EF}" destId="{16338095-BDEA-4CB4-A915-C588621A4B0B}" srcOrd="1" destOrd="0" presId="urn:microsoft.com/office/officeart/2008/layout/AlternatingHexagons"/>
    <dgm:cxn modelId="{F54C4B61-5336-4705-9306-BF737A82ECD7}" type="presParOf" srcId="{727B4758-C580-4599-8159-CD767515C5EF}" destId="{0A070BF4-97D3-4142-B0D2-49C95544FC8B}" srcOrd="2" destOrd="0" presId="urn:microsoft.com/office/officeart/2008/layout/AlternatingHexagons"/>
    <dgm:cxn modelId="{1029BC3B-FADA-47D5-AD9B-7F6BF059C048}" type="presParOf" srcId="{727B4758-C580-4599-8159-CD767515C5EF}" destId="{8EFCE608-4372-4D04-B64F-A42A71F8E653}" srcOrd="3" destOrd="0" presId="urn:microsoft.com/office/officeart/2008/layout/AlternatingHexagons"/>
    <dgm:cxn modelId="{CF73D677-B13F-4E23-9777-33AA6E74ECE9}" type="presParOf" srcId="{727B4758-C580-4599-8159-CD767515C5EF}" destId="{DA881646-445A-49FB-A9C0-72BBD7B81A4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B581BF-FF83-4061-B3A3-DA16AE09D84C}"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D629D602-8686-4FA4-B983-C5176CA32CC3}">
      <dgm:prSet/>
      <dgm:spPr/>
      <dgm:t>
        <a:bodyPr/>
        <a:lstStyle/>
        <a:p>
          <a:r>
            <a:rPr lang="en-GB" dirty="0"/>
            <a:t>Overall, the researchers suggest that broadcasting hasn’t significantly expanded open justice. The portrayal of crime and sentencing remains focused on severe cases and lifelong imprisonment, ignoring common crimes like intimate partner violence, theft, assault, white-collar crimes, and drug offences. </a:t>
          </a:r>
          <a:endParaRPr lang="en-US" dirty="0"/>
        </a:p>
      </dgm:t>
    </dgm:pt>
    <dgm:pt modelId="{02D9941B-B91E-4C2B-9517-1461224D023A}" type="parTrans" cxnId="{ED55FC99-EC81-4D1D-871D-D55606262375}">
      <dgm:prSet/>
      <dgm:spPr/>
      <dgm:t>
        <a:bodyPr/>
        <a:lstStyle/>
        <a:p>
          <a:endParaRPr lang="en-US"/>
        </a:p>
      </dgm:t>
    </dgm:pt>
    <dgm:pt modelId="{3E288E8D-CF02-44A1-B01D-F4066A5936E9}" type="sibTrans" cxnId="{ED55FC99-EC81-4D1D-871D-D55606262375}">
      <dgm:prSet/>
      <dgm:spPr/>
      <dgm:t>
        <a:bodyPr/>
        <a:lstStyle/>
        <a:p>
          <a:endParaRPr lang="en-US"/>
        </a:p>
      </dgm:t>
    </dgm:pt>
    <dgm:pt modelId="{044A0BE8-D0C5-4541-83DE-2DD81F0794AB}">
      <dgm:prSet/>
      <dgm:spPr/>
      <dgm:t>
        <a:bodyPr/>
        <a:lstStyle/>
        <a:p>
          <a:r>
            <a:rPr lang="en-GB" dirty="0"/>
            <a:t>Cases selected for broadcast were similar to those covered using traditional methods, arguably doing little to enhance public understanding and engage interest in criminal proceedings in a realistic and representative manner. </a:t>
          </a:r>
          <a:endParaRPr lang="en-US" dirty="0"/>
        </a:p>
      </dgm:t>
    </dgm:pt>
    <dgm:pt modelId="{D35D99C3-1D2C-4B13-86A1-C78BF964FA3A}" type="parTrans" cxnId="{16862607-59EA-49F7-9F96-737CC919DF92}">
      <dgm:prSet/>
      <dgm:spPr/>
      <dgm:t>
        <a:bodyPr/>
        <a:lstStyle/>
        <a:p>
          <a:endParaRPr lang="en-US"/>
        </a:p>
      </dgm:t>
    </dgm:pt>
    <dgm:pt modelId="{6F3A3ACD-936F-4F6C-A3BD-00BDB3D516F5}" type="sibTrans" cxnId="{16862607-59EA-49F7-9F96-737CC919DF92}">
      <dgm:prSet/>
      <dgm:spPr/>
      <dgm:t>
        <a:bodyPr/>
        <a:lstStyle/>
        <a:p>
          <a:endParaRPr lang="en-US"/>
        </a:p>
      </dgm:t>
    </dgm:pt>
    <dgm:pt modelId="{743E49E1-FD5F-41BE-BBA8-A5824BD8843B}" type="pres">
      <dgm:prSet presAssocID="{2DB581BF-FF83-4061-B3A3-DA16AE09D84C}" presName="hierChild1" presStyleCnt="0">
        <dgm:presLayoutVars>
          <dgm:chPref val="1"/>
          <dgm:dir/>
          <dgm:animOne val="branch"/>
          <dgm:animLvl val="lvl"/>
          <dgm:resizeHandles/>
        </dgm:presLayoutVars>
      </dgm:prSet>
      <dgm:spPr/>
    </dgm:pt>
    <dgm:pt modelId="{EBAEAC0C-148D-4747-8D2D-4A1F7282BF48}" type="pres">
      <dgm:prSet presAssocID="{D629D602-8686-4FA4-B983-C5176CA32CC3}" presName="hierRoot1" presStyleCnt="0"/>
      <dgm:spPr/>
    </dgm:pt>
    <dgm:pt modelId="{FA05E2A2-DA37-44BA-A32B-773F264A64E8}" type="pres">
      <dgm:prSet presAssocID="{D629D602-8686-4FA4-B983-C5176CA32CC3}" presName="composite" presStyleCnt="0"/>
      <dgm:spPr/>
    </dgm:pt>
    <dgm:pt modelId="{F559B4E3-6B2D-4564-9C59-B1522B77830B}" type="pres">
      <dgm:prSet presAssocID="{D629D602-8686-4FA4-B983-C5176CA32CC3}" presName="background" presStyleLbl="node0" presStyleIdx="0" presStyleCnt="2"/>
      <dgm:spPr/>
    </dgm:pt>
    <dgm:pt modelId="{755C931D-AED7-4BBA-AAB1-50259E0DE365}" type="pres">
      <dgm:prSet presAssocID="{D629D602-8686-4FA4-B983-C5176CA32CC3}" presName="text" presStyleLbl="fgAcc0" presStyleIdx="0" presStyleCnt="2">
        <dgm:presLayoutVars>
          <dgm:chPref val="3"/>
        </dgm:presLayoutVars>
      </dgm:prSet>
      <dgm:spPr/>
    </dgm:pt>
    <dgm:pt modelId="{3D449748-C52C-4913-BE60-3EF8546C4740}" type="pres">
      <dgm:prSet presAssocID="{D629D602-8686-4FA4-B983-C5176CA32CC3}" presName="hierChild2" presStyleCnt="0"/>
      <dgm:spPr/>
    </dgm:pt>
    <dgm:pt modelId="{27C8C00C-79E9-4518-AF71-43CA72074CC4}" type="pres">
      <dgm:prSet presAssocID="{044A0BE8-D0C5-4541-83DE-2DD81F0794AB}" presName="hierRoot1" presStyleCnt="0"/>
      <dgm:spPr/>
    </dgm:pt>
    <dgm:pt modelId="{C21AFB01-66DF-42DD-AC06-FD7FE39814F0}" type="pres">
      <dgm:prSet presAssocID="{044A0BE8-D0C5-4541-83DE-2DD81F0794AB}" presName="composite" presStyleCnt="0"/>
      <dgm:spPr/>
    </dgm:pt>
    <dgm:pt modelId="{BA42A34A-809B-4400-9A5A-2C02CC8F9EA7}" type="pres">
      <dgm:prSet presAssocID="{044A0BE8-D0C5-4541-83DE-2DD81F0794AB}" presName="background" presStyleLbl="node0" presStyleIdx="1" presStyleCnt="2"/>
      <dgm:spPr/>
    </dgm:pt>
    <dgm:pt modelId="{01799304-B08F-4058-A160-07675EBACABE}" type="pres">
      <dgm:prSet presAssocID="{044A0BE8-D0C5-4541-83DE-2DD81F0794AB}" presName="text" presStyleLbl="fgAcc0" presStyleIdx="1" presStyleCnt="2">
        <dgm:presLayoutVars>
          <dgm:chPref val="3"/>
        </dgm:presLayoutVars>
      </dgm:prSet>
      <dgm:spPr/>
    </dgm:pt>
    <dgm:pt modelId="{48D41E52-C990-4D56-8DBD-0DE6A3716C0F}" type="pres">
      <dgm:prSet presAssocID="{044A0BE8-D0C5-4541-83DE-2DD81F0794AB}" presName="hierChild2" presStyleCnt="0"/>
      <dgm:spPr/>
    </dgm:pt>
  </dgm:ptLst>
  <dgm:cxnLst>
    <dgm:cxn modelId="{16862607-59EA-49F7-9F96-737CC919DF92}" srcId="{2DB581BF-FF83-4061-B3A3-DA16AE09D84C}" destId="{044A0BE8-D0C5-4541-83DE-2DD81F0794AB}" srcOrd="1" destOrd="0" parTransId="{D35D99C3-1D2C-4B13-86A1-C78BF964FA3A}" sibTransId="{6F3A3ACD-936F-4F6C-A3BD-00BDB3D516F5}"/>
    <dgm:cxn modelId="{0BAB7713-4175-43D8-9AC8-3CA6BCDB7569}" type="presOf" srcId="{2DB581BF-FF83-4061-B3A3-DA16AE09D84C}" destId="{743E49E1-FD5F-41BE-BBA8-A5824BD8843B}" srcOrd="0" destOrd="0" presId="urn:microsoft.com/office/officeart/2005/8/layout/hierarchy1"/>
    <dgm:cxn modelId="{ED55FC99-EC81-4D1D-871D-D55606262375}" srcId="{2DB581BF-FF83-4061-B3A3-DA16AE09D84C}" destId="{D629D602-8686-4FA4-B983-C5176CA32CC3}" srcOrd="0" destOrd="0" parTransId="{02D9941B-B91E-4C2B-9517-1461224D023A}" sibTransId="{3E288E8D-CF02-44A1-B01D-F4066A5936E9}"/>
    <dgm:cxn modelId="{278F19BE-8ECC-40BB-8434-991B24314719}" type="presOf" srcId="{D629D602-8686-4FA4-B983-C5176CA32CC3}" destId="{755C931D-AED7-4BBA-AAB1-50259E0DE365}" srcOrd="0" destOrd="0" presId="urn:microsoft.com/office/officeart/2005/8/layout/hierarchy1"/>
    <dgm:cxn modelId="{ED3F37D1-8591-4460-98A1-5CD14A1D3F92}" type="presOf" srcId="{044A0BE8-D0C5-4541-83DE-2DD81F0794AB}" destId="{01799304-B08F-4058-A160-07675EBACABE}" srcOrd="0" destOrd="0" presId="urn:microsoft.com/office/officeart/2005/8/layout/hierarchy1"/>
    <dgm:cxn modelId="{59E2F348-CC78-432E-ACD6-82AFC0784256}" type="presParOf" srcId="{743E49E1-FD5F-41BE-BBA8-A5824BD8843B}" destId="{EBAEAC0C-148D-4747-8D2D-4A1F7282BF48}" srcOrd="0" destOrd="0" presId="urn:microsoft.com/office/officeart/2005/8/layout/hierarchy1"/>
    <dgm:cxn modelId="{5BA790CF-1C1C-45F5-8446-16EDEFEB9E5E}" type="presParOf" srcId="{EBAEAC0C-148D-4747-8D2D-4A1F7282BF48}" destId="{FA05E2A2-DA37-44BA-A32B-773F264A64E8}" srcOrd="0" destOrd="0" presId="urn:microsoft.com/office/officeart/2005/8/layout/hierarchy1"/>
    <dgm:cxn modelId="{EA3E35AF-AC0F-424B-8451-5AF0EC3AD75F}" type="presParOf" srcId="{FA05E2A2-DA37-44BA-A32B-773F264A64E8}" destId="{F559B4E3-6B2D-4564-9C59-B1522B77830B}" srcOrd="0" destOrd="0" presId="urn:microsoft.com/office/officeart/2005/8/layout/hierarchy1"/>
    <dgm:cxn modelId="{A80B1BB7-EC13-45A1-A2A6-C27EA77E098A}" type="presParOf" srcId="{FA05E2A2-DA37-44BA-A32B-773F264A64E8}" destId="{755C931D-AED7-4BBA-AAB1-50259E0DE365}" srcOrd="1" destOrd="0" presId="urn:microsoft.com/office/officeart/2005/8/layout/hierarchy1"/>
    <dgm:cxn modelId="{62664905-4E56-4527-A8CE-8DDE27AD3287}" type="presParOf" srcId="{EBAEAC0C-148D-4747-8D2D-4A1F7282BF48}" destId="{3D449748-C52C-4913-BE60-3EF8546C4740}" srcOrd="1" destOrd="0" presId="urn:microsoft.com/office/officeart/2005/8/layout/hierarchy1"/>
    <dgm:cxn modelId="{0481184E-3A4D-4E72-B860-1854D650F2EF}" type="presParOf" srcId="{743E49E1-FD5F-41BE-BBA8-A5824BD8843B}" destId="{27C8C00C-79E9-4518-AF71-43CA72074CC4}" srcOrd="1" destOrd="0" presId="urn:microsoft.com/office/officeart/2005/8/layout/hierarchy1"/>
    <dgm:cxn modelId="{92BD557B-B8F1-44F3-886B-EF873B59E3FD}" type="presParOf" srcId="{27C8C00C-79E9-4518-AF71-43CA72074CC4}" destId="{C21AFB01-66DF-42DD-AC06-FD7FE39814F0}" srcOrd="0" destOrd="0" presId="urn:microsoft.com/office/officeart/2005/8/layout/hierarchy1"/>
    <dgm:cxn modelId="{6D27CAA5-71AD-44C6-8C49-BD276C347042}" type="presParOf" srcId="{C21AFB01-66DF-42DD-AC06-FD7FE39814F0}" destId="{BA42A34A-809B-4400-9A5A-2C02CC8F9EA7}" srcOrd="0" destOrd="0" presId="urn:microsoft.com/office/officeart/2005/8/layout/hierarchy1"/>
    <dgm:cxn modelId="{B91CC99B-692F-4ADB-AB40-75150A667081}" type="presParOf" srcId="{C21AFB01-66DF-42DD-AC06-FD7FE39814F0}" destId="{01799304-B08F-4058-A160-07675EBACABE}" srcOrd="1" destOrd="0" presId="urn:microsoft.com/office/officeart/2005/8/layout/hierarchy1"/>
    <dgm:cxn modelId="{C49C5743-B143-49AE-BEA3-241DC3B43788}" type="presParOf" srcId="{27C8C00C-79E9-4518-AF71-43CA72074CC4}" destId="{48D41E52-C990-4D56-8DBD-0DE6A3716C0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19C3B-5316-4232-B1B8-D1733BA12497}">
      <dsp:nvSpPr>
        <dsp:cNvPr id="0" name=""/>
        <dsp:cNvSpPr/>
      </dsp:nvSpPr>
      <dsp:spPr>
        <a:xfrm>
          <a:off x="0" y="599029"/>
          <a:ext cx="10512425" cy="11059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317DA4-B4EE-482D-B90A-74D5CED61725}">
      <dsp:nvSpPr>
        <dsp:cNvPr id="0" name=""/>
        <dsp:cNvSpPr/>
      </dsp:nvSpPr>
      <dsp:spPr>
        <a:xfrm>
          <a:off x="334534" y="847856"/>
          <a:ext cx="608245" cy="6082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A9E75B-3645-4016-8FA1-02226919B478}">
      <dsp:nvSpPr>
        <dsp:cNvPr id="0" name=""/>
        <dsp:cNvSpPr/>
      </dsp:nvSpPr>
      <dsp:spPr>
        <a:xfrm>
          <a:off x="1277314" y="599029"/>
          <a:ext cx="9235110" cy="110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41" tIns="117041" rIns="117041" bIns="117041" numCol="1" spcCol="1270" anchor="ctr" anchorCtr="0">
          <a:noAutofit/>
        </a:bodyPr>
        <a:lstStyle/>
        <a:p>
          <a:pPr marL="0" lvl="0" indent="0" algn="l" defTabSz="1111250">
            <a:lnSpc>
              <a:spcPct val="90000"/>
            </a:lnSpc>
            <a:spcBef>
              <a:spcPct val="0"/>
            </a:spcBef>
            <a:spcAft>
              <a:spcPct val="35000"/>
            </a:spcAft>
            <a:buNone/>
          </a:pPr>
          <a:r>
            <a:rPr lang="en-GB" sz="2500" kern="1200" dirty="0"/>
            <a:t>The accepted open justice position: </a:t>
          </a:r>
          <a:endParaRPr lang="en-US" sz="2500" kern="1200" dirty="0"/>
        </a:p>
      </dsp:txBody>
      <dsp:txXfrm>
        <a:off x="1277314" y="599029"/>
        <a:ext cx="9235110" cy="1105900"/>
      </dsp:txXfrm>
    </dsp:sp>
    <dsp:sp modelId="{ACF94A2A-0590-48AB-9D74-163452ECF638}">
      <dsp:nvSpPr>
        <dsp:cNvPr id="0" name=""/>
        <dsp:cNvSpPr/>
      </dsp:nvSpPr>
      <dsp:spPr>
        <a:xfrm>
          <a:off x="0" y="1981404"/>
          <a:ext cx="10512425" cy="11059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03528-BF8B-40B9-A322-4214D691635F}">
      <dsp:nvSpPr>
        <dsp:cNvPr id="0" name=""/>
        <dsp:cNvSpPr/>
      </dsp:nvSpPr>
      <dsp:spPr>
        <a:xfrm>
          <a:off x="334534" y="2230232"/>
          <a:ext cx="608245" cy="6082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27C3FD-DCBE-4F71-A4EB-013BEFB9433B}">
      <dsp:nvSpPr>
        <dsp:cNvPr id="0" name=""/>
        <dsp:cNvSpPr/>
      </dsp:nvSpPr>
      <dsp:spPr>
        <a:xfrm>
          <a:off x="1277314" y="1981404"/>
          <a:ext cx="9235110" cy="110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41" tIns="117041" rIns="117041" bIns="117041" numCol="1" spcCol="1270" anchor="ctr" anchorCtr="0">
          <a:noAutofit/>
        </a:bodyPr>
        <a:lstStyle/>
        <a:p>
          <a:pPr marL="0" lvl="0" indent="0" algn="l" defTabSz="1111250">
            <a:lnSpc>
              <a:spcPct val="90000"/>
            </a:lnSpc>
            <a:spcBef>
              <a:spcPct val="0"/>
            </a:spcBef>
            <a:spcAft>
              <a:spcPct val="35000"/>
            </a:spcAft>
            <a:buNone/>
          </a:pPr>
          <a:r>
            <a:rPr lang="en-GB" sz="2500" kern="1200" dirty="0"/>
            <a:t>“Justice must be done and it must be seen to be done”</a:t>
          </a:r>
          <a:endParaRPr lang="en-US" sz="2500" kern="1200" dirty="0"/>
        </a:p>
      </dsp:txBody>
      <dsp:txXfrm>
        <a:off x="1277314" y="1981404"/>
        <a:ext cx="9235110" cy="11059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97F21-1FA4-41FF-98D2-25C7736A9489}">
      <dsp:nvSpPr>
        <dsp:cNvPr id="0" name=""/>
        <dsp:cNvSpPr/>
      </dsp:nvSpPr>
      <dsp:spPr>
        <a:xfrm>
          <a:off x="4621" y="560612"/>
          <a:ext cx="2020453" cy="24837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Endorses the approach in the </a:t>
          </a:r>
          <a:r>
            <a:rPr lang="en-GB" sz="1800" i="1" kern="1200"/>
            <a:t>Guardian</a:t>
          </a:r>
          <a:r>
            <a:rPr lang="en-GB" sz="1800" kern="1200"/>
            <a:t> case</a:t>
          </a:r>
          <a:endParaRPr lang="en-US" sz="1800" kern="1200"/>
        </a:p>
      </dsp:txBody>
      <dsp:txXfrm>
        <a:off x="63798" y="619789"/>
        <a:ext cx="1902099" cy="2365383"/>
      </dsp:txXfrm>
    </dsp:sp>
    <dsp:sp modelId="{74211326-31CB-4002-B05A-C616D2D216A4}">
      <dsp:nvSpPr>
        <dsp:cNvPr id="0" name=""/>
        <dsp:cNvSpPr/>
      </dsp:nvSpPr>
      <dsp:spPr>
        <a:xfrm>
          <a:off x="2227119" y="1551944"/>
          <a:ext cx="428336" cy="5010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27119" y="1652158"/>
        <a:ext cx="299835" cy="300644"/>
      </dsp:txXfrm>
    </dsp:sp>
    <dsp:sp modelId="{F70797E4-A6F4-4B43-A9AD-D1407349FC9E}">
      <dsp:nvSpPr>
        <dsp:cNvPr id="0" name=""/>
        <dsp:cNvSpPr/>
      </dsp:nvSpPr>
      <dsp:spPr>
        <a:xfrm>
          <a:off x="2833255" y="560612"/>
          <a:ext cx="2020453" cy="24837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Notes the continued possibility of reasons for denying access</a:t>
          </a:r>
          <a:endParaRPr lang="en-US" sz="1800" kern="1200"/>
        </a:p>
      </dsp:txBody>
      <dsp:txXfrm>
        <a:off x="2892432" y="619789"/>
        <a:ext cx="1902099" cy="2365383"/>
      </dsp:txXfrm>
    </dsp:sp>
    <dsp:sp modelId="{CBB3CE90-2BBA-48D5-ACFD-337DA940FABD}">
      <dsp:nvSpPr>
        <dsp:cNvPr id="0" name=""/>
        <dsp:cNvSpPr/>
      </dsp:nvSpPr>
      <dsp:spPr>
        <a:xfrm>
          <a:off x="5055754" y="1551944"/>
          <a:ext cx="428336" cy="5010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55754" y="1652158"/>
        <a:ext cx="299835" cy="300644"/>
      </dsp:txXfrm>
    </dsp:sp>
    <dsp:sp modelId="{64C4291C-ABBD-4799-AE14-81D2A7B9F470}">
      <dsp:nvSpPr>
        <dsp:cNvPr id="0" name=""/>
        <dsp:cNvSpPr/>
      </dsp:nvSpPr>
      <dsp:spPr>
        <a:xfrm>
          <a:off x="5661890" y="560612"/>
          <a:ext cx="2020453" cy="24837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Identifies as default available: </a:t>
          </a:r>
          <a:endParaRPr lang="en-US" sz="1800" kern="1200" dirty="0"/>
        </a:p>
        <a:p>
          <a:pPr marL="114300" lvl="1" indent="-114300" algn="l" defTabSz="622300">
            <a:lnSpc>
              <a:spcPct val="90000"/>
            </a:lnSpc>
            <a:spcBef>
              <a:spcPct val="0"/>
            </a:spcBef>
            <a:spcAft>
              <a:spcPct val="15000"/>
            </a:spcAft>
            <a:buChar char="•"/>
          </a:pPr>
          <a:r>
            <a:rPr lang="en-GB" sz="1400" kern="1200" dirty="0"/>
            <a:t>the parties’ written submissions and arguments, </a:t>
          </a:r>
          <a:endParaRPr lang="en-US" sz="1400" kern="1200" dirty="0"/>
        </a:p>
        <a:p>
          <a:pPr marL="114300" lvl="1" indent="-114300" algn="l" defTabSz="622300">
            <a:lnSpc>
              <a:spcPct val="90000"/>
            </a:lnSpc>
            <a:spcBef>
              <a:spcPct val="0"/>
            </a:spcBef>
            <a:spcAft>
              <a:spcPct val="15000"/>
            </a:spcAft>
            <a:buChar char="•"/>
          </a:pPr>
          <a:r>
            <a:rPr lang="en-GB" sz="1400" kern="1200" dirty="0"/>
            <a:t>but also to the documents which have been placed before the court and referred to during the hearing.</a:t>
          </a:r>
          <a:endParaRPr lang="en-US" sz="1400" kern="1200" dirty="0"/>
        </a:p>
      </dsp:txBody>
      <dsp:txXfrm>
        <a:off x="5721067" y="619789"/>
        <a:ext cx="1902099" cy="2365383"/>
      </dsp:txXfrm>
    </dsp:sp>
    <dsp:sp modelId="{1EF92B34-1F28-4EA3-9D22-F57C864F1D46}">
      <dsp:nvSpPr>
        <dsp:cNvPr id="0" name=""/>
        <dsp:cNvSpPr/>
      </dsp:nvSpPr>
      <dsp:spPr>
        <a:xfrm>
          <a:off x="7884389" y="1551944"/>
          <a:ext cx="428336" cy="5010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84389" y="1652158"/>
        <a:ext cx="299835" cy="300644"/>
      </dsp:txXfrm>
    </dsp:sp>
    <dsp:sp modelId="{E41274E3-6A43-49A2-AC04-2DD94263FA42}">
      <dsp:nvSpPr>
        <dsp:cNvPr id="0" name=""/>
        <dsp:cNvSpPr/>
      </dsp:nvSpPr>
      <dsp:spPr>
        <a:xfrm>
          <a:off x="8490525" y="560612"/>
          <a:ext cx="2020453" cy="24837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Calls on the CPRC to “give consideration to the questions of principle and practice raised by this case”. </a:t>
          </a:r>
          <a:endParaRPr lang="en-US" sz="1800" kern="1200" dirty="0"/>
        </a:p>
      </dsp:txBody>
      <dsp:txXfrm>
        <a:off x="8549702" y="619789"/>
        <a:ext cx="1902099" cy="23653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CA3D-A717-4EFD-8E3B-B29319C165B6}">
      <dsp:nvSpPr>
        <dsp:cNvPr id="0" name=""/>
        <dsp:cNvSpPr/>
      </dsp:nvSpPr>
      <dsp:spPr>
        <a:xfrm>
          <a:off x="0" y="0"/>
          <a:ext cx="8935561" cy="11059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We have CE File – use it!</a:t>
          </a:r>
          <a:endParaRPr lang="en-US" sz="3100" kern="1200"/>
        </a:p>
      </dsp:txBody>
      <dsp:txXfrm>
        <a:off x="32391" y="32391"/>
        <a:ext cx="7742208" cy="1041118"/>
      </dsp:txXfrm>
    </dsp:sp>
    <dsp:sp modelId="{1EB1963B-6A20-442A-9CA1-D2BAD37BB927}">
      <dsp:nvSpPr>
        <dsp:cNvPr id="0" name=""/>
        <dsp:cNvSpPr/>
      </dsp:nvSpPr>
      <dsp:spPr>
        <a:xfrm>
          <a:off x="788431" y="1290216"/>
          <a:ext cx="8935561" cy="11059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We know what Dring documents are</a:t>
          </a:r>
          <a:endParaRPr lang="en-US" sz="3100" kern="1200"/>
        </a:p>
      </dsp:txBody>
      <dsp:txXfrm>
        <a:off x="820822" y="1322607"/>
        <a:ext cx="7363512" cy="1041118"/>
      </dsp:txXfrm>
    </dsp:sp>
    <dsp:sp modelId="{CF65D37F-B6C5-474D-8E21-FB1BAD42E653}">
      <dsp:nvSpPr>
        <dsp:cNvPr id="0" name=""/>
        <dsp:cNvSpPr/>
      </dsp:nvSpPr>
      <dsp:spPr>
        <a:xfrm>
          <a:off x="1576863" y="2580433"/>
          <a:ext cx="8935561" cy="11059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We can add them to CE File once they become public domain documents</a:t>
          </a:r>
          <a:endParaRPr lang="en-US" sz="3100" kern="1200"/>
        </a:p>
      </dsp:txBody>
      <dsp:txXfrm>
        <a:off x="1609254" y="2612824"/>
        <a:ext cx="7363512" cy="1041118"/>
      </dsp:txXfrm>
    </dsp:sp>
    <dsp:sp modelId="{93E9E302-158B-40DD-B44E-EA2CBF98C3BA}">
      <dsp:nvSpPr>
        <dsp:cNvPr id="0" name=""/>
        <dsp:cNvSpPr/>
      </dsp:nvSpPr>
      <dsp:spPr>
        <a:xfrm>
          <a:off x="8216726" y="838640"/>
          <a:ext cx="718835" cy="718835"/>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78464" y="838640"/>
        <a:ext cx="395359" cy="540923"/>
      </dsp:txXfrm>
    </dsp:sp>
    <dsp:sp modelId="{23FB6D50-4C05-41BC-90E3-D9BAE158CD36}">
      <dsp:nvSpPr>
        <dsp:cNvPr id="0" name=""/>
        <dsp:cNvSpPr/>
      </dsp:nvSpPr>
      <dsp:spPr>
        <a:xfrm>
          <a:off x="9005157" y="2121485"/>
          <a:ext cx="718835" cy="718835"/>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166895" y="2121485"/>
        <a:ext cx="395359" cy="5409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C1ED-88AE-4877-B4AD-DDFC99FCE610}">
      <dsp:nvSpPr>
        <dsp:cNvPr id="0" name=""/>
        <dsp:cNvSpPr/>
      </dsp:nvSpPr>
      <dsp:spPr>
        <a:xfrm>
          <a:off x="0" y="146"/>
          <a:ext cx="3784473" cy="4414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kern="1200"/>
            <a:t>skeleton arguments;</a:t>
          </a:r>
          <a:endParaRPr lang="en-US" sz="900" kern="1200"/>
        </a:p>
      </dsp:txBody>
      <dsp:txXfrm>
        <a:off x="21549" y="21695"/>
        <a:ext cx="3741375" cy="398344"/>
      </dsp:txXfrm>
    </dsp:sp>
    <dsp:sp modelId="{56E89EBC-2533-4D0F-989C-BED60A70834F}">
      <dsp:nvSpPr>
        <dsp:cNvPr id="0" name=""/>
        <dsp:cNvSpPr/>
      </dsp:nvSpPr>
      <dsp:spPr>
        <a:xfrm>
          <a:off x="0" y="463660"/>
          <a:ext cx="3784473" cy="4414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kern="1200"/>
            <a:t>written opening submissions;</a:t>
          </a:r>
          <a:endParaRPr lang="en-US" sz="900" kern="1200"/>
        </a:p>
      </dsp:txBody>
      <dsp:txXfrm>
        <a:off x="21549" y="485209"/>
        <a:ext cx="3741375" cy="398344"/>
      </dsp:txXfrm>
    </dsp:sp>
    <dsp:sp modelId="{A942AD7A-00D0-4F17-BC2A-D6123EDD4ECC}">
      <dsp:nvSpPr>
        <dsp:cNvPr id="0" name=""/>
        <dsp:cNvSpPr/>
      </dsp:nvSpPr>
      <dsp:spPr>
        <a:xfrm>
          <a:off x="0" y="927174"/>
          <a:ext cx="3784473" cy="4414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kern="1200"/>
            <a:t>written closing submissions;</a:t>
          </a:r>
          <a:endParaRPr lang="en-US" sz="900" kern="1200"/>
        </a:p>
      </dsp:txBody>
      <dsp:txXfrm>
        <a:off x="21549" y="948723"/>
        <a:ext cx="3741375" cy="398344"/>
      </dsp:txXfrm>
    </dsp:sp>
    <dsp:sp modelId="{8EFC6491-3E5A-40F3-A1E6-018EBAFB5156}">
      <dsp:nvSpPr>
        <dsp:cNvPr id="0" name=""/>
        <dsp:cNvSpPr/>
      </dsp:nvSpPr>
      <dsp:spPr>
        <a:xfrm>
          <a:off x="0" y="1390688"/>
          <a:ext cx="3784473" cy="4414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kern="1200"/>
            <a:t>other written submissions provided to a judge and relied upon in the hearing;</a:t>
          </a:r>
          <a:endParaRPr lang="en-US" sz="900" kern="1200"/>
        </a:p>
      </dsp:txBody>
      <dsp:txXfrm>
        <a:off x="21549" y="1412237"/>
        <a:ext cx="3741375" cy="398344"/>
      </dsp:txXfrm>
    </dsp:sp>
    <dsp:sp modelId="{691582AE-80F5-4E5E-9687-4D2F10FFC533}">
      <dsp:nvSpPr>
        <dsp:cNvPr id="0" name=""/>
        <dsp:cNvSpPr/>
      </dsp:nvSpPr>
      <dsp:spPr>
        <a:xfrm rot="5400000">
          <a:off x="6971872" y="-1289051"/>
          <a:ext cx="353153" cy="672795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GB" sz="900" kern="1200"/>
            <a:t>including those relied upon as evidence in chief at trial and those relied upon at a public hearing of an application;</a:t>
          </a:r>
          <a:endParaRPr lang="en-US" sz="900" kern="1200"/>
        </a:p>
        <a:p>
          <a:pPr marL="57150" lvl="1" indent="-57150" algn="l" defTabSz="400050">
            <a:lnSpc>
              <a:spcPct val="90000"/>
            </a:lnSpc>
            <a:spcBef>
              <a:spcPct val="0"/>
            </a:spcBef>
            <a:spcAft>
              <a:spcPct val="15000"/>
            </a:spcAft>
            <a:buChar char="•"/>
          </a:pPr>
          <a:r>
            <a:rPr lang="en-GB" sz="900" kern="1200"/>
            <a:t>not including documents appended or annexed to the witness statement or affidavit;</a:t>
          </a:r>
          <a:endParaRPr lang="en-US" sz="900" kern="1200"/>
        </a:p>
      </dsp:txBody>
      <dsp:txXfrm rot="-5400000">
        <a:off x="3784473" y="1915588"/>
        <a:ext cx="6710712" cy="318673"/>
      </dsp:txXfrm>
    </dsp:sp>
    <dsp:sp modelId="{AAB5CC06-5E00-4BBC-B11E-ED281C2893A5}">
      <dsp:nvSpPr>
        <dsp:cNvPr id="0" name=""/>
        <dsp:cNvSpPr/>
      </dsp:nvSpPr>
      <dsp:spPr>
        <a:xfrm>
          <a:off x="0" y="1854203"/>
          <a:ext cx="3784473" cy="4414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kern="1200"/>
            <a:t>witness statements and affidavits –</a:t>
          </a:r>
          <a:endParaRPr lang="en-US" sz="900" kern="1200"/>
        </a:p>
      </dsp:txBody>
      <dsp:txXfrm>
        <a:off x="21549" y="1875752"/>
        <a:ext cx="3741375" cy="398344"/>
      </dsp:txXfrm>
    </dsp:sp>
    <dsp:sp modelId="{A8DF54DC-D76A-49D1-99DC-331C65030DFC}">
      <dsp:nvSpPr>
        <dsp:cNvPr id="0" name=""/>
        <dsp:cNvSpPr/>
      </dsp:nvSpPr>
      <dsp:spPr>
        <a:xfrm rot="5400000">
          <a:off x="6971872" y="-825537"/>
          <a:ext cx="353153" cy="672795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GB" sz="900" kern="1200"/>
            <a:t>those adduced as evidence in chief at trial and those relied upon at a public hearing of an application;</a:t>
          </a:r>
          <a:endParaRPr lang="en-US" sz="900" kern="1200"/>
        </a:p>
        <a:p>
          <a:pPr marL="57150" lvl="1" indent="-57150" algn="l" defTabSz="400050">
            <a:lnSpc>
              <a:spcPct val="90000"/>
            </a:lnSpc>
            <a:spcBef>
              <a:spcPct val="0"/>
            </a:spcBef>
            <a:spcAft>
              <a:spcPct val="15000"/>
            </a:spcAft>
            <a:buChar char="•"/>
          </a:pPr>
          <a:r>
            <a:rPr lang="en-GB" sz="900" kern="1200"/>
            <a:t>annexes and appendices to expert reports;</a:t>
          </a:r>
          <a:endParaRPr lang="en-US" sz="900" kern="1200"/>
        </a:p>
      </dsp:txBody>
      <dsp:txXfrm rot="-5400000">
        <a:off x="3784473" y="2379102"/>
        <a:ext cx="6710712" cy="318673"/>
      </dsp:txXfrm>
    </dsp:sp>
    <dsp:sp modelId="{F833D4EF-0245-46C5-9057-2D469EC18CD6}">
      <dsp:nvSpPr>
        <dsp:cNvPr id="0" name=""/>
        <dsp:cNvSpPr/>
      </dsp:nvSpPr>
      <dsp:spPr>
        <a:xfrm>
          <a:off x="0" y="2317717"/>
          <a:ext cx="3784473" cy="4414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kern="1200"/>
            <a:t>expert reports, including –</a:t>
          </a:r>
          <a:endParaRPr lang="en-US" sz="900" kern="1200"/>
        </a:p>
      </dsp:txBody>
      <dsp:txXfrm>
        <a:off x="21549" y="2339266"/>
        <a:ext cx="3741375" cy="398344"/>
      </dsp:txXfrm>
    </dsp:sp>
    <dsp:sp modelId="{512A0A6E-099A-4FFD-A4F9-8A3493F18FF3}">
      <dsp:nvSpPr>
        <dsp:cNvPr id="0" name=""/>
        <dsp:cNvSpPr/>
      </dsp:nvSpPr>
      <dsp:spPr>
        <a:xfrm>
          <a:off x="0" y="2781231"/>
          <a:ext cx="3784473" cy="4414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kern="1200"/>
            <a:t>any other document or documents critical to the understanding of the hearing ordered by the judge at the hearing to be a Public Domain Document;</a:t>
          </a:r>
          <a:endParaRPr lang="en-US" sz="900" kern="1200"/>
        </a:p>
      </dsp:txBody>
      <dsp:txXfrm>
        <a:off x="21549" y="2802780"/>
        <a:ext cx="3741375" cy="398344"/>
      </dsp:txXfrm>
    </dsp:sp>
    <dsp:sp modelId="{68DB0D03-AE1E-42CC-A2ED-6EB23CCE7642}">
      <dsp:nvSpPr>
        <dsp:cNvPr id="0" name=""/>
        <dsp:cNvSpPr/>
      </dsp:nvSpPr>
      <dsp:spPr>
        <a:xfrm>
          <a:off x="0" y="3244745"/>
          <a:ext cx="3784473" cy="4414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kern="1200"/>
            <a:t>any documents agreed by the parties to be Public Domain Documents.</a:t>
          </a:r>
          <a:endParaRPr lang="en-US" sz="900" kern="1200"/>
        </a:p>
      </dsp:txBody>
      <dsp:txXfrm>
        <a:off x="21549" y="3266294"/>
        <a:ext cx="3741375" cy="3983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7F78D-0E80-42DD-9DF4-F1E26672A0DB}">
      <dsp:nvSpPr>
        <dsp:cNvPr id="0" name=""/>
        <dsp:cNvSpPr/>
      </dsp:nvSpPr>
      <dsp:spPr>
        <a:xfrm>
          <a:off x="0" y="585806"/>
          <a:ext cx="10515600" cy="10814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5B9F5-6BF7-41B0-8EE9-1F3960099478}">
      <dsp:nvSpPr>
        <dsp:cNvPr id="0" name=""/>
        <dsp:cNvSpPr/>
      </dsp:nvSpPr>
      <dsp:spPr>
        <a:xfrm>
          <a:off x="327150" y="829141"/>
          <a:ext cx="594818" cy="594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9A359C-1647-4813-AC88-4B1C6E65F8DF}">
      <dsp:nvSpPr>
        <dsp:cNvPr id="0" name=""/>
        <dsp:cNvSpPr/>
      </dsp:nvSpPr>
      <dsp:spPr>
        <a:xfrm>
          <a:off x="1249119" y="585806"/>
          <a:ext cx="9266480" cy="108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8" tIns="114458" rIns="114458" bIns="114458" numCol="1" spcCol="1270" anchor="ctr" anchorCtr="0">
          <a:noAutofit/>
        </a:bodyPr>
        <a:lstStyle/>
        <a:p>
          <a:pPr marL="0" lvl="0" indent="0" algn="l" defTabSz="711200">
            <a:lnSpc>
              <a:spcPct val="90000"/>
            </a:lnSpc>
            <a:spcBef>
              <a:spcPct val="0"/>
            </a:spcBef>
            <a:spcAft>
              <a:spcPct val="35000"/>
            </a:spcAft>
            <a:buNone/>
          </a:pPr>
          <a:r>
            <a:rPr lang="en-GB" sz="1600" kern="1200"/>
            <a:t>Unless the court orders otherwise …., for the purposes of this Pilot [Dring Documents] which have been used or referred to at a hearing in public are Public Domain Documents from the start of the Filing Period. </a:t>
          </a:r>
          <a:endParaRPr lang="en-US" sz="1600" kern="1200"/>
        </a:p>
      </dsp:txBody>
      <dsp:txXfrm>
        <a:off x="1249119" y="585806"/>
        <a:ext cx="9266480" cy="1081488"/>
      </dsp:txXfrm>
    </dsp:sp>
    <dsp:sp modelId="{1388EA72-DE27-4808-AA71-CF7E66CAD398}">
      <dsp:nvSpPr>
        <dsp:cNvPr id="0" name=""/>
        <dsp:cNvSpPr/>
      </dsp:nvSpPr>
      <dsp:spPr>
        <a:xfrm>
          <a:off x="0" y="1937667"/>
          <a:ext cx="10515600" cy="10814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F717F-9CD1-4D6A-92F1-BA98BD5AAF0F}">
      <dsp:nvSpPr>
        <dsp:cNvPr id="0" name=""/>
        <dsp:cNvSpPr/>
      </dsp:nvSpPr>
      <dsp:spPr>
        <a:xfrm>
          <a:off x="327150" y="2181002"/>
          <a:ext cx="594818" cy="594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0CF539-8923-4F65-B206-CF79101E82F6}">
      <dsp:nvSpPr>
        <dsp:cNvPr id="0" name=""/>
        <dsp:cNvSpPr/>
      </dsp:nvSpPr>
      <dsp:spPr>
        <a:xfrm>
          <a:off x="1249119" y="1937667"/>
          <a:ext cx="9266480" cy="108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8" tIns="114458" rIns="114458" bIns="114458" numCol="1" spcCol="1270" anchor="ctr" anchorCtr="0">
          <a:noAutofit/>
        </a:bodyPr>
        <a:lstStyle/>
        <a:p>
          <a:pPr marL="0" lvl="0" indent="0" algn="l" defTabSz="711200">
            <a:lnSpc>
              <a:spcPct val="90000"/>
            </a:lnSpc>
            <a:spcBef>
              <a:spcPct val="0"/>
            </a:spcBef>
            <a:spcAft>
              <a:spcPct val="35000"/>
            </a:spcAft>
            <a:buNone/>
          </a:pPr>
          <a:r>
            <a:rPr lang="en-GB" sz="1600" kern="1200"/>
            <a:t>Irrespective of whether the document has already been filed on CE-File website, […. the party which has produced any document which becomes a Public Domain Document ….must, …..file that document on CE-File website under the relevant CE-File designations listed in Table A within the Filing Period. </a:t>
          </a:r>
          <a:endParaRPr lang="en-US" sz="1600" kern="1200"/>
        </a:p>
      </dsp:txBody>
      <dsp:txXfrm>
        <a:off x="1249119" y="1937667"/>
        <a:ext cx="9266480" cy="10814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949E1-53DE-469F-A322-2C0FE4995576}">
      <dsp:nvSpPr>
        <dsp:cNvPr id="0" name=""/>
        <dsp:cNvSpPr/>
      </dsp:nvSpPr>
      <dsp:spPr>
        <a:xfrm>
          <a:off x="0" y="2879"/>
          <a:ext cx="10512425" cy="613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D1267-7134-484F-8618-47957A363E58}">
      <dsp:nvSpPr>
        <dsp:cNvPr id="0" name=""/>
        <dsp:cNvSpPr/>
      </dsp:nvSpPr>
      <dsp:spPr>
        <a:xfrm>
          <a:off x="185562" y="140901"/>
          <a:ext cx="337385" cy="3373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458AE3-7CEA-4A5F-B63A-2E87FC4BFB20}">
      <dsp:nvSpPr>
        <dsp:cNvPr id="0" name=""/>
        <dsp:cNvSpPr/>
      </dsp:nvSpPr>
      <dsp:spPr>
        <a:xfrm>
          <a:off x="708510" y="2879"/>
          <a:ext cx="9803914" cy="61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21" tIns="64921" rIns="64921" bIns="64921" numCol="1" spcCol="1270" anchor="ctr" anchorCtr="0">
          <a:noAutofit/>
        </a:bodyPr>
        <a:lstStyle/>
        <a:p>
          <a:pPr marL="0" lvl="0" indent="0" algn="l" defTabSz="844550">
            <a:lnSpc>
              <a:spcPct val="90000"/>
            </a:lnSpc>
            <a:spcBef>
              <a:spcPct val="0"/>
            </a:spcBef>
            <a:spcAft>
              <a:spcPct val="35000"/>
            </a:spcAft>
            <a:buNone/>
          </a:pPr>
          <a:r>
            <a:rPr lang="en-GB" sz="1900" kern="1200"/>
            <a:t>Only open court hearings</a:t>
          </a:r>
          <a:endParaRPr lang="en-US" sz="1900" kern="1200"/>
        </a:p>
      </dsp:txBody>
      <dsp:txXfrm>
        <a:off x="708510" y="2879"/>
        <a:ext cx="9803914" cy="613429"/>
      </dsp:txXfrm>
    </dsp:sp>
    <dsp:sp modelId="{4C4BBAF6-5778-403D-9A79-05024F4D0709}">
      <dsp:nvSpPr>
        <dsp:cNvPr id="0" name=""/>
        <dsp:cNvSpPr/>
      </dsp:nvSpPr>
      <dsp:spPr>
        <a:xfrm>
          <a:off x="0" y="769666"/>
          <a:ext cx="10512425" cy="613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6D9D0-97AE-453C-96AF-75348E2E76B1}">
      <dsp:nvSpPr>
        <dsp:cNvPr id="0" name=""/>
        <dsp:cNvSpPr/>
      </dsp:nvSpPr>
      <dsp:spPr>
        <a:xfrm>
          <a:off x="185562" y="907687"/>
          <a:ext cx="337385" cy="3373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48F7BA-9579-46E1-8128-B4FCF332BB67}">
      <dsp:nvSpPr>
        <dsp:cNvPr id="0" name=""/>
        <dsp:cNvSpPr/>
      </dsp:nvSpPr>
      <dsp:spPr>
        <a:xfrm>
          <a:off x="708510" y="769666"/>
          <a:ext cx="9803914" cy="61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21" tIns="64921" rIns="64921" bIns="64921" numCol="1" spcCol="1270" anchor="ctr" anchorCtr="0">
          <a:noAutofit/>
        </a:bodyPr>
        <a:lstStyle/>
        <a:p>
          <a:pPr marL="0" lvl="0" indent="0" algn="l" defTabSz="844550">
            <a:lnSpc>
              <a:spcPct val="90000"/>
            </a:lnSpc>
            <a:spcBef>
              <a:spcPct val="0"/>
            </a:spcBef>
            <a:spcAft>
              <a:spcPct val="35000"/>
            </a:spcAft>
            <a:buNone/>
          </a:pPr>
          <a:r>
            <a:rPr lang="en-GB" sz="1900" kern="1200"/>
            <a:t>No application to LIPs</a:t>
          </a:r>
          <a:endParaRPr lang="en-US" sz="1900" kern="1200"/>
        </a:p>
      </dsp:txBody>
      <dsp:txXfrm>
        <a:off x="708510" y="769666"/>
        <a:ext cx="9803914" cy="613429"/>
      </dsp:txXfrm>
    </dsp:sp>
    <dsp:sp modelId="{94987608-0C27-43D9-8510-BF096975F8E5}">
      <dsp:nvSpPr>
        <dsp:cNvPr id="0" name=""/>
        <dsp:cNvSpPr/>
      </dsp:nvSpPr>
      <dsp:spPr>
        <a:xfrm>
          <a:off x="0" y="1536452"/>
          <a:ext cx="10512425" cy="613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392A9-AFD1-4194-9867-95E38AE05185}">
      <dsp:nvSpPr>
        <dsp:cNvPr id="0" name=""/>
        <dsp:cNvSpPr/>
      </dsp:nvSpPr>
      <dsp:spPr>
        <a:xfrm>
          <a:off x="185562" y="1674474"/>
          <a:ext cx="337385" cy="3373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D9AD5D-8725-4878-B363-7CA72C825BB3}">
      <dsp:nvSpPr>
        <dsp:cNvPr id="0" name=""/>
        <dsp:cNvSpPr/>
      </dsp:nvSpPr>
      <dsp:spPr>
        <a:xfrm>
          <a:off x="708510" y="1536452"/>
          <a:ext cx="9803914" cy="61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21" tIns="64921" rIns="64921" bIns="64921" numCol="1" spcCol="1270" anchor="ctr" anchorCtr="0">
          <a:noAutofit/>
        </a:bodyPr>
        <a:lstStyle/>
        <a:p>
          <a:pPr marL="0" lvl="0" indent="0" algn="l" defTabSz="844550">
            <a:lnSpc>
              <a:spcPct val="90000"/>
            </a:lnSpc>
            <a:spcBef>
              <a:spcPct val="0"/>
            </a:spcBef>
            <a:spcAft>
              <a:spcPct val="35000"/>
            </a:spcAft>
            <a:buNone/>
          </a:pPr>
          <a:r>
            <a:rPr lang="en-GB" sz="1900" kern="1200"/>
            <a:t>No application to documents covered by pre-existing confidentiality or anonymisation orders</a:t>
          </a:r>
          <a:endParaRPr lang="en-US" sz="1900" kern="1200"/>
        </a:p>
      </dsp:txBody>
      <dsp:txXfrm>
        <a:off x="708510" y="1536452"/>
        <a:ext cx="9803914" cy="613429"/>
      </dsp:txXfrm>
    </dsp:sp>
    <dsp:sp modelId="{BB954986-94CB-4B31-BD5B-9BE212E5D369}">
      <dsp:nvSpPr>
        <dsp:cNvPr id="0" name=""/>
        <dsp:cNvSpPr/>
      </dsp:nvSpPr>
      <dsp:spPr>
        <a:xfrm>
          <a:off x="0" y="2303238"/>
          <a:ext cx="10512425" cy="613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FD632-8CE4-4369-9AB2-383098CE00D1}">
      <dsp:nvSpPr>
        <dsp:cNvPr id="0" name=""/>
        <dsp:cNvSpPr/>
      </dsp:nvSpPr>
      <dsp:spPr>
        <a:xfrm>
          <a:off x="185562" y="2441260"/>
          <a:ext cx="337385" cy="3373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6C3AE4-9550-44CF-B048-D97B53B25F2D}">
      <dsp:nvSpPr>
        <dsp:cNvPr id="0" name=""/>
        <dsp:cNvSpPr/>
      </dsp:nvSpPr>
      <dsp:spPr>
        <a:xfrm>
          <a:off x="708510" y="2303238"/>
          <a:ext cx="9803914" cy="61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21" tIns="64921" rIns="64921" bIns="64921" numCol="1" spcCol="1270" anchor="ctr" anchorCtr="0">
          <a:noAutofit/>
        </a:bodyPr>
        <a:lstStyle/>
        <a:p>
          <a:pPr marL="0" lvl="0" indent="0" algn="l" defTabSz="844550">
            <a:lnSpc>
              <a:spcPct val="90000"/>
            </a:lnSpc>
            <a:spcBef>
              <a:spcPct val="0"/>
            </a:spcBef>
            <a:spcAft>
              <a:spcPct val="35000"/>
            </a:spcAft>
            <a:buNone/>
          </a:pPr>
          <a:r>
            <a:rPr lang="en-GB" sz="1900" kern="1200"/>
            <a:t>Can seek a  “Filing Modification Order” modifying or disapplying the Filing Obligation</a:t>
          </a:r>
          <a:endParaRPr lang="en-US" sz="1900" kern="1200"/>
        </a:p>
      </dsp:txBody>
      <dsp:txXfrm>
        <a:off x="708510" y="2303238"/>
        <a:ext cx="9803914" cy="613429"/>
      </dsp:txXfrm>
    </dsp:sp>
    <dsp:sp modelId="{2AA8CD19-6D48-4B0B-86AC-DCEC28CF1F8A}">
      <dsp:nvSpPr>
        <dsp:cNvPr id="0" name=""/>
        <dsp:cNvSpPr/>
      </dsp:nvSpPr>
      <dsp:spPr>
        <a:xfrm>
          <a:off x="0" y="3070025"/>
          <a:ext cx="10512425" cy="613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53961-563D-4381-8529-69461AE9E921}">
      <dsp:nvSpPr>
        <dsp:cNvPr id="0" name=""/>
        <dsp:cNvSpPr/>
      </dsp:nvSpPr>
      <dsp:spPr>
        <a:xfrm>
          <a:off x="185562" y="3208046"/>
          <a:ext cx="337385" cy="3373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2A2D77-CDAF-4E5A-BA43-E52BDC91E7F5}">
      <dsp:nvSpPr>
        <dsp:cNvPr id="0" name=""/>
        <dsp:cNvSpPr/>
      </dsp:nvSpPr>
      <dsp:spPr>
        <a:xfrm>
          <a:off x="708510" y="3070025"/>
          <a:ext cx="9803914" cy="61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21" tIns="64921" rIns="64921" bIns="64921" numCol="1" spcCol="1270" anchor="ctr" anchorCtr="0">
          <a:noAutofit/>
        </a:bodyPr>
        <a:lstStyle/>
        <a:p>
          <a:pPr marL="0" lvl="0" indent="0" algn="l" defTabSz="844550">
            <a:lnSpc>
              <a:spcPct val="90000"/>
            </a:lnSpc>
            <a:spcBef>
              <a:spcPct val="0"/>
            </a:spcBef>
            <a:spcAft>
              <a:spcPct val="35000"/>
            </a:spcAft>
            <a:buNone/>
          </a:pPr>
          <a:r>
            <a:rPr lang="en-GB" sz="1900" kern="1200"/>
            <a:t>Non-party can seek a retrospective FMO</a:t>
          </a:r>
          <a:endParaRPr lang="en-US" sz="1900" kern="1200"/>
        </a:p>
      </dsp:txBody>
      <dsp:txXfrm>
        <a:off x="708510" y="3070025"/>
        <a:ext cx="9803914" cy="6134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C3060-5060-4282-A83F-23051C63676A}">
      <dsp:nvSpPr>
        <dsp:cNvPr id="0" name=""/>
        <dsp:cNvSpPr/>
      </dsp:nvSpPr>
      <dsp:spPr>
        <a:xfrm>
          <a:off x="753" y="770987"/>
          <a:ext cx="2938425" cy="17630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 idea is to check it works by giving it a run in one court – Commercial Court</a:t>
          </a:r>
          <a:endParaRPr lang="en-US" sz="2200" kern="1200"/>
        </a:p>
      </dsp:txBody>
      <dsp:txXfrm>
        <a:off x="753" y="770987"/>
        <a:ext cx="2938425" cy="1763055"/>
      </dsp:txXfrm>
    </dsp:sp>
    <dsp:sp modelId="{884FD0C8-73E9-43AF-ADFE-885CB587F884}">
      <dsp:nvSpPr>
        <dsp:cNvPr id="0" name=""/>
        <dsp:cNvSpPr/>
      </dsp:nvSpPr>
      <dsp:spPr>
        <a:xfrm>
          <a:off x="3233021" y="770987"/>
          <a:ext cx="2938425" cy="17630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Sophisticated and engaged user profile – who are fully supportive</a:t>
          </a:r>
          <a:endParaRPr lang="en-US" sz="2200" kern="1200"/>
        </a:p>
      </dsp:txBody>
      <dsp:txXfrm>
        <a:off x="3233021" y="770987"/>
        <a:ext cx="2938425" cy="1763055"/>
      </dsp:txXfrm>
    </dsp:sp>
    <dsp:sp modelId="{711606CA-EA54-4556-9D69-D61D58F845AF}">
      <dsp:nvSpPr>
        <dsp:cNvPr id="0" name=""/>
        <dsp:cNvSpPr/>
      </dsp:nvSpPr>
      <dsp:spPr>
        <a:xfrm>
          <a:off x="753" y="2827885"/>
          <a:ext cx="2938425" cy="17630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Planned: six months there</a:t>
          </a:r>
          <a:endParaRPr lang="en-US" sz="2200" kern="1200"/>
        </a:p>
        <a:p>
          <a:pPr marL="171450" lvl="1" indent="-171450" algn="l" defTabSz="755650">
            <a:lnSpc>
              <a:spcPct val="90000"/>
            </a:lnSpc>
            <a:spcBef>
              <a:spcPct val="0"/>
            </a:spcBef>
            <a:spcAft>
              <a:spcPct val="15000"/>
            </a:spcAft>
            <a:buChar char="•"/>
          </a:pPr>
          <a:r>
            <a:rPr lang="en-GB" sz="1700" kern="1200"/>
            <a:t>Evaluation at the end</a:t>
          </a:r>
          <a:endParaRPr lang="en-US" sz="1700" kern="1200"/>
        </a:p>
        <a:p>
          <a:pPr marL="171450" lvl="1" indent="-171450" algn="l" defTabSz="755650">
            <a:lnSpc>
              <a:spcPct val="90000"/>
            </a:lnSpc>
            <a:spcBef>
              <a:spcPct val="0"/>
            </a:spcBef>
            <a:spcAft>
              <a:spcPct val="15000"/>
            </a:spcAft>
            <a:buChar char="•"/>
          </a:pPr>
          <a:r>
            <a:rPr lang="en-GB" sz="1700" kern="1200"/>
            <a:t>Plus assessment of views from next BPCs jurisdictions</a:t>
          </a:r>
          <a:endParaRPr lang="en-US" sz="1700" kern="1200"/>
        </a:p>
      </dsp:txBody>
      <dsp:txXfrm>
        <a:off x="753" y="2827885"/>
        <a:ext cx="2938425" cy="1763055"/>
      </dsp:txXfrm>
    </dsp:sp>
    <dsp:sp modelId="{27CC9C6A-1B48-4C91-9487-0F88A7974244}">
      <dsp:nvSpPr>
        <dsp:cNvPr id="0" name=""/>
        <dsp:cNvSpPr/>
      </dsp:nvSpPr>
      <dsp:spPr>
        <a:xfrm>
          <a:off x="3233021" y="2827885"/>
          <a:ext cx="2938425" cy="17630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Full rollout would be longer term and dependent on success</a:t>
          </a:r>
          <a:endParaRPr lang="en-US" sz="2200" kern="1200"/>
        </a:p>
      </dsp:txBody>
      <dsp:txXfrm>
        <a:off x="3233021" y="2827885"/>
        <a:ext cx="2938425" cy="1763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BFFD4-BB08-43FE-817A-C6AE6AC29391}">
      <dsp:nvSpPr>
        <dsp:cNvPr id="0" name=""/>
        <dsp:cNvSpPr/>
      </dsp:nvSpPr>
      <dsp:spPr>
        <a:xfrm>
          <a:off x="0" y="0"/>
          <a:ext cx="8409940" cy="81099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The Press</a:t>
          </a:r>
          <a:endParaRPr lang="en-US" sz="3700" kern="1200"/>
        </a:p>
      </dsp:txBody>
      <dsp:txXfrm>
        <a:off x="23753" y="23753"/>
        <a:ext cx="7466286" cy="763487"/>
      </dsp:txXfrm>
    </dsp:sp>
    <dsp:sp modelId="{2CDE4CE7-95DA-4ECA-AA21-5515814FA3DA}">
      <dsp:nvSpPr>
        <dsp:cNvPr id="0" name=""/>
        <dsp:cNvSpPr/>
      </dsp:nvSpPr>
      <dsp:spPr>
        <a:xfrm>
          <a:off x="704332" y="958446"/>
          <a:ext cx="8409940" cy="81099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The Government</a:t>
          </a:r>
          <a:endParaRPr lang="en-US" sz="3700" kern="1200"/>
        </a:p>
      </dsp:txBody>
      <dsp:txXfrm>
        <a:off x="728085" y="982199"/>
        <a:ext cx="7130955" cy="763487"/>
      </dsp:txXfrm>
    </dsp:sp>
    <dsp:sp modelId="{35145FAE-9A03-4CD7-8EB4-F69538CFC629}">
      <dsp:nvSpPr>
        <dsp:cNvPr id="0" name=""/>
        <dsp:cNvSpPr/>
      </dsp:nvSpPr>
      <dsp:spPr>
        <a:xfrm>
          <a:off x="1398152" y="1916893"/>
          <a:ext cx="8409940" cy="81099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Public/Individuals</a:t>
          </a:r>
          <a:endParaRPr lang="en-US" sz="3700" kern="1200"/>
        </a:p>
      </dsp:txBody>
      <dsp:txXfrm>
        <a:off x="1421905" y="1940646"/>
        <a:ext cx="7141468" cy="763487"/>
      </dsp:txXfrm>
    </dsp:sp>
    <dsp:sp modelId="{4F88DB25-1FF0-45E1-906E-A33D90ADA3B9}">
      <dsp:nvSpPr>
        <dsp:cNvPr id="0" name=""/>
        <dsp:cNvSpPr/>
      </dsp:nvSpPr>
      <dsp:spPr>
        <a:xfrm>
          <a:off x="2102484" y="2875340"/>
          <a:ext cx="8409940" cy="81099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t>Future participants in the system</a:t>
          </a:r>
          <a:endParaRPr lang="en-US" sz="3700" kern="1200" dirty="0"/>
        </a:p>
      </dsp:txBody>
      <dsp:txXfrm>
        <a:off x="2126237" y="2899093"/>
        <a:ext cx="7130955" cy="763487"/>
      </dsp:txXfrm>
    </dsp:sp>
    <dsp:sp modelId="{20B1DB3A-4787-4A9D-A78F-158FA3B3F522}">
      <dsp:nvSpPr>
        <dsp:cNvPr id="0" name=""/>
        <dsp:cNvSpPr/>
      </dsp:nvSpPr>
      <dsp:spPr>
        <a:xfrm>
          <a:off x="7882794" y="621147"/>
          <a:ext cx="527145" cy="527145"/>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001402" y="621147"/>
        <a:ext cx="289929" cy="396677"/>
      </dsp:txXfrm>
    </dsp:sp>
    <dsp:sp modelId="{412FDABF-8FD2-4B5A-A805-6B3FF31510EF}">
      <dsp:nvSpPr>
        <dsp:cNvPr id="0" name=""/>
        <dsp:cNvSpPr/>
      </dsp:nvSpPr>
      <dsp:spPr>
        <a:xfrm>
          <a:off x="8587126" y="1579594"/>
          <a:ext cx="527145" cy="527145"/>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705734" y="1579594"/>
        <a:ext cx="289929" cy="396677"/>
      </dsp:txXfrm>
    </dsp:sp>
    <dsp:sp modelId="{86753657-FC99-49D0-A60B-8F4918AD08C1}">
      <dsp:nvSpPr>
        <dsp:cNvPr id="0" name=""/>
        <dsp:cNvSpPr/>
      </dsp:nvSpPr>
      <dsp:spPr>
        <a:xfrm>
          <a:off x="9280946" y="2538040"/>
          <a:ext cx="527145" cy="527145"/>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399554" y="2538040"/>
        <a:ext cx="289929" cy="396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25C89-8C12-432E-B2C8-C2EABA61E8A9}">
      <dsp:nvSpPr>
        <dsp:cNvPr id="0" name=""/>
        <dsp:cNvSpPr/>
      </dsp:nvSpPr>
      <dsp:spPr>
        <a:xfrm>
          <a:off x="722729" y="1439"/>
          <a:ext cx="2833427" cy="17000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Open justice is being transformed by the digital age</a:t>
          </a:r>
          <a:endParaRPr lang="en-US" sz="1900" kern="1200" dirty="0"/>
        </a:p>
      </dsp:txBody>
      <dsp:txXfrm>
        <a:off x="722729" y="1439"/>
        <a:ext cx="2833427" cy="1700056"/>
      </dsp:txXfrm>
    </dsp:sp>
    <dsp:sp modelId="{2CD16E6B-0F71-4AAA-A38D-CD58AEC7AA08}">
      <dsp:nvSpPr>
        <dsp:cNvPr id="0" name=""/>
        <dsp:cNvSpPr/>
      </dsp:nvSpPr>
      <dsp:spPr>
        <a:xfrm>
          <a:off x="3839498" y="1439"/>
          <a:ext cx="2833427" cy="17000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Journalists and members of the public often have to overcome significant barriers to identify, attend and follow court proceedings</a:t>
          </a:r>
          <a:endParaRPr lang="en-US" sz="1900" kern="1200" dirty="0"/>
        </a:p>
      </dsp:txBody>
      <dsp:txXfrm>
        <a:off x="3839498" y="1439"/>
        <a:ext cx="2833427" cy="1700056"/>
      </dsp:txXfrm>
    </dsp:sp>
    <dsp:sp modelId="{F7A2FA82-1206-4515-8637-4A07501C682F}">
      <dsp:nvSpPr>
        <dsp:cNvPr id="0" name=""/>
        <dsp:cNvSpPr/>
      </dsp:nvSpPr>
      <dsp:spPr>
        <a:xfrm>
          <a:off x="6956268" y="1439"/>
          <a:ext cx="2833427" cy="17000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Online procedures introduced …have had a negative impact on transparency.</a:t>
          </a:r>
          <a:endParaRPr lang="en-US" sz="1900" kern="1200"/>
        </a:p>
      </dsp:txBody>
      <dsp:txXfrm>
        <a:off x="6956268" y="1439"/>
        <a:ext cx="2833427" cy="1700056"/>
      </dsp:txXfrm>
    </dsp:sp>
    <dsp:sp modelId="{6DD9A6B1-7316-4516-B502-D752CE1C8118}">
      <dsp:nvSpPr>
        <dsp:cNvPr id="0" name=""/>
        <dsp:cNvSpPr/>
      </dsp:nvSpPr>
      <dsp:spPr>
        <a:xfrm>
          <a:off x="3839498" y="1984838"/>
          <a:ext cx="2833427" cy="17000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The gradual increase in the courts’ reliance on documents has resulted in journalists being left behind”</a:t>
          </a:r>
          <a:endParaRPr lang="en-US" sz="1900" kern="1200"/>
        </a:p>
      </dsp:txBody>
      <dsp:txXfrm>
        <a:off x="3839498" y="1984838"/>
        <a:ext cx="2833427" cy="1700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43003-CD46-4A96-BB18-38976D8FAD74}">
      <dsp:nvSpPr>
        <dsp:cNvPr id="0" name=""/>
        <dsp:cNvSpPr/>
      </dsp:nvSpPr>
      <dsp:spPr>
        <a:xfrm>
          <a:off x="3080" y="213844"/>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Listings </a:t>
          </a:r>
          <a:endParaRPr lang="en-US" sz="3100" kern="1200" dirty="0"/>
        </a:p>
      </dsp:txBody>
      <dsp:txXfrm>
        <a:off x="3080" y="213844"/>
        <a:ext cx="2444055" cy="1466433"/>
      </dsp:txXfrm>
    </dsp:sp>
    <dsp:sp modelId="{CA11AA22-087A-46CA-9B80-C5E3254FDA61}">
      <dsp:nvSpPr>
        <dsp:cNvPr id="0" name=""/>
        <dsp:cNvSpPr/>
      </dsp:nvSpPr>
      <dsp:spPr>
        <a:xfrm>
          <a:off x="2691541" y="213844"/>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Physical access </a:t>
          </a:r>
          <a:endParaRPr lang="en-US" sz="3100" kern="1200" dirty="0"/>
        </a:p>
      </dsp:txBody>
      <dsp:txXfrm>
        <a:off x="2691541" y="213844"/>
        <a:ext cx="2444055" cy="1466433"/>
      </dsp:txXfrm>
    </dsp:sp>
    <dsp:sp modelId="{C318AE7C-2CB4-4C55-B6ED-3B21B2EF73F0}">
      <dsp:nvSpPr>
        <dsp:cNvPr id="0" name=""/>
        <dsp:cNvSpPr/>
      </dsp:nvSpPr>
      <dsp:spPr>
        <a:xfrm>
          <a:off x="5380002" y="213844"/>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Remote observation </a:t>
          </a:r>
          <a:endParaRPr lang="en-US" sz="3100" kern="1200" dirty="0"/>
        </a:p>
      </dsp:txBody>
      <dsp:txXfrm>
        <a:off x="5380002" y="213844"/>
        <a:ext cx="2444055" cy="1466433"/>
      </dsp:txXfrm>
    </dsp:sp>
    <dsp:sp modelId="{A655841C-A190-4857-A8AD-5A7951531CAB}">
      <dsp:nvSpPr>
        <dsp:cNvPr id="0" name=""/>
        <dsp:cNvSpPr/>
      </dsp:nvSpPr>
      <dsp:spPr>
        <a:xfrm>
          <a:off x="8068463" y="213844"/>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Broadcasting </a:t>
          </a:r>
          <a:endParaRPr lang="en-US" sz="3100" kern="1200" dirty="0"/>
        </a:p>
      </dsp:txBody>
      <dsp:txXfrm>
        <a:off x="8068463" y="213844"/>
        <a:ext cx="2444055" cy="1466433"/>
      </dsp:txXfrm>
    </dsp:sp>
    <dsp:sp modelId="{54B913D9-815B-4113-992E-95F0FD29E419}">
      <dsp:nvSpPr>
        <dsp:cNvPr id="0" name=""/>
        <dsp:cNvSpPr/>
      </dsp:nvSpPr>
      <dsp:spPr>
        <a:xfrm>
          <a:off x="3080" y="1924683"/>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Publication </a:t>
          </a:r>
          <a:endParaRPr lang="en-US" sz="3100" kern="1200" dirty="0"/>
        </a:p>
      </dsp:txBody>
      <dsp:txXfrm>
        <a:off x="3080" y="1924683"/>
        <a:ext cx="2444055" cy="1466433"/>
      </dsp:txXfrm>
    </dsp:sp>
    <dsp:sp modelId="{A7311278-993E-4B73-B934-C8EA9E7775C8}">
      <dsp:nvSpPr>
        <dsp:cNvPr id="0" name=""/>
        <dsp:cNvSpPr/>
      </dsp:nvSpPr>
      <dsp:spPr>
        <a:xfrm>
          <a:off x="2691541" y="1924683"/>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Access to Court Documents </a:t>
          </a:r>
          <a:endParaRPr lang="en-US" sz="3100" kern="1200" dirty="0"/>
        </a:p>
      </dsp:txBody>
      <dsp:txXfrm>
        <a:off x="2691541" y="1924683"/>
        <a:ext cx="2444055" cy="1466433"/>
      </dsp:txXfrm>
    </dsp:sp>
    <dsp:sp modelId="{BED5D368-633A-47B8-92ED-25ED100119B9}">
      <dsp:nvSpPr>
        <dsp:cNvPr id="0" name=""/>
        <dsp:cNvSpPr/>
      </dsp:nvSpPr>
      <dsp:spPr>
        <a:xfrm>
          <a:off x="5380002" y="1924683"/>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Data Access and Reuse</a:t>
          </a:r>
          <a:endParaRPr lang="en-US" sz="3100" kern="1200" dirty="0"/>
        </a:p>
      </dsp:txBody>
      <dsp:txXfrm>
        <a:off x="5380002" y="1924683"/>
        <a:ext cx="2444055" cy="1466433"/>
      </dsp:txXfrm>
    </dsp:sp>
    <dsp:sp modelId="{48C46A0C-63ED-494C-8E31-5925364A8291}">
      <dsp:nvSpPr>
        <dsp:cNvPr id="0" name=""/>
        <dsp:cNvSpPr/>
      </dsp:nvSpPr>
      <dsp:spPr>
        <a:xfrm>
          <a:off x="8068463" y="1924683"/>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Public Legal Education</a:t>
          </a:r>
          <a:endParaRPr lang="en-US" sz="3100" kern="1200"/>
        </a:p>
      </dsp:txBody>
      <dsp:txXfrm>
        <a:off x="8068463" y="1924683"/>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C4F5-A655-4837-AE6F-488FF977274B}">
      <dsp:nvSpPr>
        <dsp:cNvPr id="0" name=""/>
        <dsp:cNvSpPr/>
      </dsp:nvSpPr>
      <dsp:spPr>
        <a:xfrm>
          <a:off x="1283" y="175352"/>
          <a:ext cx="4504225" cy="28601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62037DA-912D-4C2B-9636-DE683FBB318C}">
      <dsp:nvSpPr>
        <dsp:cNvPr id="0" name=""/>
        <dsp:cNvSpPr/>
      </dsp:nvSpPr>
      <dsp:spPr>
        <a:xfrm>
          <a:off x="501752" y="650798"/>
          <a:ext cx="4504225" cy="28601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“respondents, including academics and media representatives noted that they are not clear how and when they should apply to access court documents”</a:t>
          </a:r>
          <a:endParaRPr lang="en-US" sz="2900" kern="1200"/>
        </a:p>
      </dsp:txBody>
      <dsp:txXfrm>
        <a:off x="585524" y="734570"/>
        <a:ext cx="4336681" cy="2692638"/>
      </dsp:txXfrm>
    </dsp:sp>
    <dsp:sp modelId="{3267FB75-C4C0-4C7C-A7B5-381F7D35F5EA}">
      <dsp:nvSpPr>
        <dsp:cNvPr id="0" name=""/>
        <dsp:cNvSpPr/>
      </dsp:nvSpPr>
      <dsp:spPr>
        <a:xfrm>
          <a:off x="5506447" y="175352"/>
          <a:ext cx="4504225" cy="28601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E4E9374-86ED-41FF-BC81-F56BD6139EEB}">
      <dsp:nvSpPr>
        <dsp:cNvPr id="0" name=""/>
        <dsp:cNvSpPr/>
      </dsp:nvSpPr>
      <dsp:spPr>
        <a:xfrm>
          <a:off x="6006916" y="650798"/>
          <a:ext cx="4504225" cy="28601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“respondents consistently highlighted that availability of documents and information was too limited.”</a:t>
          </a:r>
          <a:endParaRPr lang="en-US" sz="2900" kern="1200"/>
        </a:p>
      </dsp:txBody>
      <dsp:txXfrm>
        <a:off x="6090688" y="734570"/>
        <a:ext cx="4336681" cy="26926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1437C-4C1C-42D9-A1C0-009C427F4449}">
      <dsp:nvSpPr>
        <dsp:cNvPr id="0" name=""/>
        <dsp:cNvSpPr/>
      </dsp:nvSpPr>
      <dsp:spPr>
        <a:xfrm>
          <a:off x="0" y="686635"/>
          <a:ext cx="10512425" cy="1267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66EFF-539C-49E5-85A1-D6C12C65D38C}">
      <dsp:nvSpPr>
        <dsp:cNvPr id="0" name=""/>
        <dsp:cNvSpPr/>
      </dsp:nvSpPr>
      <dsp:spPr>
        <a:xfrm>
          <a:off x="383459" y="971853"/>
          <a:ext cx="697199" cy="6971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28A48-AD66-4227-B12D-8046D1885038}">
      <dsp:nvSpPr>
        <dsp:cNvPr id="0" name=""/>
        <dsp:cNvSpPr/>
      </dsp:nvSpPr>
      <dsp:spPr>
        <a:xfrm>
          <a:off x="1464118" y="686635"/>
          <a:ext cx="9048306" cy="1267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158" tIns="134158" rIns="134158" bIns="134158" numCol="1" spcCol="1270" anchor="ctr" anchorCtr="0">
          <a:noAutofit/>
        </a:bodyPr>
        <a:lstStyle/>
        <a:p>
          <a:pPr marL="0" lvl="0" indent="0" algn="l" defTabSz="666750">
            <a:lnSpc>
              <a:spcPct val="90000"/>
            </a:lnSpc>
            <a:spcBef>
              <a:spcPct val="0"/>
            </a:spcBef>
            <a:spcAft>
              <a:spcPct val="35000"/>
            </a:spcAft>
            <a:buNone/>
          </a:pPr>
          <a:r>
            <a:rPr lang="en-GB" sz="1500" kern="1200" dirty="0"/>
            <a:t>Open justice is the default position but there are recognised limitations to the principle. Some of the limitations are imposed by statute or statutory rules, which are set by Parliament not the Judiciary; any changes are a matter for Parliament, not the Judiciary. Sometimes, a Court or Tribunal will only be able to do justice in a particular case by departing from the principle of open justice. Any such departure from open justice must be necessary, proportionate, and justified.</a:t>
          </a:r>
          <a:endParaRPr lang="en-US" sz="1500" kern="1200" dirty="0"/>
        </a:p>
      </dsp:txBody>
      <dsp:txXfrm>
        <a:off x="1464118" y="686635"/>
        <a:ext cx="9048306" cy="1267635"/>
      </dsp:txXfrm>
    </dsp:sp>
    <dsp:sp modelId="{882DB5E8-EA2F-4C08-846D-1FBA89655CFC}">
      <dsp:nvSpPr>
        <dsp:cNvPr id="0" name=""/>
        <dsp:cNvSpPr/>
      </dsp:nvSpPr>
      <dsp:spPr>
        <a:xfrm>
          <a:off x="0" y="2271179"/>
          <a:ext cx="10512425" cy="1267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5A2AD-C129-4C0D-ADBB-8C996528F9DD}">
      <dsp:nvSpPr>
        <dsp:cNvPr id="0" name=""/>
        <dsp:cNvSpPr/>
      </dsp:nvSpPr>
      <dsp:spPr>
        <a:xfrm>
          <a:off x="383459" y="2556397"/>
          <a:ext cx="697199" cy="6971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7C08D9-C986-4030-A12D-81FA44A64645}">
      <dsp:nvSpPr>
        <dsp:cNvPr id="0" name=""/>
        <dsp:cNvSpPr/>
      </dsp:nvSpPr>
      <dsp:spPr>
        <a:xfrm>
          <a:off x="1464118" y="2271179"/>
          <a:ext cx="9048306" cy="1267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158" tIns="134158" rIns="134158" bIns="134158" numCol="1" spcCol="1270" anchor="ctr" anchorCtr="0">
          <a:noAutofit/>
        </a:bodyPr>
        <a:lstStyle/>
        <a:p>
          <a:pPr marL="0" lvl="0" indent="0" algn="l" defTabSz="666750">
            <a:lnSpc>
              <a:spcPct val="90000"/>
            </a:lnSpc>
            <a:spcBef>
              <a:spcPct val="0"/>
            </a:spcBef>
            <a:spcAft>
              <a:spcPct val="35000"/>
            </a:spcAft>
            <a:buNone/>
          </a:pPr>
          <a:r>
            <a:rPr lang="en-GB" sz="1500" kern="1200" dirty="0"/>
            <a:t>In some areas, the ability of the Courts and Tribunals to deliver open justice is dependent upon the availability of resources and support from the Ministry of Justice and HMCTS. </a:t>
          </a:r>
          <a:endParaRPr lang="en-US" sz="1500" kern="1200" dirty="0"/>
        </a:p>
      </dsp:txBody>
      <dsp:txXfrm>
        <a:off x="1464118" y="2271179"/>
        <a:ext cx="9048306" cy="1267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6A6B3-1A53-4DE1-A6C8-7CD8E10F9AEB}">
      <dsp:nvSpPr>
        <dsp:cNvPr id="0" name=""/>
        <dsp:cNvSpPr/>
      </dsp:nvSpPr>
      <dsp:spPr>
        <a:xfrm>
          <a:off x="0" y="33613"/>
          <a:ext cx="6172199" cy="1209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GB" sz="5300" kern="1200"/>
            <a:t>Open Courts</a:t>
          </a:r>
          <a:endParaRPr lang="en-US" sz="5300" kern="1200"/>
        </a:p>
      </dsp:txBody>
      <dsp:txXfrm>
        <a:off x="59028" y="92641"/>
        <a:ext cx="6054143" cy="1091139"/>
      </dsp:txXfrm>
    </dsp:sp>
    <dsp:sp modelId="{69F14035-9EB4-433F-A664-5DA9A291A405}">
      <dsp:nvSpPr>
        <dsp:cNvPr id="0" name=""/>
        <dsp:cNvSpPr/>
      </dsp:nvSpPr>
      <dsp:spPr>
        <a:xfrm>
          <a:off x="0" y="1395449"/>
          <a:ext cx="6172199" cy="1209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GB" sz="5300" kern="1200"/>
            <a:t>Open Reporting</a:t>
          </a:r>
          <a:endParaRPr lang="en-US" sz="5300" kern="1200"/>
        </a:p>
      </dsp:txBody>
      <dsp:txXfrm>
        <a:off x="59028" y="1454477"/>
        <a:ext cx="6054143" cy="1091139"/>
      </dsp:txXfrm>
    </dsp:sp>
    <dsp:sp modelId="{A9FEFEC3-292B-4F1C-8B22-F143424019AE}">
      <dsp:nvSpPr>
        <dsp:cNvPr id="0" name=""/>
        <dsp:cNvSpPr/>
      </dsp:nvSpPr>
      <dsp:spPr>
        <a:xfrm>
          <a:off x="0" y="2757284"/>
          <a:ext cx="6172199" cy="1209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GB" sz="5300" kern="1200"/>
            <a:t>Open Decisions</a:t>
          </a:r>
          <a:endParaRPr lang="en-US" sz="5300" kern="1200"/>
        </a:p>
      </dsp:txBody>
      <dsp:txXfrm>
        <a:off x="59028" y="2816312"/>
        <a:ext cx="6054143" cy="1091139"/>
      </dsp:txXfrm>
    </dsp:sp>
    <dsp:sp modelId="{808EB4DC-80D0-4866-AAC0-4664D2B8156A}">
      <dsp:nvSpPr>
        <dsp:cNvPr id="0" name=""/>
        <dsp:cNvSpPr/>
      </dsp:nvSpPr>
      <dsp:spPr>
        <a:xfrm>
          <a:off x="0" y="4119119"/>
          <a:ext cx="6172199" cy="1209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GB" sz="5300" kern="1200"/>
            <a:t>Open Documents </a:t>
          </a:r>
          <a:endParaRPr lang="en-US" sz="5300" kern="1200"/>
        </a:p>
      </dsp:txBody>
      <dsp:txXfrm>
        <a:off x="59028" y="4178147"/>
        <a:ext cx="6054143" cy="10911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ABB8C-4D46-48D5-B6CC-E50C04ACD46F}">
      <dsp:nvSpPr>
        <dsp:cNvPr id="0" name=""/>
        <dsp:cNvSpPr/>
      </dsp:nvSpPr>
      <dsp:spPr>
        <a:xfrm rot="5400000">
          <a:off x="4717345" y="128125"/>
          <a:ext cx="1948284" cy="169500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Our courts are open</a:t>
          </a:r>
          <a:endParaRPr lang="en-US" sz="1800" kern="1200"/>
        </a:p>
      </dsp:txBody>
      <dsp:txXfrm rot="-5400000">
        <a:off x="5108122" y="305095"/>
        <a:ext cx="1166729" cy="1341068"/>
      </dsp:txXfrm>
    </dsp:sp>
    <dsp:sp modelId="{1D494629-04B0-487C-B9A6-63C16B0673CE}">
      <dsp:nvSpPr>
        <dsp:cNvPr id="0" name=""/>
        <dsp:cNvSpPr/>
      </dsp:nvSpPr>
      <dsp:spPr>
        <a:xfrm>
          <a:off x="6590426" y="391143"/>
          <a:ext cx="2174285" cy="1168970"/>
        </a:xfrm>
        <a:prstGeom prst="rect">
          <a:avLst/>
        </a:prstGeom>
        <a:noFill/>
        <a:ln>
          <a:noFill/>
        </a:ln>
        <a:effectLst/>
      </dsp:spPr>
      <dsp:style>
        <a:lnRef idx="0">
          <a:scrgbClr r="0" g="0" b="0"/>
        </a:lnRef>
        <a:fillRef idx="0">
          <a:scrgbClr r="0" g="0" b="0"/>
        </a:fillRef>
        <a:effectRef idx="0">
          <a:scrgbClr r="0" g="0" b="0"/>
        </a:effectRef>
        <a:fontRef idx="minor"/>
      </dsp:style>
    </dsp:sp>
    <dsp:sp modelId="{D109DC38-441D-4770-99F5-6053AEDE4A0F}">
      <dsp:nvSpPr>
        <dsp:cNvPr id="0" name=""/>
        <dsp:cNvSpPr/>
      </dsp:nvSpPr>
      <dsp:spPr>
        <a:xfrm rot="5400000">
          <a:off x="2886738" y="128125"/>
          <a:ext cx="1948284" cy="169500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277515" y="305095"/>
        <a:ext cx="1166729" cy="1341068"/>
      </dsp:txXfrm>
    </dsp:sp>
    <dsp:sp modelId="{6F83D205-D0A1-437C-86A0-AF48972C377C}">
      <dsp:nvSpPr>
        <dsp:cNvPr id="0" name=""/>
        <dsp:cNvSpPr/>
      </dsp:nvSpPr>
      <dsp:spPr>
        <a:xfrm rot="5400000">
          <a:off x="3798535" y="1781829"/>
          <a:ext cx="1948284" cy="169500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i="1" kern="1200"/>
            <a:t>But how many people know that? </a:t>
          </a:r>
          <a:endParaRPr lang="en-US" sz="1800" kern="1200"/>
        </a:p>
      </dsp:txBody>
      <dsp:txXfrm rot="-5400000">
        <a:off x="4189312" y="1958799"/>
        <a:ext cx="1166729" cy="1341068"/>
      </dsp:txXfrm>
    </dsp:sp>
    <dsp:sp modelId="{16338095-BDEA-4CB4-A915-C588621A4B0B}">
      <dsp:nvSpPr>
        <dsp:cNvPr id="0" name=""/>
        <dsp:cNvSpPr/>
      </dsp:nvSpPr>
      <dsp:spPr>
        <a:xfrm>
          <a:off x="1750888" y="2044847"/>
          <a:ext cx="2104146" cy="1168970"/>
        </a:xfrm>
        <a:prstGeom prst="rect">
          <a:avLst/>
        </a:prstGeom>
        <a:noFill/>
        <a:ln>
          <a:noFill/>
        </a:ln>
        <a:effectLst/>
      </dsp:spPr>
      <dsp:style>
        <a:lnRef idx="0">
          <a:scrgbClr r="0" g="0" b="0"/>
        </a:lnRef>
        <a:fillRef idx="0">
          <a:scrgbClr r="0" g="0" b="0"/>
        </a:fillRef>
        <a:effectRef idx="0">
          <a:scrgbClr r="0" g="0" b="0"/>
        </a:effectRef>
        <a:fontRef idx="minor"/>
      </dsp:style>
    </dsp:sp>
    <dsp:sp modelId="{DA881646-445A-49FB-A9C0-72BBD7B81A44}">
      <dsp:nvSpPr>
        <dsp:cNvPr id="0" name=""/>
        <dsp:cNvSpPr/>
      </dsp:nvSpPr>
      <dsp:spPr>
        <a:xfrm rot="5400000">
          <a:off x="5629142" y="1781829"/>
          <a:ext cx="1948284" cy="169500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019919" y="1958799"/>
        <a:ext cx="1166729" cy="13410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9B4E3-6B2D-4564-9C59-B1522B77830B}">
      <dsp:nvSpPr>
        <dsp:cNvPr id="0" name=""/>
        <dsp:cNvSpPr/>
      </dsp:nvSpPr>
      <dsp:spPr>
        <a:xfrm>
          <a:off x="1283" y="175352"/>
          <a:ext cx="4504225" cy="28601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55C931D-AED7-4BBA-AAB1-50259E0DE365}">
      <dsp:nvSpPr>
        <dsp:cNvPr id="0" name=""/>
        <dsp:cNvSpPr/>
      </dsp:nvSpPr>
      <dsp:spPr>
        <a:xfrm>
          <a:off x="501752" y="650798"/>
          <a:ext cx="4504225" cy="28601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Overall, the researchers suggest that broadcasting hasn’t significantly expanded open justice. The portrayal of crime and sentencing remains focused on severe cases and lifelong imprisonment, ignoring common crimes like intimate partner violence, theft, assault, white-collar crimes, and drug offences. </a:t>
          </a:r>
          <a:endParaRPr lang="en-US" sz="2100" kern="1200" dirty="0"/>
        </a:p>
      </dsp:txBody>
      <dsp:txXfrm>
        <a:off x="585524" y="734570"/>
        <a:ext cx="4336681" cy="2692638"/>
      </dsp:txXfrm>
    </dsp:sp>
    <dsp:sp modelId="{BA42A34A-809B-4400-9A5A-2C02CC8F9EA7}">
      <dsp:nvSpPr>
        <dsp:cNvPr id="0" name=""/>
        <dsp:cNvSpPr/>
      </dsp:nvSpPr>
      <dsp:spPr>
        <a:xfrm>
          <a:off x="5506447" y="175352"/>
          <a:ext cx="4504225" cy="28601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1799304-B08F-4058-A160-07675EBACABE}">
      <dsp:nvSpPr>
        <dsp:cNvPr id="0" name=""/>
        <dsp:cNvSpPr/>
      </dsp:nvSpPr>
      <dsp:spPr>
        <a:xfrm>
          <a:off x="6006916" y="650798"/>
          <a:ext cx="4504225" cy="28601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Cases selected for broadcast were similar to those covered using traditional methods, arguably doing little to enhance public understanding and engage interest in criminal proceedings in a realistic and representative manner. </a:t>
          </a:r>
          <a:endParaRPr lang="en-US" sz="2100" kern="1200" dirty="0"/>
        </a:p>
      </dsp:txBody>
      <dsp:txXfrm>
        <a:off x="6090688" y="734570"/>
        <a:ext cx="4336681" cy="26926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508412-C702-48D6-A485-9E3F48E9270C}" type="datetime1">
              <a:rPr lang="en-GB" smtClean="0"/>
              <a:t>22/07/2025</a:t>
            </a:fld>
            <a:endParaRPr lang="en-GB"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en-GB" smtClean="0"/>
              <a:t>‹#›</a:t>
            </a:fld>
            <a:endParaRPr lang="en-GB"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06A15-2481-4E66-917C-551C926382B7}" type="datetime1">
              <a:rPr lang="en-GB" smtClean="0"/>
              <a:pPr/>
              <a:t>22/07/2025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en-GB" noProof="0" smtClean="0"/>
              <a:t>‹#›</a:t>
            </a:fld>
            <a:endParaRPr lang="en-GB"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a:t>
            </a:fld>
            <a:endParaRPr lang="en-GB" dirty="0"/>
          </a:p>
        </p:txBody>
      </p:sp>
    </p:spTree>
    <p:extLst>
      <p:ext uri="{BB962C8B-B14F-4D97-AF65-F5344CB8AC3E}">
        <p14:creationId xmlns:p14="http://schemas.microsoft.com/office/powerpoint/2010/main" val="368008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n-GB" noProof="0" dirty="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A38C0A23-6967-4A67-AE2F-92D04DDF4891}"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D9E9821-77E5-4D4A-848A-7DE07E7D6463}"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6EEB90E9-CEA5-4F91-B14B-ED7C72F643DF}"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D0298BE-3648-4D6C-B9A4-B00856595700}"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2</a:t>
            </a:r>
          </a:p>
          <a:p>
            <a:pPr rtl="0"/>
            <a:r>
              <a:rPr lang="en-GB"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1</a:t>
            </a:r>
          </a:p>
          <a:p>
            <a:pPr rtl="0"/>
            <a:r>
              <a:rPr lang="en-GB"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3</a:t>
            </a:r>
          </a:p>
          <a:p>
            <a:pPr rtl="0"/>
            <a:r>
              <a:rPr lang="en-GB"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4</a:t>
            </a:r>
          </a:p>
          <a:p>
            <a:pPr rtl="0"/>
            <a:r>
              <a:rPr lang="en-GB"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5</a:t>
            </a:r>
          </a:p>
          <a:p>
            <a:pPr rtl="0"/>
            <a:r>
              <a:rPr lang="en-GB"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6</a:t>
            </a:r>
          </a:p>
          <a:p>
            <a:pPr rtl="0"/>
            <a:r>
              <a:rPr lang="en-GB"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rtlCol="0">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rtlCol="0">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44B4F49-92DA-40A2-8350-3533265B49EC}"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A87A146-CB6B-4DF1-95E9-09E9378ABF2A}"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6E3050F-93FC-4B70-9063-66124832755B}"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046AEAD-3DEB-4BB8-86B7-29BF6B24523F}"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13CB914-C5A3-480F-AC6D-52BB3E11D2B7}"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B8FD4D8-A432-4EC9-B90A-A467D8770C45}"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n-GB" noProof="0" dirty="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9AEF7F1-EA6C-45CA-A313-CBD5ED13B3B0}"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rtlCol="0" anchor="ctr" anchorCtr="0">
            <a:normAutofit/>
          </a:bodyPr>
          <a:lstStyle>
            <a:lvl1pPr marL="0" indent="0" algn="ctr">
              <a:buNone/>
              <a:defRPr sz="1400"/>
            </a:lvl1pPr>
          </a:lstStyle>
          <a:p>
            <a:pPr rtl="0"/>
            <a:r>
              <a:rPr lang="en-US" noProof="0"/>
              <a:t>Click icon to add chart</a:t>
            </a:r>
            <a:endParaRPr lang="en-GB"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2ED69A3C-404C-42A0-9277-77E13BBF3448}" type="datetime1">
              <a:rPr lang="en-GB" noProof="0" smtClean="0"/>
              <a:t>22/07/2025</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rtlCol="0"/>
          <a:lstStyle>
            <a:lvl1pPr>
              <a:defRPr b="1"/>
            </a:lvl1pPr>
          </a:lstStyle>
          <a:p>
            <a:pPr rtl="0"/>
            <a:r>
              <a:rPr lang="en-US" noProof="0"/>
              <a:t>Click to edit Master title style</a:t>
            </a:r>
            <a:endParaRPr lang="en-GB" noProof="0"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rtlCol="0" anchor="b" anchorCtr="0">
            <a:noAutofit/>
          </a:bodyPr>
          <a:lstStyle>
            <a:lvl1pPr>
              <a:defRPr sz="5500"/>
            </a:lvl1pPr>
          </a:lstStyle>
          <a:p>
            <a:pPr rtl="0"/>
            <a:r>
              <a:rPr lang="en-GB" noProof="0" dirty="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1DCE0BE2-91A0-4D12-BAB2-7D48DE5F2326}" type="datetime1">
              <a:rPr lang="en-GB" noProof="0" smtClean="0"/>
              <a:t>22/07/2025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rtlCol="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Allan </a:t>
            </a:r>
            <a:r>
              <a:rPr lang="en-GB" noProof="0" dirty="0" err="1"/>
              <a:t>Mattsson</a:t>
            </a:r>
            <a:endParaRPr lang="en-GB" noProof="0"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Phone number:</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Email address:</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rtlCol="0"/>
          <a:lstStyle>
            <a:lvl1pPr algn="ctr">
              <a:defRPr b="1"/>
            </a:lvl1pPr>
          </a:lstStyle>
          <a:p>
            <a:pPr rtl="0"/>
            <a:r>
              <a:rPr lang="en-US" noProof="0"/>
              <a:t>Click to edit Master title style</a:t>
            </a:r>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C7CE7625-35D1-45C7-BA15-98B74631BF8B}" type="datetime1">
              <a:rPr lang="en-GB" noProof="0" smtClean="0"/>
              <a:t>22/07/2025</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CD9B0E51-7711-412D-9683-BF86B29B554A}"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39F1232-9583-471E-AACE-18D4EE3C62C5}"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rtlCol="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CF6EF56-B2D0-4A70-935A-C9910209EE6E}"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GB" noProof="0"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GB" noProof="0"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n-GB" noProof="0" dirty="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n-GB" noProof="0" dirty="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CCC7986-8467-4919-8B29-1A8D47B98740}"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rtlCol="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rtlCol="0"/>
          <a:lstStyle>
            <a:lvl1pPr>
              <a:defRPr b="1"/>
            </a:lvl1pPr>
          </a:lstStyle>
          <a:p>
            <a:pPr rtl="0"/>
            <a:r>
              <a:rPr lang="en-US" noProof="0"/>
              <a:t>Click to edit Master title style</a:t>
            </a:r>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ACD5134B-D1A0-48D1-AB9A-2AC6AA5FAE33}" type="datetime1">
              <a:rPr lang="en-GB" noProof="0" smtClean="0"/>
              <a:t>22/07/2025</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FF850059-8D6D-4372-BF03-586B82C77D45}" type="datetime1">
              <a:rPr lang="en-GB" noProof="0" smtClean="0"/>
              <a:t>22/07/2025</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99CEDBC-8098-44A7-A208-6CC91A55276C}"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6457CEF9-2948-4B16-A184-024EFACBC141}" type="datetime1">
              <a:rPr lang="en-GB" noProof="0" smtClean="0"/>
              <a:t>22/07/2025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B6005E78-8FE0-4B52-85F8-2D2415906031}" type="datetime1">
              <a:rPr lang="en-GB" noProof="0" smtClean="0"/>
              <a:t>22/07/2025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0E22EBA6-BA14-45E7-A7E9-62B7B97449CC}" type="datetime1">
              <a:rPr lang="en-GB" noProof="0" smtClean="0"/>
              <a:t>22/07/2025</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9810D8F2-8D2A-4C9E-B365-5226BD243E7E}"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rtlCol="0"/>
          <a:lstStyle/>
          <a:p>
            <a:pPr rtl="0"/>
            <a:fld id="{B68F281D-F8AC-4FE4-B771-C2CD6270501C}" type="datetime1">
              <a:rPr lang="en-GB" noProof="0" smtClean="0"/>
              <a:t>22/07/2025</a:t>
            </a:fld>
            <a:endParaRPr lang="en-GB"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rtlCol="0"/>
          <a:lstStyle/>
          <a:p>
            <a:pPr rtl="0"/>
            <a:r>
              <a:rPr lang="en-GB"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en-GB" noProof="0" smtClean="0"/>
              <a:t>‹#›</a:t>
            </a:fld>
            <a:endParaRPr lang="en-GB"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en-GB" noProof="0" dirty="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rtlCol="0" anchor="b" anchorCtr="0"/>
          <a:lstStyle/>
          <a:p>
            <a:pPr rtl="0"/>
            <a:r>
              <a:rPr lang="en-US" noProof="0"/>
              <a:t>Click to edit Master title style</a:t>
            </a:r>
            <a:endParaRPr lang="en-GB" noProof="0"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rtlCol="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3C199B59-7A51-4563-9360-5E0E86E5BE2E}" type="datetime1">
              <a:rPr lang="en-GB" noProof="0" smtClean="0"/>
              <a:t>22/07/2025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rtlCol="0" anchor="b" anchorCtr="0"/>
          <a:lstStyle/>
          <a:p>
            <a:pPr rtl="0"/>
            <a:r>
              <a:rPr lang="en-US" noProof="0"/>
              <a:t>Click to edit Master title style</a:t>
            </a:r>
            <a:endParaRPr lang="en-GB" noProof="0"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rtlCol="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F0FD3D95-CB70-49B0-94B7-C4E3CF11EAC0}" type="datetime1">
              <a:rPr lang="en-GB" noProof="0" smtClean="0"/>
              <a:t>22/07/2025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47279CD-4069-4C07-B978-495F1D3265F8}"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D3ED31D-5229-49F0-A180-A633892A28E4}"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rtlCol="0" anchor="ctr" anchorCtr="0">
            <a:normAutofit/>
          </a:bodyPr>
          <a:lstStyle>
            <a:lvl1pPr marL="0" indent="0" algn="ctr">
              <a:buNone/>
              <a:defRPr sz="1400">
                <a:solidFill>
                  <a:schemeClr val="tx2"/>
                </a:solidFill>
              </a:defRPr>
            </a:lvl1pPr>
          </a:lstStyle>
          <a:p>
            <a:pPr rtl="0"/>
            <a:r>
              <a:rPr lang="en-US" noProof="0"/>
              <a:t>Click icon to add picture</a:t>
            </a:r>
            <a:endParaRPr lang="en-GB"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rtlCol="0" anchor="b" anchorCtr="0"/>
          <a:lstStyle>
            <a:lvl1pPr algn="ctr">
              <a:defRPr/>
            </a:lvl1pPr>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CA1EBC2-F3B7-4B52-A76D-39B81DAD2AB9}"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98512DC-4E54-4112-9CB3-585DF25B02A6}"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fld id="{B94B20DF-A541-4651-AF97-FC925C1459D5}" type="datetime1">
              <a:rPr lang="en-GB" noProof="0" smtClean="0"/>
              <a:t>22/07/2025</a:t>
            </a:fld>
            <a:endParaRPr lang="en-GB"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r>
              <a:rPr lang="en-GB"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p:txBody>
          <a:bodyPr rtlCol="0">
            <a:noAutofit/>
          </a:bodyPr>
          <a:lstStyle/>
          <a:p>
            <a:pPr rtl="0"/>
            <a:r>
              <a:rPr lang="en-GB" sz="3600" dirty="0"/>
              <a:t>Transparency and Open Justice :</a:t>
            </a:r>
            <a:br>
              <a:rPr lang="en-GB" sz="3200" dirty="0"/>
            </a:br>
            <a:endParaRPr lang="en-GB" sz="3200"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p:txBody>
          <a:bodyPr rtlCol="0">
            <a:normAutofit lnSpcReduction="10000"/>
          </a:bodyPr>
          <a:lstStyle/>
          <a:p>
            <a:pPr rtl="0"/>
            <a:r>
              <a:rPr lang="en-GB" dirty="0"/>
              <a:t>Where we are, and what to expect ….</a:t>
            </a:r>
          </a:p>
        </p:txBody>
      </p:sp>
      <p:sp>
        <p:nvSpPr>
          <p:cNvPr id="17" name="TextBox 16">
            <a:extLst>
              <a:ext uri="{FF2B5EF4-FFF2-40B4-BE49-F238E27FC236}">
                <a16:creationId xmlns:a16="http://schemas.microsoft.com/office/drawing/2014/main" id="{38755C7F-1F9C-BE2D-DA12-9FAB1B60DAD3}"/>
              </a:ext>
            </a:extLst>
          </p:cNvPr>
          <p:cNvSpPr txBox="1"/>
          <p:nvPr/>
        </p:nvSpPr>
        <p:spPr>
          <a:xfrm>
            <a:off x="3581400" y="1454046"/>
            <a:ext cx="5027613" cy="461665"/>
          </a:xfrm>
          <a:prstGeom prst="rect">
            <a:avLst/>
          </a:prstGeom>
          <a:noFill/>
        </p:spPr>
        <p:txBody>
          <a:bodyPr wrap="square" rtlCol="0">
            <a:spAutoFit/>
          </a:bodyPr>
          <a:lstStyle/>
          <a:p>
            <a:pPr algn="ctr"/>
            <a:r>
              <a:rPr lang="en-GB" sz="2400" b="1" dirty="0">
                <a:solidFill>
                  <a:schemeClr val="bg1"/>
                </a:solidFill>
                <a:latin typeface="+mj-lt"/>
              </a:rPr>
              <a:t>MRS JUSTICE COCKERILL DBE</a:t>
            </a:r>
          </a:p>
        </p:txBody>
      </p:sp>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7A4F-E2D9-340A-B242-0752BAE6898E}"/>
              </a:ext>
            </a:extLst>
          </p:cNvPr>
          <p:cNvSpPr>
            <a:spLocks noGrp="1"/>
          </p:cNvSpPr>
          <p:nvPr>
            <p:ph type="title"/>
          </p:nvPr>
        </p:nvSpPr>
        <p:spPr>
          <a:xfrm>
            <a:off x="838199" y="805472"/>
            <a:ext cx="6862011" cy="552848"/>
          </a:xfrm>
        </p:spPr>
        <p:txBody>
          <a:bodyPr anchor="b">
            <a:normAutofit/>
          </a:bodyPr>
          <a:lstStyle/>
          <a:p>
            <a:r>
              <a:rPr lang="en-GB" dirty="0"/>
              <a:t>Conclusion: </a:t>
            </a:r>
          </a:p>
        </p:txBody>
      </p:sp>
      <p:sp>
        <p:nvSpPr>
          <p:cNvPr id="15" name="Date Placeholder 2">
            <a:extLst>
              <a:ext uri="{FF2B5EF4-FFF2-40B4-BE49-F238E27FC236}">
                <a16:creationId xmlns:a16="http://schemas.microsoft.com/office/drawing/2014/main" id="{570E9837-94D8-7527-DC64-913A42287668}"/>
              </a:ext>
            </a:extLst>
          </p:cNvPr>
          <p:cNvSpPr>
            <a:spLocks noGrp="1"/>
          </p:cNvSpPr>
          <p:nvPr>
            <p:ph type="dt" sz="half" idx="10"/>
          </p:nvPr>
        </p:nvSpPr>
        <p:spPr>
          <a:xfrm>
            <a:off x="8609013" y="5998474"/>
            <a:ext cx="2743200" cy="143149"/>
          </a:xfrm>
        </p:spPr>
        <p:txBody>
          <a:bodyPr/>
          <a:lstStyle/>
          <a:p>
            <a:pPr rtl="0">
              <a:spcAft>
                <a:spcPts val="600"/>
              </a:spcAft>
            </a:pPr>
            <a:fld id="{7046AEAD-3DEB-4BB8-86B7-29BF6B24523F}" type="datetime1">
              <a:rPr lang="en-GB" noProof="0" smtClean="0"/>
              <a:pPr rtl="0">
                <a:spcAft>
                  <a:spcPts val="600"/>
                </a:spcAft>
              </a:pPr>
              <a:t>22/07/2025</a:t>
            </a:fld>
            <a:endParaRPr lang="en-GB" noProof="0"/>
          </a:p>
        </p:txBody>
      </p:sp>
      <p:sp>
        <p:nvSpPr>
          <p:cNvPr id="17" name="Footer Placeholder 3">
            <a:extLst>
              <a:ext uri="{FF2B5EF4-FFF2-40B4-BE49-F238E27FC236}">
                <a16:creationId xmlns:a16="http://schemas.microsoft.com/office/drawing/2014/main" id="{79F93BC1-29C3-8362-F23B-3F4D6447AD2D}"/>
              </a:ext>
            </a:extLst>
          </p:cNvPr>
          <p:cNvSpPr>
            <a:spLocks noGrp="1"/>
          </p:cNvSpPr>
          <p:nvPr>
            <p:ph type="ftr" sz="quarter" idx="11"/>
          </p:nvPr>
        </p:nvSpPr>
        <p:spPr>
          <a:xfrm>
            <a:off x="7237413" y="6168551"/>
            <a:ext cx="4114800" cy="190327"/>
          </a:xfrm>
        </p:spPr>
        <p:txBody>
          <a:bodyPr/>
          <a:lstStyle/>
          <a:p>
            <a:pPr rtl="0">
              <a:spcAft>
                <a:spcPts val="600"/>
              </a:spcAft>
            </a:pPr>
            <a:r>
              <a:rPr lang="en-GB" noProof="0"/>
              <a:t>ADD A FOOTER</a:t>
            </a:r>
          </a:p>
        </p:txBody>
      </p:sp>
      <p:sp>
        <p:nvSpPr>
          <p:cNvPr id="19" name="Slide Number Placeholder 4">
            <a:extLst>
              <a:ext uri="{FF2B5EF4-FFF2-40B4-BE49-F238E27FC236}">
                <a16:creationId xmlns:a16="http://schemas.microsoft.com/office/drawing/2014/main" id="{C895F288-0528-D228-0D9C-A713A5B6FA9C}"/>
              </a:ext>
            </a:extLst>
          </p:cNvPr>
          <p:cNvSpPr>
            <a:spLocks noGrp="1"/>
          </p:cNvSpPr>
          <p:nvPr>
            <p:ph type="sldNum" sz="quarter" idx="12"/>
          </p:nvPr>
        </p:nvSpPr>
        <p:spPr>
          <a:xfrm>
            <a:off x="838200" y="6155851"/>
            <a:ext cx="457200" cy="184317"/>
          </a:xfrm>
        </p:spPr>
        <p:txBody>
          <a:bodyPr/>
          <a:lstStyle/>
          <a:p>
            <a:pPr rtl="0">
              <a:spcAft>
                <a:spcPts val="600"/>
              </a:spcAft>
            </a:pPr>
            <a:fld id="{4950F5D8-22E1-4015-8661-E5B1FD28C2DE}" type="slidenum">
              <a:rPr lang="en-GB" noProof="0" smtClean="0"/>
              <a:pPr rtl="0">
                <a:spcAft>
                  <a:spcPts val="600"/>
                </a:spcAft>
              </a:pPr>
              <a:t>10</a:t>
            </a:fld>
            <a:endParaRPr lang="en-GB" noProof="0"/>
          </a:p>
        </p:txBody>
      </p:sp>
      <p:sp>
        <p:nvSpPr>
          <p:cNvPr id="9" name="Content Placeholder 8">
            <a:extLst>
              <a:ext uri="{FF2B5EF4-FFF2-40B4-BE49-F238E27FC236}">
                <a16:creationId xmlns:a16="http://schemas.microsoft.com/office/drawing/2014/main" id="{C873D964-9D62-C896-25CA-4FA1AA4C7E68}"/>
              </a:ext>
            </a:extLst>
          </p:cNvPr>
          <p:cNvSpPr>
            <a:spLocks noGrp="1"/>
          </p:cNvSpPr>
          <p:nvPr>
            <p:ph sz="quarter" idx="53"/>
          </p:nvPr>
        </p:nvSpPr>
        <p:spPr>
          <a:xfrm>
            <a:off x="839787" y="1943100"/>
            <a:ext cx="10512425" cy="3686334"/>
          </a:xfrm>
        </p:spPr>
        <p:txBody>
          <a:bodyPr>
            <a:normAutofit/>
          </a:bodyPr>
          <a:lstStyle/>
          <a:p>
            <a:pPr marL="0" indent="0">
              <a:buNone/>
            </a:pPr>
            <a:r>
              <a:rPr lang="en-GB" sz="3600" dirty="0"/>
              <a:t>“In general, respondents agreed that, unless there is a good reason not to, non-parties should have sufficient access to documents (for example, witness statements, applications, and skeleton arguments) to ensure they can understand the hearings and judgments”</a:t>
            </a:r>
          </a:p>
        </p:txBody>
      </p:sp>
    </p:spTree>
    <p:extLst>
      <p:ext uri="{BB962C8B-B14F-4D97-AF65-F5344CB8AC3E}">
        <p14:creationId xmlns:p14="http://schemas.microsoft.com/office/powerpoint/2010/main" val="23207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32AB-A198-ADF3-51A6-A1CBB52698AA}"/>
              </a:ext>
            </a:extLst>
          </p:cNvPr>
          <p:cNvSpPr>
            <a:spLocks noGrp="1"/>
          </p:cNvSpPr>
          <p:nvPr>
            <p:ph type="title"/>
          </p:nvPr>
        </p:nvSpPr>
        <p:spPr>
          <a:xfrm>
            <a:off x="7000407" y="3924940"/>
            <a:ext cx="4864307" cy="1740445"/>
          </a:xfrm>
        </p:spPr>
        <p:txBody>
          <a:bodyPr/>
          <a:lstStyle/>
          <a:p>
            <a:r>
              <a:rPr lang="en-GB" sz="4000" dirty="0"/>
              <a:t>The Transparency and </a:t>
            </a:r>
            <a:br>
              <a:rPr lang="en-GB" sz="4000" dirty="0"/>
            </a:br>
            <a:r>
              <a:rPr lang="en-GB" sz="4000" dirty="0"/>
              <a:t>Open Justice Board</a:t>
            </a:r>
          </a:p>
        </p:txBody>
      </p:sp>
      <p:sp>
        <p:nvSpPr>
          <p:cNvPr id="3" name="Subtitle 2">
            <a:extLst>
              <a:ext uri="{FF2B5EF4-FFF2-40B4-BE49-F238E27FC236}">
                <a16:creationId xmlns:a16="http://schemas.microsoft.com/office/drawing/2014/main" id="{34977A8C-71DD-AF1D-892F-B315400DFB8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8513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3F2C56-1A0D-31C0-D411-3F66CFE10F67}"/>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3C199B59-7A51-4563-9360-5E0E86E5BE2E}"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0CB3EDE5-EAB5-1413-11BA-5D8D1F45C598}"/>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F18941E8-5009-B6E4-8DA4-08484DC97AFF}"/>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12</a:t>
            </a:fld>
            <a:endParaRPr lang="en-GB" noProof="0"/>
          </a:p>
        </p:txBody>
      </p:sp>
      <p:sp>
        <p:nvSpPr>
          <p:cNvPr id="14" name="Title 4">
            <a:extLst>
              <a:ext uri="{FF2B5EF4-FFF2-40B4-BE49-F238E27FC236}">
                <a16:creationId xmlns:a16="http://schemas.microsoft.com/office/drawing/2014/main" id="{12944C0A-0E42-F92C-FA2F-7D7713485216}"/>
              </a:ext>
            </a:extLst>
          </p:cNvPr>
          <p:cNvSpPr>
            <a:spLocks noGrp="1"/>
          </p:cNvSpPr>
          <p:nvPr>
            <p:ph type="title"/>
          </p:nvPr>
        </p:nvSpPr>
        <p:spPr>
          <a:xfrm>
            <a:off x="839788" y="457200"/>
            <a:ext cx="3932237" cy="1600200"/>
          </a:xfrm>
        </p:spPr>
        <p:txBody>
          <a:bodyPr anchor="b">
            <a:normAutofit/>
          </a:bodyPr>
          <a:lstStyle/>
          <a:p>
            <a:r>
              <a:rPr lang="en-US" dirty="0"/>
              <a:t>30 April 2024</a:t>
            </a:r>
          </a:p>
        </p:txBody>
      </p:sp>
      <p:sp>
        <p:nvSpPr>
          <p:cNvPr id="16" name="Text Placeholder 5">
            <a:extLst>
              <a:ext uri="{FF2B5EF4-FFF2-40B4-BE49-F238E27FC236}">
                <a16:creationId xmlns:a16="http://schemas.microsoft.com/office/drawing/2014/main" id="{11A055F4-9FFC-5C37-FB77-D8EBD293C275}"/>
              </a:ext>
            </a:extLst>
          </p:cNvPr>
          <p:cNvSpPr>
            <a:spLocks noGrp="1"/>
          </p:cNvSpPr>
          <p:nvPr>
            <p:ph type="body" sz="half" idx="2"/>
          </p:nvPr>
        </p:nvSpPr>
        <p:spPr>
          <a:xfrm>
            <a:off x="839788" y="2057400"/>
            <a:ext cx="3932237" cy="3811588"/>
          </a:xfrm>
        </p:spPr>
        <p:txBody>
          <a:bodyPr>
            <a:normAutofit/>
          </a:bodyPr>
          <a:lstStyle/>
          <a:p>
            <a:r>
              <a:rPr lang="en-GB" b="1"/>
              <a:t>Justice must be done, and it must be seen to be done. The public has a right to know what happens in their Courts and Tribunals.</a:t>
            </a:r>
          </a:p>
          <a:p>
            <a:endParaRPr lang="en-GB" b="1"/>
          </a:p>
          <a:p>
            <a:r>
              <a:rPr lang="en-GB" b="1"/>
              <a:t>For all Courts and Tribunals, the overriding objective is to deal with cases justly. Confidence in that process is built on the principles of transparency and open justice.</a:t>
            </a:r>
          </a:p>
          <a:p>
            <a:endParaRPr lang="en-GB" b="1"/>
          </a:p>
          <a:p>
            <a:r>
              <a:rPr lang="en-GB" b="1"/>
              <a:t>The Lady Chief Justice has created the Transparency &amp; Open Justice Board (“the Board”) </a:t>
            </a:r>
          </a:p>
          <a:p>
            <a:endParaRPr lang="en-US" dirty="0"/>
          </a:p>
        </p:txBody>
      </p:sp>
      <p:pic>
        <p:nvPicPr>
          <p:cNvPr id="9" name="Picture Placeholder 8" descr="A person in a black coat&#10;&#10;Description automatically generated">
            <a:extLst>
              <a:ext uri="{FF2B5EF4-FFF2-40B4-BE49-F238E27FC236}">
                <a16:creationId xmlns:a16="http://schemas.microsoft.com/office/drawing/2014/main" id="{765FDDD7-DA84-BD19-0BF5-EABBE1E53A72}"/>
              </a:ext>
            </a:extLst>
          </p:cNvPr>
          <p:cNvPicPr>
            <a:picLocks noGrp="1" noChangeAspect="1"/>
          </p:cNvPicPr>
          <p:nvPr>
            <p:ph idx="1"/>
          </p:nvPr>
        </p:nvPicPr>
        <p:blipFill>
          <a:blip r:embed="rId2"/>
          <a:srcRect r="-1" b="12894"/>
          <a:stretch>
            <a:fillRect/>
          </a:stretch>
        </p:blipFill>
        <p:spPr>
          <a:xfrm>
            <a:off x="5183188" y="499123"/>
            <a:ext cx="6172200" cy="5361928"/>
          </a:xfrm>
          <a:noFill/>
        </p:spPr>
      </p:pic>
    </p:spTree>
    <p:extLst>
      <p:ext uri="{BB962C8B-B14F-4D97-AF65-F5344CB8AC3E}">
        <p14:creationId xmlns:p14="http://schemas.microsoft.com/office/powerpoint/2010/main" val="203471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1EA279-00F0-8081-76F5-D619BF320467}"/>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C0A674BD-C01B-3804-E8A7-28AD1B6027AC}"/>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5EBE358E-F2FD-EBDD-A116-A98D00E499A7}"/>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13</a:t>
            </a:fld>
            <a:endParaRPr lang="en-GB" noProof="0"/>
          </a:p>
        </p:txBody>
      </p:sp>
      <p:sp>
        <p:nvSpPr>
          <p:cNvPr id="2" name="Title 1">
            <a:extLst>
              <a:ext uri="{FF2B5EF4-FFF2-40B4-BE49-F238E27FC236}">
                <a16:creationId xmlns:a16="http://schemas.microsoft.com/office/drawing/2014/main" id="{463DF782-6E82-A162-C711-5C3D31244E49}"/>
              </a:ext>
            </a:extLst>
          </p:cNvPr>
          <p:cNvSpPr>
            <a:spLocks noGrp="1"/>
          </p:cNvSpPr>
          <p:nvPr>
            <p:ph type="title"/>
          </p:nvPr>
        </p:nvSpPr>
        <p:spPr>
          <a:xfrm>
            <a:off x="839788" y="457200"/>
            <a:ext cx="3932237" cy="1600200"/>
          </a:xfrm>
        </p:spPr>
        <p:txBody>
          <a:bodyPr anchor="b">
            <a:normAutofit/>
          </a:bodyPr>
          <a:lstStyle/>
          <a:p>
            <a:r>
              <a:rPr lang="en-GB" dirty="0"/>
              <a:t>Key Objectives</a:t>
            </a:r>
          </a:p>
        </p:txBody>
      </p:sp>
      <p:sp>
        <p:nvSpPr>
          <p:cNvPr id="3" name="Content Placeholder 2">
            <a:extLst>
              <a:ext uri="{FF2B5EF4-FFF2-40B4-BE49-F238E27FC236}">
                <a16:creationId xmlns:a16="http://schemas.microsoft.com/office/drawing/2014/main" id="{6DCBFD7D-BFDC-032B-8FF3-368800019EC6}"/>
              </a:ext>
            </a:extLst>
          </p:cNvPr>
          <p:cNvSpPr>
            <a:spLocks noGrp="1"/>
          </p:cNvSpPr>
          <p:nvPr>
            <p:ph type="body" sz="half" idx="2"/>
          </p:nvPr>
        </p:nvSpPr>
        <p:spPr>
          <a:xfrm>
            <a:off x="839788" y="2057400"/>
            <a:ext cx="3932237" cy="3811588"/>
          </a:xfrm>
        </p:spPr>
        <p:txBody>
          <a:bodyPr>
            <a:normAutofit/>
          </a:bodyPr>
          <a:lstStyle/>
          <a:p>
            <a:pPr marL="0" indent="0">
              <a:buNone/>
            </a:pPr>
            <a:r>
              <a:rPr lang="en-GB" sz="2400" i="1" dirty="0"/>
              <a:t>Role: The Route Map</a:t>
            </a:r>
          </a:p>
        </p:txBody>
      </p:sp>
      <p:sp>
        <p:nvSpPr>
          <p:cNvPr id="8" name="Content Placeholder 6">
            <a:extLst>
              <a:ext uri="{FF2B5EF4-FFF2-40B4-BE49-F238E27FC236}">
                <a16:creationId xmlns:a16="http://schemas.microsoft.com/office/drawing/2014/main" id="{1E002912-8CF1-DD8A-D7B0-2488E5D5F977}"/>
              </a:ext>
            </a:extLst>
          </p:cNvPr>
          <p:cNvSpPr>
            <a:spLocks noGrp="1"/>
          </p:cNvSpPr>
          <p:nvPr>
            <p:ph idx="1"/>
          </p:nvPr>
        </p:nvSpPr>
        <p:spPr>
          <a:xfrm>
            <a:off x="5183188" y="499123"/>
            <a:ext cx="6172200" cy="5361928"/>
          </a:xfrm>
        </p:spPr>
        <p:txBody>
          <a:bodyPr/>
          <a:lstStyle/>
          <a:p>
            <a:pPr marL="0" indent="0">
              <a:buNone/>
            </a:pPr>
            <a:r>
              <a:rPr lang="en-GB" sz="3600" dirty="0"/>
              <a:t>The Key Objectives represent the high-level outcomes that, once finalised, will guide the Board’s work; will be used to identify areas where changes can and should be made; and, finally, will be used to measure the outcomes from any change programme.</a:t>
            </a:r>
          </a:p>
          <a:p>
            <a:endParaRPr lang="en-US" dirty="0"/>
          </a:p>
        </p:txBody>
      </p:sp>
    </p:spTree>
    <p:extLst>
      <p:ext uri="{BB962C8B-B14F-4D97-AF65-F5344CB8AC3E}">
        <p14:creationId xmlns:p14="http://schemas.microsoft.com/office/powerpoint/2010/main" val="208029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28A3-B7F9-7833-C814-730811E511D8}"/>
              </a:ext>
            </a:extLst>
          </p:cNvPr>
          <p:cNvSpPr>
            <a:spLocks noGrp="1"/>
          </p:cNvSpPr>
          <p:nvPr>
            <p:ph type="title"/>
          </p:nvPr>
        </p:nvSpPr>
        <p:spPr>
          <a:xfrm>
            <a:off x="838199" y="805472"/>
            <a:ext cx="6862011" cy="552848"/>
          </a:xfrm>
        </p:spPr>
        <p:txBody>
          <a:bodyPr anchor="b">
            <a:normAutofit/>
          </a:bodyPr>
          <a:lstStyle/>
          <a:p>
            <a:r>
              <a:rPr lang="en-GB" dirty="0"/>
              <a:t>Key Objectives: riders</a:t>
            </a:r>
          </a:p>
        </p:txBody>
      </p:sp>
      <p:sp>
        <p:nvSpPr>
          <p:cNvPr id="3" name="Date Placeholder 2">
            <a:extLst>
              <a:ext uri="{FF2B5EF4-FFF2-40B4-BE49-F238E27FC236}">
                <a16:creationId xmlns:a16="http://schemas.microsoft.com/office/drawing/2014/main" id="{715B7FAE-C118-DF88-487A-5F8FFE3E6D76}"/>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8CCC7986-8467-4919-8B29-1A8D47B98740}" type="datetime1">
              <a:rPr lang="en-GB" noProof="0" smtClean="0"/>
              <a:pPr rtl="0">
                <a:lnSpc>
                  <a:spcPct val="90000"/>
                </a:lnSpc>
                <a:spcAft>
                  <a:spcPts val="600"/>
                </a:spcAft>
              </a:pPr>
              <a:t>22/07/2025</a:t>
            </a:fld>
            <a:endParaRPr lang="en-GB" noProof="0"/>
          </a:p>
        </p:txBody>
      </p:sp>
      <p:sp>
        <p:nvSpPr>
          <p:cNvPr id="4" name="Footer Placeholder 3">
            <a:extLst>
              <a:ext uri="{FF2B5EF4-FFF2-40B4-BE49-F238E27FC236}">
                <a16:creationId xmlns:a16="http://schemas.microsoft.com/office/drawing/2014/main" id="{EE07A0B3-4F99-9656-309D-58B8A745B03B}"/>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5" name="Slide Number Placeholder 4">
            <a:extLst>
              <a:ext uri="{FF2B5EF4-FFF2-40B4-BE49-F238E27FC236}">
                <a16:creationId xmlns:a16="http://schemas.microsoft.com/office/drawing/2014/main" id="{620886B9-A796-9E7E-971D-3CB9CB129791}"/>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14</a:t>
            </a:fld>
            <a:endParaRPr lang="en-GB" noProof="0"/>
          </a:p>
        </p:txBody>
      </p:sp>
      <p:graphicFrame>
        <p:nvGraphicFramePr>
          <p:cNvPr id="8" name="Content Placeholder 5">
            <a:extLst>
              <a:ext uri="{FF2B5EF4-FFF2-40B4-BE49-F238E27FC236}">
                <a16:creationId xmlns:a16="http://schemas.microsoft.com/office/drawing/2014/main" id="{BAA4A08A-B270-43AC-987C-5F568578B7CD}"/>
              </a:ext>
            </a:extLst>
          </p:cNvPr>
          <p:cNvGraphicFramePr>
            <a:graphicFrameLocks noGrp="1"/>
          </p:cNvGraphicFramePr>
          <p:nvPr>
            <p:ph sz="quarter" idx="53"/>
            <p:extLst>
              <p:ext uri="{D42A27DB-BD31-4B8C-83A1-F6EECF244321}">
                <p14:modId xmlns:p14="http://schemas.microsoft.com/office/powerpoint/2010/main" val="1544555548"/>
              </p:ext>
            </p:extLst>
          </p:nvPr>
        </p:nvGraphicFramePr>
        <p:xfrm>
          <a:off x="839787" y="1943099"/>
          <a:ext cx="10512425" cy="4225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494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47C6C0-40B2-5E6B-5BAD-E6161C9497B6}"/>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5291A6DE-29DD-33A9-601D-AB3D60D1295A}"/>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10534FD4-E3F4-F54F-7C83-AA258DB72592}"/>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15</a:t>
            </a:fld>
            <a:endParaRPr lang="en-GB" noProof="0"/>
          </a:p>
        </p:txBody>
      </p:sp>
      <p:sp>
        <p:nvSpPr>
          <p:cNvPr id="2" name="Title 1">
            <a:extLst>
              <a:ext uri="{FF2B5EF4-FFF2-40B4-BE49-F238E27FC236}">
                <a16:creationId xmlns:a16="http://schemas.microsoft.com/office/drawing/2014/main" id="{6A1145E2-F49E-7EF5-F74C-8F7BD7FD17FF}"/>
              </a:ext>
            </a:extLst>
          </p:cNvPr>
          <p:cNvSpPr>
            <a:spLocks noGrp="1"/>
          </p:cNvSpPr>
          <p:nvPr>
            <p:ph type="title"/>
          </p:nvPr>
        </p:nvSpPr>
        <p:spPr>
          <a:xfrm>
            <a:off x="857147" y="2079522"/>
            <a:ext cx="3932237" cy="1600200"/>
          </a:xfrm>
        </p:spPr>
        <p:txBody>
          <a:bodyPr anchor="b">
            <a:noAutofit/>
          </a:bodyPr>
          <a:lstStyle/>
          <a:p>
            <a:r>
              <a:rPr lang="en-GB" sz="4000" dirty="0"/>
              <a:t>Key Objectives:  components</a:t>
            </a:r>
          </a:p>
        </p:txBody>
      </p:sp>
      <p:graphicFrame>
        <p:nvGraphicFramePr>
          <p:cNvPr id="9" name="Content Placeholder 2">
            <a:extLst>
              <a:ext uri="{FF2B5EF4-FFF2-40B4-BE49-F238E27FC236}">
                <a16:creationId xmlns:a16="http://schemas.microsoft.com/office/drawing/2014/main" id="{4CB067D4-4955-A907-024F-A26C046E0901}"/>
              </a:ext>
            </a:extLst>
          </p:cNvPr>
          <p:cNvGraphicFramePr>
            <a:graphicFrameLocks noGrp="1"/>
          </p:cNvGraphicFramePr>
          <p:nvPr>
            <p:ph idx="1"/>
            <p:extLst>
              <p:ext uri="{D42A27DB-BD31-4B8C-83A1-F6EECF244321}">
                <p14:modId xmlns:p14="http://schemas.microsoft.com/office/powerpoint/2010/main" val="2710272280"/>
              </p:ext>
            </p:extLst>
          </p:nvPr>
        </p:nvGraphicFramePr>
        <p:xfrm>
          <a:off x="5183188" y="499123"/>
          <a:ext cx="6172200" cy="536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92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BEB94-56F6-A39B-CDC5-0467B3CD41D5}"/>
              </a:ext>
            </a:extLst>
          </p:cNvPr>
          <p:cNvSpPr>
            <a:spLocks noGrp="1"/>
          </p:cNvSpPr>
          <p:nvPr>
            <p:ph type="title"/>
          </p:nvPr>
        </p:nvSpPr>
        <p:spPr>
          <a:xfrm>
            <a:off x="838199" y="805472"/>
            <a:ext cx="10512425" cy="552848"/>
          </a:xfrm>
        </p:spPr>
        <p:txBody>
          <a:bodyPr anchor="b">
            <a:normAutofit/>
          </a:bodyPr>
          <a:lstStyle/>
          <a:p>
            <a:r>
              <a:rPr lang="en-GB" dirty="0"/>
              <a:t>Open Courts</a:t>
            </a:r>
          </a:p>
        </p:txBody>
      </p:sp>
      <p:sp>
        <p:nvSpPr>
          <p:cNvPr id="4" name="Date Placeholder 3">
            <a:extLst>
              <a:ext uri="{FF2B5EF4-FFF2-40B4-BE49-F238E27FC236}">
                <a16:creationId xmlns:a16="http://schemas.microsoft.com/office/drawing/2014/main" id="{78249A71-CC7A-B001-1880-BDECB7060B66}"/>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ACD5134B-D1A0-48D1-AB9A-2AC6AA5FAE33}"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CCE572A9-B915-C7FC-1F7A-551C92D51443}"/>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50B6094E-6F54-0334-0178-43F535732120}"/>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16</a:t>
            </a:fld>
            <a:endParaRPr lang="en-GB" noProof="0"/>
          </a:p>
        </p:txBody>
      </p:sp>
      <p:graphicFrame>
        <p:nvGraphicFramePr>
          <p:cNvPr id="8" name="Text Placeholder 1">
            <a:extLst>
              <a:ext uri="{FF2B5EF4-FFF2-40B4-BE49-F238E27FC236}">
                <a16:creationId xmlns:a16="http://schemas.microsoft.com/office/drawing/2014/main" id="{AE6BFDE8-ACAD-4FA3-F6D0-6366DA06DE0A}"/>
              </a:ext>
            </a:extLst>
          </p:cNvPr>
          <p:cNvGraphicFramePr/>
          <p:nvPr>
            <p:extLst>
              <p:ext uri="{D42A27DB-BD31-4B8C-83A1-F6EECF244321}">
                <p14:modId xmlns:p14="http://schemas.microsoft.com/office/powerpoint/2010/main" val="593718961"/>
              </p:ext>
            </p:extLst>
          </p:nvPr>
        </p:nvGraphicFramePr>
        <p:xfrm>
          <a:off x="838200" y="2064470"/>
          <a:ext cx="10515600" cy="360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33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309EFA-8364-325D-29C8-61F89E257AD8}"/>
              </a:ext>
            </a:extLst>
          </p:cNvPr>
          <p:cNvSpPr>
            <a:spLocks noGrp="1"/>
          </p:cNvSpPr>
          <p:nvPr>
            <p:ph type="body" idx="1"/>
          </p:nvPr>
        </p:nvSpPr>
        <p:spPr/>
        <p:txBody>
          <a:bodyPr>
            <a:normAutofit/>
          </a:bodyPr>
          <a:lstStyle/>
          <a:p>
            <a:r>
              <a:rPr lang="en-GB" sz="2800" dirty="0"/>
              <a:t>Aren’t they already?</a:t>
            </a:r>
          </a:p>
        </p:txBody>
      </p:sp>
      <p:sp>
        <p:nvSpPr>
          <p:cNvPr id="3" name="Title 2">
            <a:extLst>
              <a:ext uri="{FF2B5EF4-FFF2-40B4-BE49-F238E27FC236}">
                <a16:creationId xmlns:a16="http://schemas.microsoft.com/office/drawing/2014/main" id="{BE372760-33F1-F81A-25BA-564488413D29}"/>
              </a:ext>
            </a:extLst>
          </p:cNvPr>
          <p:cNvSpPr>
            <a:spLocks noGrp="1"/>
          </p:cNvSpPr>
          <p:nvPr>
            <p:ph type="title"/>
          </p:nvPr>
        </p:nvSpPr>
        <p:spPr/>
        <p:txBody>
          <a:bodyPr/>
          <a:lstStyle/>
          <a:p>
            <a:r>
              <a:rPr lang="en-GB" dirty="0"/>
              <a:t>Open Decisions</a:t>
            </a:r>
          </a:p>
        </p:txBody>
      </p:sp>
      <p:sp>
        <p:nvSpPr>
          <p:cNvPr id="4" name="Date Placeholder 3">
            <a:extLst>
              <a:ext uri="{FF2B5EF4-FFF2-40B4-BE49-F238E27FC236}">
                <a16:creationId xmlns:a16="http://schemas.microsoft.com/office/drawing/2014/main" id="{1B025FF0-8A26-E735-1464-0172CAE21702}"/>
              </a:ext>
            </a:extLst>
          </p:cNvPr>
          <p:cNvSpPr>
            <a:spLocks noGrp="1"/>
          </p:cNvSpPr>
          <p:nvPr>
            <p:ph type="dt" sz="half" idx="10"/>
          </p:nvPr>
        </p:nvSpPr>
        <p:spPr/>
        <p:txBody>
          <a:bodyPr/>
          <a:lstStyle/>
          <a:p>
            <a:pPr rtl="0"/>
            <a:fld id="{ACD5134B-D1A0-48D1-AB9A-2AC6AA5FAE33}" type="datetime1">
              <a:rPr lang="en-GB" noProof="0" smtClean="0"/>
              <a:t>22/07/2025</a:t>
            </a:fld>
            <a:endParaRPr lang="en-GB" noProof="0" dirty="0"/>
          </a:p>
        </p:txBody>
      </p:sp>
      <p:sp>
        <p:nvSpPr>
          <p:cNvPr id="5" name="Footer Placeholder 4">
            <a:extLst>
              <a:ext uri="{FF2B5EF4-FFF2-40B4-BE49-F238E27FC236}">
                <a16:creationId xmlns:a16="http://schemas.microsoft.com/office/drawing/2014/main" id="{0B485ADC-D238-A432-FD48-DF139ABB34C7}"/>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EAEBFC59-C46B-4B44-0EEC-460C4821AF7C}"/>
              </a:ext>
            </a:extLst>
          </p:cNvPr>
          <p:cNvSpPr>
            <a:spLocks noGrp="1"/>
          </p:cNvSpPr>
          <p:nvPr>
            <p:ph type="sldNum" sz="quarter" idx="12"/>
          </p:nvPr>
        </p:nvSpPr>
        <p:spPr/>
        <p:txBody>
          <a:bodyPr/>
          <a:lstStyle/>
          <a:p>
            <a:pPr rtl="0"/>
            <a:fld id="{4950F5D8-22E1-4015-8661-E5B1FD28C2DE}" type="slidenum">
              <a:rPr lang="en-GB" noProof="0" smtClean="0"/>
              <a:t>17</a:t>
            </a:fld>
            <a:endParaRPr lang="en-GB" noProof="0" dirty="0"/>
          </a:p>
        </p:txBody>
      </p:sp>
    </p:spTree>
    <p:extLst>
      <p:ext uri="{BB962C8B-B14F-4D97-AF65-F5344CB8AC3E}">
        <p14:creationId xmlns:p14="http://schemas.microsoft.com/office/powerpoint/2010/main" val="245889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D7BF3-A374-EF5C-6D4C-90C83042015F}"/>
              </a:ext>
            </a:extLst>
          </p:cNvPr>
          <p:cNvSpPr>
            <a:spLocks noGrp="1"/>
          </p:cNvSpPr>
          <p:nvPr>
            <p:ph type="dt" sz="half" idx="10"/>
          </p:nvPr>
        </p:nvSpPr>
        <p:spPr/>
        <p:txBody>
          <a:bodyPr/>
          <a:lstStyle/>
          <a:p>
            <a:pPr rtl="0"/>
            <a:fld id="{B6005E78-8FE0-4B52-85F8-2D2415906031}" type="datetime1">
              <a:rPr lang="en-GB" noProof="0" smtClean="0"/>
              <a:t>22/07/2025</a:t>
            </a:fld>
            <a:endParaRPr lang="en-GB" noProof="0" dirty="0"/>
          </a:p>
        </p:txBody>
      </p:sp>
      <p:sp>
        <p:nvSpPr>
          <p:cNvPr id="3" name="Footer Placeholder 2">
            <a:extLst>
              <a:ext uri="{FF2B5EF4-FFF2-40B4-BE49-F238E27FC236}">
                <a16:creationId xmlns:a16="http://schemas.microsoft.com/office/drawing/2014/main" id="{A2478E38-3A6D-7703-14CD-6154F114A047}"/>
              </a:ext>
            </a:extLst>
          </p:cNvPr>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a:extLst>
              <a:ext uri="{FF2B5EF4-FFF2-40B4-BE49-F238E27FC236}">
                <a16:creationId xmlns:a16="http://schemas.microsoft.com/office/drawing/2014/main" id="{F2B35800-AD48-A190-D859-1D85B50D7825}"/>
              </a:ext>
            </a:extLst>
          </p:cNvPr>
          <p:cNvSpPr>
            <a:spLocks noGrp="1"/>
          </p:cNvSpPr>
          <p:nvPr>
            <p:ph type="sldNum" sz="quarter" idx="12"/>
          </p:nvPr>
        </p:nvSpPr>
        <p:spPr/>
        <p:txBody>
          <a:bodyPr/>
          <a:lstStyle/>
          <a:p>
            <a:pPr rtl="0"/>
            <a:fld id="{4950F5D8-22E1-4015-8661-E5B1FD28C2DE}" type="slidenum">
              <a:rPr lang="en-GB" noProof="0" smtClean="0"/>
              <a:t>18</a:t>
            </a:fld>
            <a:endParaRPr lang="en-GB" noProof="0" dirty="0"/>
          </a:p>
        </p:txBody>
      </p:sp>
      <p:sp>
        <p:nvSpPr>
          <p:cNvPr id="5" name="Title 4">
            <a:extLst>
              <a:ext uri="{FF2B5EF4-FFF2-40B4-BE49-F238E27FC236}">
                <a16:creationId xmlns:a16="http://schemas.microsoft.com/office/drawing/2014/main" id="{8A2FBDE1-E83E-21EB-50CA-5F267F4B14D2}"/>
              </a:ext>
            </a:extLst>
          </p:cNvPr>
          <p:cNvSpPr>
            <a:spLocks noGrp="1"/>
          </p:cNvSpPr>
          <p:nvPr>
            <p:ph type="title"/>
          </p:nvPr>
        </p:nvSpPr>
        <p:spPr>
          <a:xfrm>
            <a:off x="202367" y="457200"/>
            <a:ext cx="2428408" cy="1600200"/>
          </a:xfrm>
        </p:spPr>
        <p:txBody>
          <a:bodyPr>
            <a:normAutofit/>
          </a:bodyPr>
          <a:lstStyle/>
          <a:p>
            <a:r>
              <a:rPr lang="en-GB" dirty="0"/>
              <a:t>National Archives</a:t>
            </a:r>
          </a:p>
        </p:txBody>
      </p:sp>
      <p:pic>
        <p:nvPicPr>
          <p:cNvPr id="13" name="Picture Placeholder 12" descr="A screenshot of a law search&#10;&#10;AI-generated content may be incorrect.">
            <a:extLst>
              <a:ext uri="{FF2B5EF4-FFF2-40B4-BE49-F238E27FC236}">
                <a16:creationId xmlns:a16="http://schemas.microsoft.com/office/drawing/2014/main" id="{711DD798-ED8D-0B48-F41F-9EE7196B8551}"/>
              </a:ext>
            </a:extLst>
          </p:cNvPr>
          <p:cNvPicPr>
            <a:picLocks noGrp="1" noChangeAspect="1"/>
          </p:cNvPicPr>
          <p:nvPr>
            <p:ph type="pic" idx="1"/>
          </p:nvPr>
        </p:nvPicPr>
        <p:blipFill>
          <a:blip r:embed="rId2"/>
          <a:srcRect l="4515" r="4515"/>
          <a:stretch>
            <a:fillRect/>
          </a:stretch>
        </p:blipFill>
        <p:spPr>
          <a:xfrm>
            <a:off x="2728913" y="457200"/>
            <a:ext cx="8626475" cy="5403850"/>
          </a:xfrm>
        </p:spPr>
      </p:pic>
    </p:spTree>
    <p:extLst>
      <p:ext uri="{BB962C8B-B14F-4D97-AF65-F5344CB8AC3E}">
        <p14:creationId xmlns:p14="http://schemas.microsoft.com/office/powerpoint/2010/main" val="358142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A6827C-4305-FCBE-ED64-AECF3CD1EA6D}"/>
              </a:ext>
            </a:extLst>
          </p:cNvPr>
          <p:cNvSpPr>
            <a:spLocks noGrp="1"/>
          </p:cNvSpPr>
          <p:nvPr>
            <p:ph type="body" idx="1"/>
          </p:nvPr>
        </p:nvSpPr>
        <p:spPr/>
        <p:txBody>
          <a:bodyPr>
            <a:normAutofit/>
          </a:bodyPr>
          <a:lstStyle/>
          <a:p>
            <a:r>
              <a:rPr lang="en-GB" sz="3600" dirty="0"/>
              <a:t>The Press</a:t>
            </a:r>
          </a:p>
        </p:txBody>
      </p:sp>
      <p:sp>
        <p:nvSpPr>
          <p:cNvPr id="3" name="Title 2">
            <a:extLst>
              <a:ext uri="{FF2B5EF4-FFF2-40B4-BE49-F238E27FC236}">
                <a16:creationId xmlns:a16="http://schemas.microsoft.com/office/drawing/2014/main" id="{99529217-947E-AFB9-3634-9A57F6148C29}"/>
              </a:ext>
            </a:extLst>
          </p:cNvPr>
          <p:cNvSpPr>
            <a:spLocks noGrp="1"/>
          </p:cNvSpPr>
          <p:nvPr>
            <p:ph type="title"/>
          </p:nvPr>
        </p:nvSpPr>
        <p:spPr/>
        <p:txBody>
          <a:bodyPr/>
          <a:lstStyle/>
          <a:p>
            <a:r>
              <a:rPr lang="en-GB" dirty="0"/>
              <a:t>Open Reporting:</a:t>
            </a:r>
          </a:p>
        </p:txBody>
      </p:sp>
      <p:sp>
        <p:nvSpPr>
          <p:cNvPr id="4" name="Date Placeholder 3">
            <a:extLst>
              <a:ext uri="{FF2B5EF4-FFF2-40B4-BE49-F238E27FC236}">
                <a16:creationId xmlns:a16="http://schemas.microsoft.com/office/drawing/2014/main" id="{BE055713-9961-4405-4B90-8EE2B9341AA6}"/>
              </a:ext>
            </a:extLst>
          </p:cNvPr>
          <p:cNvSpPr>
            <a:spLocks noGrp="1"/>
          </p:cNvSpPr>
          <p:nvPr>
            <p:ph type="dt" sz="half" idx="10"/>
          </p:nvPr>
        </p:nvSpPr>
        <p:spPr/>
        <p:txBody>
          <a:bodyPr/>
          <a:lstStyle/>
          <a:p>
            <a:pPr rtl="0"/>
            <a:fld id="{ACD5134B-D1A0-48D1-AB9A-2AC6AA5FAE33}" type="datetime1">
              <a:rPr lang="en-GB" noProof="0" smtClean="0"/>
              <a:t>22/07/2025</a:t>
            </a:fld>
            <a:endParaRPr lang="en-GB" noProof="0" dirty="0"/>
          </a:p>
        </p:txBody>
      </p:sp>
      <p:sp>
        <p:nvSpPr>
          <p:cNvPr id="5" name="Footer Placeholder 4">
            <a:extLst>
              <a:ext uri="{FF2B5EF4-FFF2-40B4-BE49-F238E27FC236}">
                <a16:creationId xmlns:a16="http://schemas.microsoft.com/office/drawing/2014/main" id="{EFDD5E78-26A0-03A7-F8DA-34451480D1BB}"/>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E7CED039-787B-2D02-04C4-42C96A82A38E}"/>
              </a:ext>
            </a:extLst>
          </p:cNvPr>
          <p:cNvSpPr>
            <a:spLocks noGrp="1"/>
          </p:cNvSpPr>
          <p:nvPr>
            <p:ph type="sldNum" sz="quarter" idx="12"/>
          </p:nvPr>
        </p:nvSpPr>
        <p:spPr/>
        <p:txBody>
          <a:bodyPr/>
          <a:lstStyle/>
          <a:p>
            <a:pPr rtl="0"/>
            <a:fld id="{4950F5D8-22E1-4015-8661-E5B1FD28C2DE}" type="slidenum">
              <a:rPr lang="en-GB" noProof="0" smtClean="0"/>
              <a:t>19</a:t>
            </a:fld>
            <a:endParaRPr lang="en-GB" noProof="0" dirty="0"/>
          </a:p>
        </p:txBody>
      </p:sp>
    </p:spTree>
    <p:extLst>
      <p:ext uri="{BB962C8B-B14F-4D97-AF65-F5344CB8AC3E}">
        <p14:creationId xmlns:p14="http://schemas.microsoft.com/office/powerpoint/2010/main" val="153360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FF2ED-F427-B361-6C03-FD77755BD128}"/>
              </a:ext>
            </a:extLst>
          </p:cNvPr>
          <p:cNvSpPr>
            <a:spLocks noGrp="1"/>
          </p:cNvSpPr>
          <p:nvPr>
            <p:ph type="body" idx="1"/>
          </p:nvPr>
        </p:nvSpPr>
        <p:spPr/>
        <p:txBody>
          <a:bodyPr>
            <a:normAutofit/>
          </a:bodyPr>
          <a:lstStyle/>
          <a:p>
            <a:r>
              <a:rPr lang="en-GB" sz="2800" dirty="0"/>
              <a:t>to the Transparency and Open Justice Board’s rationale</a:t>
            </a:r>
          </a:p>
        </p:txBody>
      </p:sp>
      <p:sp>
        <p:nvSpPr>
          <p:cNvPr id="3" name="Title 2">
            <a:extLst>
              <a:ext uri="{FF2B5EF4-FFF2-40B4-BE49-F238E27FC236}">
                <a16:creationId xmlns:a16="http://schemas.microsoft.com/office/drawing/2014/main" id="{E07F9B79-F1FB-EBC0-2E66-E42A608BC953}"/>
              </a:ext>
            </a:extLst>
          </p:cNvPr>
          <p:cNvSpPr>
            <a:spLocks noGrp="1"/>
          </p:cNvSpPr>
          <p:nvPr>
            <p:ph type="title"/>
          </p:nvPr>
        </p:nvSpPr>
        <p:spPr/>
        <p:txBody>
          <a:bodyPr/>
          <a:lstStyle/>
          <a:p>
            <a:r>
              <a:rPr lang="en-GB" dirty="0"/>
              <a:t>Introduction </a:t>
            </a:r>
          </a:p>
        </p:txBody>
      </p:sp>
      <p:sp>
        <p:nvSpPr>
          <p:cNvPr id="4" name="Date Placeholder 3">
            <a:extLst>
              <a:ext uri="{FF2B5EF4-FFF2-40B4-BE49-F238E27FC236}">
                <a16:creationId xmlns:a16="http://schemas.microsoft.com/office/drawing/2014/main" id="{6FBDB54D-7649-AE2B-1809-25D80917752A}"/>
              </a:ext>
            </a:extLst>
          </p:cNvPr>
          <p:cNvSpPr>
            <a:spLocks noGrp="1"/>
          </p:cNvSpPr>
          <p:nvPr>
            <p:ph type="dt" sz="half" idx="10"/>
          </p:nvPr>
        </p:nvSpPr>
        <p:spPr/>
        <p:txBody>
          <a:bodyPr/>
          <a:lstStyle/>
          <a:p>
            <a:pPr rtl="0"/>
            <a:fld id="{ACD5134B-D1A0-48D1-AB9A-2AC6AA5FAE33}" type="datetime1">
              <a:rPr lang="en-GB" noProof="0" smtClean="0"/>
              <a:t>22/07/2025</a:t>
            </a:fld>
            <a:endParaRPr lang="en-GB" noProof="0" dirty="0"/>
          </a:p>
        </p:txBody>
      </p:sp>
      <p:sp>
        <p:nvSpPr>
          <p:cNvPr id="5" name="Footer Placeholder 4">
            <a:extLst>
              <a:ext uri="{FF2B5EF4-FFF2-40B4-BE49-F238E27FC236}">
                <a16:creationId xmlns:a16="http://schemas.microsoft.com/office/drawing/2014/main" id="{F8F13DAA-969E-4624-04C9-AFD863C6135F}"/>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DAD9168B-707D-6F84-2CAA-7DBB60679244}"/>
              </a:ext>
            </a:extLst>
          </p:cNvPr>
          <p:cNvSpPr>
            <a:spLocks noGrp="1"/>
          </p:cNvSpPr>
          <p:nvPr>
            <p:ph type="sldNum" sz="quarter" idx="12"/>
          </p:nvPr>
        </p:nvSpPr>
        <p:spPr/>
        <p:txBody>
          <a:bodyPr/>
          <a:lstStyle/>
          <a:p>
            <a:pPr rtl="0"/>
            <a:fld id="{4950F5D8-22E1-4015-8661-E5B1FD28C2DE}" type="slidenum">
              <a:rPr lang="en-GB" noProof="0" smtClean="0"/>
              <a:t>2</a:t>
            </a:fld>
            <a:endParaRPr lang="en-GB" noProof="0" dirty="0"/>
          </a:p>
        </p:txBody>
      </p:sp>
    </p:spTree>
    <p:extLst>
      <p:ext uri="{BB962C8B-B14F-4D97-AF65-F5344CB8AC3E}">
        <p14:creationId xmlns:p14="http://schemas.microsoft.com/office/powerpoint/2010/main" val="2405524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DE78-0246-A698-6E7D-1034F7B3E7C4}"/>
              </a:ext>
            </a:extLst>
          </p:cNvPr>
          <p:cNvSpPr>
            <a:spLocks noGrp="1"/>
          </p:cNvSpPr>
          <p:nvPr>
            <p:ph type="title"/>
          </p:nvPr>
        </p:nvSpPr>
        <p:spPr/>
        <p:txBody>
          <a:bodyPr>
            <a:normAutofit fontScale="90000"/>
          </a:bodyPr>
          <a:lstStyle/>
          <a:p>
            <a:r>
              <a:rPr lang="en-GB" dirty="0"/>
              <a:t>LCJ: Speech to the Society of Editors</a:t>
            </a:r>
            <a:br>
              <a:rPr lang="en-GB" dirty="0"/>
            </a:br>
            <a:endParaRPr lang="en-GB" dirty="0"/>
          </a:p>
        </p:txBody>
      </p:sp>
      <p:sp>
        <p:nvSpPr>
          <p:cNvPr id="3" name="Date Placeholder 2">
            <a:extLst>
              <a:ext uri="{FF2B5EF4-FFF2-40B4-BE49-F238E27FC236}">
                <a16:creationId xmlns:a16="http://schemas.microsoft.com/office/drawing/2014/main" id="{0015DFD1-5848-8DAD-C3C1-F5D384FAFBBB}"/>
              </a:ext>
            </a:extLst>
          </p:cNvPr>
          <p:cNvSpPr>
            <a:spLocks noGrp="1"/>
          </p:cNvSpPr>
          <p:nvPr>
            <p:ph type="dt" sz="half" idx="10"/>
          </p:nvPr>
        </p:nvSpPr>
        <p:spPr/>
        <p:txBody>
          <a:bodyPr/>
          <a:lstStyle/>
          <a:p>
            <a:pPr rtl="0"/>
            <a:fld id="{098512DC-4E54-4112-9CB3-585DF25B02A6}"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AD76269C-ACBF-DC5F-3883-078241331E4C}"/>
              </a:ext>
            </a:extLst>
          </p:cNvPr>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a:extLst>
              <a:ext uri="{FF2B5EF4-FFF2-40B4-BE49-F238E27FC236}">
                <a16:creationId xmlns:a16="http://schemas.microsoft.com/office/drawing/2014/main" id="{A7DB3EE4-583F-2776-B660-0416A3849D35}"/>
              </a:ext>
            </a:extLst>
          </p:cNvPr>
          <p:cNvSpPr>
            <a:spLocks noGrp="1"/>
          </p:cNvSpPr>
          <p:nvPr>
            <p:ph type="sldNum" sz="quarter" idx="12"/>
          </p:nvPr>
        </p:nvSpPr>
        <p:spPr/>
        <p:txBody>
          <a:bodyPr/>
          <a:lstStyle/>
          <a:p>
            <a:pPr rtl="0"/>
            <a:fld id="{4950F5D8-22E1-4015-8661-E5B1FD28C2DE}" type="slidenum">
              <a:rPr lang="en-GB" noProof="0" smtClean="0"/>
              <a:t>20</a:t>
            </a:fld>
            <a:endParaRPr lang="en-GB" noProof="0" dirty="0"/>
          </a:p>
        </p:txBody>
      </p:sp>
      <p:sp>
        <p:nvSpPr>
          <p:cNvPr id="7" name="Text Placeholder 6">
            <a:extLst>
              <a:ext uri="{FF2B5EF4-FFF2-40B4-BE49-F238E27FC236}">
                <a16:creationId xmlns:a16="http://schemas.microsoft.com/office/drawing/2014/main" id="{222A6F1D-782C-4979-1D1B-9E91FC815C65}"/>
              </a:ext>
            </a:extLst>
          </p:cNvPr>
          <p:cNvSpPr>
            <a:spLocks noGrp="1"/>
          </p:cNvSpPr>
          <p:nvPr>
            <p:ph type="body" sz="quarter" idx="42"/>
          </p:nvPr>
        </p:nvSpPr>
        <p:spPr>
          <a:xfrm>
            <a:off x="836613" y="3356043"/>
            <a:ext cx="3044952" cy="2368196"/>
          </a:xfrm>
        </p:spPr>
        <p:txBody>
          <a:bodyPr>
            <a:normAutofit/>
          </a:bodyPr>
          <a:lstStyle/>
          <a:p>
            <a:r>
              <a:rPr lang="en-GB" sz="1800" dirty="0"/>
              <a:t>I am already on the record as a firm believer in the fundamentally important role that a free, robust, high-quality, and rigorously independent local, regional, and national press has in our civic society. It is that role that I would very much like to see strengthened</a:t>
            </a:r>
          </a:p>
        </p:txBody>
      </p:sp>
      <p:sp>
        <p:nvSpPr>
          <p:cNvPr id="9" name="Text Placeholder 8">
            <a:extLst>
              <a:ext uri="{FF2B5EF4-FFF2-40B4-BE49-F238E27FC236}">
                <a16:creationId xmlns:a16="http://schemas.microsoft.com/office/drawing/2014/main" id="{D896EE64-3128-EF2D-BAD3-881DEF97FF07}"/>
              </a:ext>
            </a:extLst>
          </p:cNvPr>
          <p:cNvSpPr>
            <a:spLocks noGrp="1"/>
          </p:cNvSpPr>
          <p:nvPr>
            <p:ph type="body" sz="quarter" idx="46"/>
          </p:nvPr>
        </p:nvSpPr>
        <p:spPr>
          <a:xfrm>
            <a:off x="4637302" y="3356043"/>
            <a:ext cx="3044952" cy="2368196"/>
          </a:xfrm>
        </p:spPr>
        <p:txBody>
          <a:bodyPr>
            <a:normAutofit lnSpcReduction="10000"/>
          </a:bodyPr>
          <a:lstStyle/>
          <a:p>
            <a:r>
              <a:rPr lang="en-GB" sz="1800" dirty="0"/>
              <a:t>The judiciary and media share a common duty: we are and must continue to be the guardians of open justice. The greatest threat comes not from direct attack on the principle, but rather from careless – sometimes inadvertent – failures to protect its ideals. I intend the judiciary to step up</a:t>
            </a:r>
            <a:r>
              <a:rPr lang="en-GB" dirty="0"/>
              <a:t>,</a:t>
            </a:r>
          </a:p>
        </p:txBody>
      </p:sp>
      <p:sp>
        <p:nvSpPr>
          <p:cNvPr id="12" name="Text Placeholder 11">
            <a:extLst>
              <a:ext uri="{FF2B5EF4-FFF2-40B4-BE49-F238E27FC236}">
                <a16:creationId xmlns:a16="http://schemas.microsoft.com/office/drawing/2014/main" id="{4882BFF3-E112-4FAD-D610-877220F6C74E}"/>
              </a:ext>
            </a:extLst>
          </p:cNvPr>
          <p:cNvSpPr>
            <a:spLocks noGrp="1"/>
          </p:cNvSpPr>
          <p:nvPr>
            <p:ph type="body" sz="quarter" idx="49"/>
          </p:nvPr>
        </p:nvSpPr>
        <p:spPr>
          <a:xfrm>
            <a:off x="8437990" y="3356043"/>
            <a:ext cx="3044952" cy="2368196"/>
          </a:xfrm>
        </p:spPr>
        <p:txBody>
          <a:bodyPr>
            <a:normAutofit fontScale="92500" lnSpcReduction="10000"/>
          </a:bodyPr>
          <a:lstStyle/>
          <a:p>
            <a:r>
              <a:rPr lang="en-GB" dirty="0"/>
              <a:t>[</a:t>
            </a:r>
            <a:r>
              <a:rPr lang="en-GB" sz="1800" dirty="0"/>
              <a:t>The Board that I have established will take this important work forward.. [it] will review and challenge the way that the judiciary works and ensure that openness and transparency is at the heart of what we do. We will renew the promise that justice will not only be done, but will be seen to be done.</a:t>
            </a:r>
          </a:p>
        </p:txBody>
      </p:sp>
    </p:spTree>
    <p:extLst>
      <p:ext uri="{BB962C8B-B14F-4D97-AF65-F5344CB8AC3E}">
        <p14:creationId xmlns:p14="http://schemas.microsoft.com/office/powerpoint/2010/main" val="224714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25BB-34F8-BE54-AB59-2C2330547BF4}"/>
              </a:ext>
            </a:extLst>
          </p:cNvPr>
          <p:cNvSpPr>
            <a:spLocks noGrp="1"/>
          </p:cNvSpPr>
          <p:nvPr>
            <p:ph type="title"/>
          </p:nvPr>
        </p:nvSpPr>
        <p:spPr/>
        <p:txBody>
          <a:bodyPr/>
          <a:lstStyle/>
          <a:p>
            <a:r>
              <a:rPr lang="en-GB" dirty="0"/>
              <a:t>Broadcasting of sentencing remarks</a:t>
            </a:r>
          </a:p>
        </p:txBody>
      </p:sp>
      <p:sp>
        <p:nvSpPr>
          <p:cNvPr id="3" name="Content Placeholder 2">
            <a:extLst>
              <a:ext uri="{FF2B5EF4-FFF2-40B4-BE49-F238E27FC236}">
                <a16:creationId xmlns:a16="http://schemas.microsoft.com/office/drawing/2014/main" id="{9433A059-A32D-15C8-3A30-F6447F97BAD2}"/>
              </a:ext>
            </a:extLst>
          </p:cNvPr>
          <p:cNvSpPr>
            <a:spLocks noGrp="1"/>
          </p:cNvSpPr>
          <p:nvPr>
            <p:ph sz="quarter" idx="4"/>
          </p:nvPr>
        </p:nvSpPr>
        <p:spPr/>
        <p:txBody>
          <a:bodyPr>
            <a:normAutofit/>
          </a:bodyPr>
          <a:lstStyle/>
          <a:p>
            <a:r>
              <a:rPr lang="en-GB" sz="2400" dirty="0"/>
              <a:t>Since July 2022</a:t>
            </a:r>
          </a:p>
          <a:p>
            <a:r>
              <a:rPr lang="en-GB" sz="2400" dirty="0"/>
              <a:t>Only in selected cases</a:t>
            </a:r>
          </a:p>
          <a:p>
            <a:r>
              <a:rPr lang="en-GB" sz="2400" dirty="0"/>
              <a:t>Feedback largely positive</a:t>
            </a:r>
          </a:p>
          <a:p>
            <a:r>
              <a:rPr lang="en-GB" sz="2400" dirty="0"/>
              <a:t>Huge number of hits on Letby, </a:t>
            </a:r>
            <a:r>
              <a:rPr lang="en-GB" sz="2400" dirty="0" err="1"/>
              <a:t>Rudukabana</a:t>
            </a:r>
            <a:r>
              <a:rPr lang="en-GB" sz="2400" dirty="0"/>
              <a:t> sentencing remarks</a:t>
            </a:r>
          </a:p>
          <a:p>
            <a:r>
              <a:rPr lang="en-GB" sz="2400" dirty="0"/>
              <a:t>Interesting depth of understanding in comments posted online</a:t>
            </a:r>
          </a:p>
        </p:txBody>
      </p:sp>
      <p:sp>
        <p:nvSpPr>
          <p:cNvPr id="4" name="Date Placeholder 3">
            <a:extLst>
              <a:ext uri="{FF2B5EF4-FFF2-40B4-BE49-F238E27FC236}">
                <a16:creationId xmlns:a16="http://schemas.microsoft.com/office/drawing/2014/main" id="{7EA8B1EB-3A0A-EE1D-2C8E-D214A85F592F}"/>
              </a:ext>
            </a:extLst>
          </p:cNvPr>
          <p:cNvSpPr>
            <a:spLocks noGrp="1"/>
          </p:cNvSpPr>
          <p:nvPr>
            <p:ph type="dt" sz="half" idx="10"/>
          </p:nvPr>
        </p:nvSpPr>
        <p:spPr/>
        <p:txBody>
          <a:bodyPr/>
          <a:lstStyle/>
          <a:p>
            <a:pPr rtl="0"/>
            <a:fld id="{F0FD3D95-CB70-49B0-94B7-C4E3CF11EAC0}" type="datetime1">
              <a:rPr lang="en-GB" noProof="0" smtClean="0"/>
              <a:t>22/07/2025</a:t>
            </a:fld>
            <a:endParaRPr lang="en-GB" noProof="0" dirty="0"/>
          </a:p>
        </p:txBody>
      </p:sp>
      <p:sp>
        <p:nvSpPr>
          <p:cNvPr id="5" name="Footer Placeholder 4">
            <a:extLst>
              <a:ext uri="{FF2B5EF4-FFF2-40B4-BE49-F238E27FC236}">
                <a16:creationId xmlns:a16="http://schemas.microsoft.com/office/drawing/2014/main" id="{C2EB9481-B4E1-5925-EFE8-0BBE86A9935C}"/>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4541E857-8E43-39C0-98B9-11526EDFC182}"/>
              </a:ext>
            </a:extLst>
          </p:cNvPr>
          <p:cNvSpPr>
            <a:spLocks noGrp="1"/>
          </p:cNvSpPr>
          <p:nvPr>
            <p:ph type="sldNum" sz="quarter" idx="12"/>
          </p:nvPr>
        </p:nvSpPr>
        <p:spPr/>
        <p:txBody>
          <a:bodyPr/>
          <a:lstStyle/>
          <a:p>
            <a:pPr rtl="0"/>
            <a:fld id="{4950F5D8-22E1-4015-8661-E5B1FD28C2DE}" type="slidenum">
              <a:rPr lang="en-GB" noProof="0" smtClean="0"/>
              <a:t>21</a:t>
            </a:fld>
            <a:endParaRPr lang="en-GB" noProof="0" dirty="0"/>
          </a:p>
        </p:txBody>
      </p:sp>
    </p:spTree>
    <p:extLst>
      <p:ext uri="{BB962C8B-B14F-4D97-AF65-F5344CB8AC3E}">
        <p14:creationId xmlns:p14="http://schemas.microsoft.com/office/powerpoint/2010/main" val="356173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A430-0EB3-D16D-0112-859207AEF21B}"/>
              </a:ext>
            </a:extLst>
          </p:cNvPr>
          <p:cNvSpPr>
            <a:spLocks noGrp="1"/>
          </p:cNvSpPr>
          <p:nvPr>
            <p:ph type="title"/>
          </p:nvPr>
        </p:nvSpPr>
        <p:spPr>
          <a:xfrm>
            <a:off x="838199" y="805472"/>
            <a:ext cx="6862011" cy="552848"/>
          </a:xfrm>
        </p:spPr>
        <p:txBody>
          <a:bodyPr anchor="b">
            <a:normAutofit/>
          </a:bodyPr>
          <a:lstStyle/>
          <a:p>
            <a:r>
              <a:rPr lang="en-GB" dirty="0"/>
              <a:t>But, says the UWE:</a:t>
            </a:r>
          </a:p>
        </p:txBody>
      </p:sp>
      <p:sp>
        <p:nvSpPr>
          <p:cNvPr id="4" name="Date Placeholder 3">
            <a:extLst>
              <a:ext uri="{FF2B5EF4-FFF2-40B4-BE49-F238E27FC236}">
                <a16:creationId xmlns:a16="http://schemas.microsoft.com/office/drawing/2014/main" id="{BECB7B67-1F34-9DA3-E3C7-51C12E443A5A}"/>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A911F4AD-8A5A-EEAC-537E-E83218FCE8FD}"/>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0D166094-49D4-388B-697F-765EA032BDD2}"/>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22</a:t>
            </a:fld>
            <a:endParaRPr lang="en-GB" noProof="0"/>
          </a:p>
        </p:txBody>
      </p:sp>
      <p:sp>
        <p:nvSpPr>
          <p:cNvPr id="12" name="Picture Placeholder 6">
            <a:extLst>
              <a:ext uri="{FF2B5EF4-FFF2-40B4-BE49-F238E27FC236}">
                <a16:creationId xmlns:a16="http://schemas.microsoft.com/office/drawing/2014/main" id="{89C3C72C-1124-B67F-5459-2570ACEA4486}"/>
              </a:ext>
            </a:extLst>
          </p:cNvPr>
          <p:cNvSpPr>
            <a:spLocks noGrp="1"/>
          </p:cNvSpPr>
          <p:nvPr>
            <p:ph type="pic" sz="quarter" idx="50"/>
          </p:nvPr>
        </p:nvSpPr>
        <p:spPr>
          <a:xfrm>
            <a:off x="9409913" y="851603"/>
            <a:ext cx="1938528" cy="393192"/>
          </a:xfrm>
        </p:spPr>
        <p:txBody>
          <a:bodyPr/>
          <a:lstStyle/>
          <a:p>
            <a:endParaRPr lang="en-GB"/>
          </a:p>
        </p:txBody>
      </p:sp>
      <p:graphicFrame>
        <p:nvGraphicFramePr>
          <p:cNvPr id="8" name="Content Placeholder 2">
            <a:extLst>
              <a:ext uri="{FF2B5EF4-FFF2-40B4-BE49-F238E27FC236}">
                <a16:creationId xmlns:a16="http://schemas.microsoft.com/office/drawing/2014/main" id="{8E2F8217-01E0-4E5C-1868-3927AF7F8191}"/>
              </a:ext>
            </a:extLst>
          </p:cNvPr>
          <p:cNvGraphicFramePr>
            <a:graphicFrameLocks noGrp="1"/>
          </p:cNvGraphicFramePr>
          <p:nvPr>
            <p:ph sz="quarter" idx="53"/>
            <p:extLst>
              <p:ext uri="{D42A27DB-BD31-4B8C-83A1-F6EECF244321}">
                <p14:modId xmlns:p14="http://schemas.microsoft.com/office/powerpoint/2010/main" val="161194447"/>
              </p:ext>
            </p:extLst>
          </p:nvPr>
        </p:nvGraphicFramePr>
        <p:xfrm>
          <a:off x="839787" y="1943100"/>
          <a:ext cx="10512425" cy="368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52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5849-1F52-1B8C-2BE2-9F3EF6DFAB80}"/>
              </a:ext>
            </a:extLst>
          </p:cNvPr>
          <p:cNvSpPr>
            <a:spLocks noGrp="1"/>
          </p:cNvSpPr>
          <p:nvPr>
            <p:ph type="title"/>
          </p:nvPr>
        </p:nvSpPr>
        <p:spPr/>
        <p:txBody>
          <a:bodyPr/>
          <a:lstStyle/>
          <a:p>
            <a:r>
              <a:rPr lang="en-GB" dirty="0"/>
              <a:t>Court of Appeal Civil Division</a:t>
            </a:r>
          </a:p>
        </p:txBody>
      </p:sp>
      <p:sp>
        <p:nvSpPr>
          <p:cNvPr id="3" name="Content Placeholder 2">
            <a:extLst>
              <a:ext uri="{FF2B5EF4-FFF2-40B4-BE49-F238E27FC236}">
                <a16:creationId xmlns:a16="http://schemas.microsoft.com/office/drawing/2014/main" id="{E2173C25-4527-6AD6-058B-72A82D8947F9}"/>
              </a:ext>
            </a:extLst>
          </p:cNvPr>
          <p:cNvSpPr>
            <a:spLocks noGrp="1"/>
          </p:cNvSpPr>
          <p:nvPr>
            <p:ph sz="quarter" idx="4"/>
          </p:nvPr>
        </p:nvSpPr>
        <p:spPr/>
        <p:txBody>
          <a:bodyPr/>
          <a:lstStyle/>
          <a:p>
            <a:r>
              <a:rPr lang="en-GB" dirty="0"/>
              <a:t>Livestream since 2019</a:t>
            </a:r>
          </a:p>
          <a:p>
            <a:r>
              <a:rPr lang="en-GB" dirty="0"/>
              <a:t>https://www.judiciary.uk/the-court-of-appeal-civil-division-live-streaming-of-court-hearings/</a:t>
            </a:r>
          </a:p>
          <a:p>
            <a:r>
              <a:rPr lang="en-GB" dirty="0"/>
              <a:t>Since April 2025 pilot scheme in place for posting of</a:t>
            </a:r>
          </a:p>
          <a:p>
            <a:pPr lvl="1"/>
            <a:r>
              <a:rPr lang="en-GB" dirty="0"/>
              <a:t>appealed judgment </a:t>
            </a:r>
          </a:p>
          <a:p>
            <a:pPr lvl="1"/>
            <a:r>
              <a:rPr lang="en-GB" dirty="0"/>
              <a:t>skeleton arguments</a:t>
            </a:r>
          </a:p>
          <a:p>
            <a:r>
              <a:rPr lang="en-GB" dirty="0"/>
              <a:t>Not in family or anonymised cases</a:t>
            </a:r>
          </a:p>
          <a:p>
            <a:r>
              <a:rPr lang="en-GB" dirty="0"/>
              <a:t>Similar arrangements for Supreme Court</a:t>
            </a:r>
          </a:p>
        </p:txBody>
      </p:sp>
      <p:sp>
        <p:nvSpPr>
          <p:cNvPr id="4" name="Date Placeholder 3">
            <a:extLst>
              <a:ext uri="{FF2B5EF4-FFF2-40B4-BE49-F238E27FC236}">
                <a16:creationId xmlns:a16="http://schemas.microsoft.com/office/drawing/2014/main" id="{4701602B-28CC-1287-E3A0-655478503FBD}"/>
              </a:ext>
            </a:extLst>
          </p:cNvPr>
          <p:cNvSpPr>
            <a:spLocks noGrp="1"/>
          </p:cNvSpPr>
          <p:nvPr>
            <p:ph type="dt" sz="half" idx="10"/>
          </p:nvPr>
        </p:nvSpPr>
        <p:spPr/>
        <p:txBody>
          <a:bodyPr/>
          <a:lstStyle/>
          <a:p>
            <a:pPr rtl="0"/>
            <a:fld id="{F0FD3D95-CB70-49B0-94B7-C4E3CF11EAC0}" type="datetime1">
              <a:rPr lang="en-GB" noProof="0" smtClean="0"/>
              <a:t>22/07/2025</a:t>
            </a:fld>
            <a:endParaRPr lang="en-GB" noProof="0" dirty="0"/>
          </a:p>
        </p:txBody>
      </p:sp>
      <p:sp>
        <p:nvSpPr>
          <p:cNvPr id="5" name="Footer Placeholder 4">
            <a:extLst>
              <a:ext uri="{FF2B5EF4-FFF2-40B4-BE49-F238E27FC236}">
                <a16:creationId xmlns:a16="http://schemas.microsoft.com/office/drawing/2014/main" id="{A77DF1A6-8DD9-D81F-1B4E-BB25896DF78D}"/>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46F69674-111E-0D62-02C3-F99713CD68FD}"/>
              </a:ext>
            </a:extLst>
          </p:cNvPr>
          <p:cNvSpPr>
            <a:spLocks noGrp="1"/>
          </p:cNvSpPr>
          <p:nvPr>
            <p:ph type="sldNum" sz="quarter" idx="12"/>
          </p:nvPr>
        </p:nvSpPr>
        <p:spPr/>
        <p:txBody>
          <a:bodyPr/>
          <a:lstStyle/>
          <a:p>
            <a:pPr rtl="0"/>
            <a:fld id="{4950F5D8-22E1-4015-8661-E5B1FD28C2DE}" type="slidenum">
              <a:rPr lang="en-GB" noProof="0" smtClean="0"/>
              <a:t>23</a:t>
            </a:fld>
            <a:endParaRPr lang="en-GB" noProof="0" dirty="0"/>
          </a:p>
        </p:txBody>
      </p:sp>
    </p:spTree>
    <p:extLst>
      <p:ext uri="{BB962C8B-B14F-4D97-AF65-F5344CB8AC3E}">
        <p14:creationId xmlns:p14="http://schemas.microsoft.com/office/powerpoint/2010/main" val="267684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D8EB7-D35A-1243-A5E3-B8647E456F93}"/>
              </a:ext>
            </a:extLst>
          </p:cNvPr>
          <p:cNvSpPr>
            <a:spLocks noGrp="1"/>
          </p:cNvSpPr>
          <p:nvPr>
            <p:ph type="dt" sz="half" idx="10"/>
          </p:nvPr>
        </p:nvSpPr>
        <p:spPr/>
        <p:txBody>
          <a:bodyPr/>
          <a:lstStyle/>
          <a:p>
            <a:pPr rtl="0"/>
            <a:fld id="{2ED69A3C-404C-42A0-9277-77E13BBF3448}" type="datetime1">
              <a:rPr lang="en-GB" noProof="0" smtClean="0"/>
              <a:t>22/07/2025</a:t>
            </a:fld>
            <a:endParaRPr lang="en-GB" noProof="0" dirty="0"/>
          </a:p>
        </p:txBody>
      </p:sp>
      <p:sp>
        <p:nvSpPr>
          <p:cNvPr id="3" name="Footer Placeholder 2">
            <a:extLst>
              <a:ext uri="{FF2B5EF4-FFF2-40B4-BE49-F238E27FC236}">
                <a16:creationId xmlns:a16="http://schemas.microsoft.com/office/drawing/2014/main" id="{BA4F7322-1F13-134E-B20F-8036152FB750}"/>
              </a:ext>
            </a:extLst>
          </p:cNvPr>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a:extLst>
              <a:ext uri="{FF2B5EF4-FFF2-40B4-BE49-F238E27FC236}">
                <a16:creationId xmlns:a16="http://schemas.microsoft.com/office/drawing/2014/main" id="{21B5BF5E-1089-7088-6E46-F36CDFB0DBB5}"/>
              </a:ext>
            </a:extLst>
          </p:cNvPr>
          <p:cNvSpPr>
            <a:spLocks noGrp="1"/>
          </p:cNvSpPr>
          <p:nvPr>
            <p:ph type="sldNum" sz="quarter" idx="12"/>
          </p:nvPr>
        </p:nvSpPr>
        <p:spPr/>
        <p:txBody>
          <a:bodyPr/>
          <a:lstStyle/>
          <a:p>
            <a:pPr rtl="0"/>
            <a:fld id="{4950F5D8-22E1-4015-8661-E5B1FD28C2DE}" type="slidenum">
              <a:rPr lang="en-GB" noProof="0" smtClean="0"/>
              <a:t>24</a:t>
            </a:fld>
            <a:endParaRPr lang="en-GB" noProof="0" dirty="0"/>
          </a:p>
        </p:txBody>
      </p:sp>
      <p:sp>
        <p:nvSpPr>
          <p:cNvPr id="5" name="Text Placeholder 4">
            <a:extLst>
              <a:ext uri="{FF2B5EF4-FFF2-40B4-BE49-F238E27FC236}">
                <a16:creationId xmlns:a16="http://schemas.microsoft.com/office/drawing/2014/main" id="{5F4E3C82-1EE1-171A-728D-0FF46B1B66F0}"/>
              </a:ext>
            </a:extLst>
          </p:cNvPr>
          <p:cNvSpPr>
            <a:spLocks noGrp="1"/>
          </p:cNvSpPr>
          <p:nvPr>
            <p:ph type="body" idx="1"/>
          </p:nvPr>
        </p:nvSpPr>
        <p:spPr/>
        <p:txBody>
          <a:bodyPr>
            <a:normAutofit/>
          </a:bodyPr>
          <a:lstStyle/>
          <a:p>
            <a:pPr marL="0" indent="0">
              <a:buNone/>
            </a:pPr>
            <a:r>
              <a:rPr lang="en-GB" sz="2400" dirty="0"/>
              <a:t>Administrative Court Live streaming</a:t>
            </a:r>
          </a:p>
        </p:txBody>
      </p:sp>
      <p:sp>
        <p:nvSpPr>
          <p:cNvPr id="6" name="Title 5">
            <a:extLst>
              <a:ext uri="{FF2B5EF4-FFF2-40B4-BE49-F238E27FC236}">
                <a16:creationId xmlns:a16="http://schemas.microsoft.com/office/drawing/2014/main" id="{CF655DB1-0F29-6D09-ED71-03ADFCFA171C}"/>
              </a:ext>
            </a:extLst>
          </p:cNvPr>
          <p:cNvSpPr>
            <a:spLocks noGrp="1"/>
          </p:cNvSpPr>
          <p:nvPr>
            <p:ph type="title"/>
          </p:nvPr>
        </p:nvSpPr>
        <p:spPr/>
        <p:txBody>
          <a:bodyPr/>
          <a:lstStyle/>
          <a:p>
            <a:r>
              <a:rPr lang="en-GB" dirty="0"/>
              <a:t>Coming soon….</a:t>
            </a:r>
          </a:p>
        </p:txBody>
      </p:sp>
      <p:sp>
        <p:nvSpPr>
          <p:cNvPr id="7" name="Text Placeholder 6">
            <a:extLst>
              <a:ext uri="{FF2B5EF4-FFF2-40B4-BE49-F238E27FC236}">
                <a16:creationId xmlns:a16="http://schemas.microsoft.com/office/drawing/2014/main" id="{A9323C95-AA74-B146-174F-9B52A6F57E0F}"/>
              </a:ext>
            </a:extLst>
          </p:cNvPr>
          <p:cNvSpPr>
            <a:spLocks noGrp="1"/>
          </p:cNvSpPr>
          <p:nvPr>
            <p:ph type="body" idx="14"/>
          </p:nvPr>
        </p:nvSpPr>
        <p:spPr/>
        <p:txBody>
          <a:bodyPr>
            <a:normAutofit/>
          </a:bodyPr>
          <a:lstStyle/>
          <a:p>
            <a:r>
              <a:rPr lang="en-GB" sz="2000" i="1" dirty="0"/>
              <a:t>"The Board has already recommended the extension of broadcasting to the Administrative Court and proposals are now a matter for the Ministry of Justice.”</a:t>
            </a:r>
          </a:p>
        </p:txBody>
      </p:sp>
    </p:spTree>
    <p:extLst>
      <p:ext uri="{BB962C8B-B14F-4D97-AF65-F5344CB8AC3E}">
        <p14:creationId xmlns:p14="http://schemas.microsoft.com/office/powerpoint/2010/main" val="79839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F62120-A39B-E1C4-8064-12AD85D2E9C6}"/>
              </a:ext>
            </a:extLst>
          </p:cNvPr>
          <p:cNvSpPr>
            <a:spLocks noGrp="1"/>
          </p:cNvSpPr>
          <p:nvPr>
            <p:ph type="title"/>
          </p:nvPr>
        </p:nvSpPr>
        <p:spPr/>
        <p:txBody>
          <a:bodyPr/>
          <a:lstStyle/>
          <a:p>
            <a:r>
              <a:rPr lang="en-GB" dirty="0"/>
              <a:t>Open Documents</a:t>
            </a:r>
          </a:p>
        </p:txBody>
      </p:sp>
      <p:sp>
        <p:nvSpPr>
          <p:cNvPr id="4" name="Date Placeholder 3">
            <a:extLst>
              <a:ext uri="{FF2B5EF4-FFF2-40B4-BE49-F238E27FC236}">
                <a16:creationId xmlns:a16="http://schemas.microsoft.com/office/drawing/2014/main" id="{CD50F4BE-B9AB-0213-D665-6A5F5648D15F}"/>
              </a:ext>
            </a:extLst>
          </p:cNvPr>
          <p:cNvSpPr>
            <a:spLocks noGrp="1"/>
          </p:cNvSpPr>
          <p:nvPr>
            <p:ph type="dt" sz="half" idx="10"/>
          </p:nvPr>
        </p:nvSpPr>
        <p:spPr/>
        <p:txBody>
          <a:bodyPr/>
          <a:lstStyle/>
          <a:p>
            <a:pPr rtl="0"/>
            <a:fld id="{ACD5134B-D1A0-48D1-AB9A-2AC6AA5FAE33}" type="datetime1">
              <a:rPr lang="en-GB" noProof="0" smtClean="0"/>
              <a:t>22/07/2025</a:t>
            </a:fld>
            <a:endParaRPr lang="en-GB" noProof="0" dirty="0"/>
          </a:p>
        </p:txBody>
      </p:sp>
      <p:sp>
        <p:nvSpPr>
          <p:cNvPr id="5" name="Footer Placeholder 4">
            <a:extLst>
              <a:ext uri="{FF2B5EF4-FFF2-40B4-BE49-F238E27FC236}">
                <a16:creationId xmlns:a16="http://schemas.microsoft.com/office/drawing/2014/main" id="{75338FA0-A480-EA27-2F63-370EFA6B0B26}"/>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CA2C7255-86AF-008A-F503-20FD578933ED}"/>
              </a:ext>
            </a:extLst>
          </p:cNvPr>
          <p:cNvSpPr>
            <a:spLocks noGrp="1"/>
          </p:cNvSpPr>
          <p:nvPr>
            <p:ph type="sldNum" sz="quarter" idx="12"/>
          </p:nvPr>
        </p:nvSpPr>
        <p:spPr/>
        <p:txBody>
          <a:bodyPr/>
          <a:lstStyle/>
          <a:p>
            <a:pPr rtl="0"/>
            <a:fld id="{4950F5D8-22E1-4015-8661-E5B1FD28C2DE}" type="slidenum">
              <a:rPr lang="en-GB" noProof="0" smtClean="0"/>
              <a:t>25</a:t>
            </a:fld>
            <a:endParaRPr lang="en-GB" noProof="0" dirty="0"/>
          </a:p>
        </p:txBody>
      </p:sp>
    </p:spTree>
    <p:extLst>
      <p:ext uri="{BB962C8B-B14F-4D97-AF65-F5344CB8AC3E}">
        <p14:creationId xmlns:p14="http://schemas.microsoft.com/office/powerpoint/2010/main" val="3066233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680C-EC87-8317-54E3-FE10C19A0C79}"/>
              </a:ext>
            </a:extLst>
          </p:cNvPr>
          <p:cNvSpPr>
            <a:spLocks noGrp="1"/>
          </p:cNvSpPr>
          <p:nvPr>
            <p:ph type="title"/>
          </p:nvPr>
        </p:nvSpPr>
        <p:spPr/>
        <p:txBody>
          <a:bodyPr/>
          <a:lstStyle/>
          <a:p>
            <a:r>
              <a:rPr lang="en-GB" dirty="0"/>
              <a:t>A divergence in practice ….</a:t>
            </a:r>
          </a:p>
        </p:txBody>
      </p:sp>
      <p:sp>
        <p:nvSpPr>
          <p:cNvPr id="3" name="Date Placeholder 2">
            <a:extLst>
              <a:ext uri="{FF2B5EF4-FFF2-40B4-BE49-F238E27FC236}">
                <a16:creationId xmlns:a16="http://schemas.microsoft.com/office/drawing/2014/main" id="{1E13EA04-8FC8-3A0F-0A6A-0E01C7678C2F}"/>
              </a:ext>
            </a:extLst>
          </p:cNvPr>
          <p:cNvSpPr>
            <a:spLocks noGrp="1"/>
          </p:cNvSpPr>
          <p:nvPr>
            <p:ph type="dt" sz="half" idx="10"/>
          </p:nvPr>
        </p:nvSpPr>
        <p:spPr/>
        <p:txBody>
          <a:bodyPr/>
          <a:lstStyle/>
          <a:p>
            <a:pPr rtl="0"/>
            <a:fld id="{D99CEDBC-8098-44A7-A208-6CC91A55276C}"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219DE94D-DE29-EE48-1983-7EA31B2AB318}"/>
              </a:ext>
            </a:extLst>
          </p:cNvPr>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a:extLst>
              <a:ext uri="{FF2B5EF4-FFF2-40B4-BE49-F238E27FC236}">
                <a16:creationId xmlns:a16="http://schemas.microsoft.com/office/drawing/2014/main" id="{1284DF26-F96C-170A-2020-457CB8D3E388}"/>
              </a:ext>
            </a:extLst>
          </p:cNvPr>
          <p:cNvSpPr>
            <a:spLocks noGrp="1"/>
          </p:cNvSpPr>
          <p:nvPr>
            <p:ph type="sldNum" sz="quarter" idx="12"/>
          </p:nvPr>
        </p:nvSpPr>
        <p:spPr/>
        <p:txBody>
          <a:bodyPr/>
          <a:lstStyle/>
          <a:p>
            <a:pPr rtl="0"/>
            <a:fld id="{4950F5D8-22E1-4015-8661-E5B1FD28C2DE}" type="slidenum">
              <a:rPr lang="en-GB" noProof="0" smtClean="0"/>
              <a:t>26</a:t>
            </a:fld>
            <a:endParaRPr lang="en-GB" noProof="0" dirty="0"/>
          </a:p>
        </p:txBody>
      </p:sp>
      <p:sp>
        <p:nvSpPr>
          <p:cNvPr id="6" name="Text Placeholder 5">
            <a:extLst>
              <a:ext uri="{FF2B5EF4-FFF2-40B4-BE49-F238E27FC236}">
                <a16:creationId xmlns:a16="http://schemas.microsoft.com/office/drawing/2014/main" id="{4CAA8B1F-5F87-C2DD-414B-9FE25C627C2A}"/>
              </a:ext>
            </a:extLst>
          </p:cNvPr>
          <p:cNvSpPr>
            <a:spLocks noGrp="1"/>
          </p:cNvSpPr>
          <p:nvPr>
            <p:ph type="body" idx="1"/>
          </p:nvPr>
        </p:nvSpPr>
        <p:spPr/>
        <p:txBody>
          <a:bodyPr/>
          <a:lstStyle/>
          <a:p>
            <a:r>
              <a:rPr lang="en-GB" dirty="0"/>
              <a:t>Criminal C20</a:t>
            </a:r>
          </a:p>
        </p:txBody>
      </p:sp>
      <p:sp>
        <p:nvSpPr>
          <p:cNvPr id="7" name="Text Placeholder 6">
            <a:extLst>
              <a:ext uri="{FF2B5EF4-FFF2-40B4-BE49-F238E27FC236}">
                <a16:creationId xmlns:a16="http://schemas.microsoft.com/office/drawing/2014/main" id="{EB3C135B-F53A-53DF-BDA1-554F4686B588}"/>
              </a:ext>
            </a:extLst>
          </p:cNvPr>
          <p:cNvSpPr>
            <a:spLocks noGrp="1"/>
          </p:cNvSpPr>
          <p:nvPr>
            <p:ph type="body" sz="quarter" idx="3"/>
          </p:nvPr>
        </p:nvSpPr>
        <p:spPr/>
        <p:txBody>
          <a:bodyPr/>
          <a:lstStyle/>
          <a:p>
            <a:r>
              <a:rPr lang="en-GB" dirty="0"/>
              <a:t>Civil C20</a:t>
            </a:r>
          </a:p>
        </p:txBody>
      </p:sp>
      <p:sp>
        <p:nvSpPr>
          <p:cNvPr id="8" name="Content Placeholder 7">
            <a:extLst>
              <a:ext uri="{FF2B5EF4-FFF2-40B4-BE49-F238E27FC236}">
                <a16:creationId xmlns:a16="http://schemas.microsoft.com/office/drawing/2014/main" id="{932C2892-AFFD-B70D-9241-EDDF2BD5E3C2}"/>
              </a:ext>
            </a:extLst>
          </p:cNvPr>
          <p:cNvSpPr>
            <a:spLocks noGrp="1"/>
          </p:cNvSpPr>
          <p:nvPr>
            <p:ph sz="quarter" idx="4"/>
          </p:nvPr>
        </p:nvSpPr>
        <p:spPr/>
        <p:txBody>
          <a:bodyPr/>
          <a:lstStyle/>
          <a:p>
            <a:r>
              <a:rPr lang="en-GB" sz="2400" dirty="0"/>
              <a:t>All witnesses examined in chief orally</a:t>
            </a:r>
          </a:p>
          <a:p>
            <a:r>
              <a:rPr lang="en-GB" sz="2400" dirty="0"/>
              <a:t>All documents read out loud in court</a:t>
            </a:r>
          </a:p>
          <a:p>
            <a:r>
              <a:rPr lang="en-GB" sz="2400" dirty="0"/>
              <a:t>All legal argument made orally</a:t>
            </a:r>
          </a:p>
          <a:p>
            <a:r>
              <a:rPr lang="en-GB" sz="2400" dirty="0"/>
              <a:t>A member of the public hears exactly what the judge hears and can follow the trial</a:t>
            </a:r>
          </a:p>
          <a:p>
            <a:endParaRPr lang="en-GB" dirty="0"/>
          </a:p>
        </p:txBody>
      </p:sp>
      <p:sp>
        <p:nvSpPr>
          <p:cNvPr id="9" name="Content Placeholder 8">
            <a:extLst>
              <a:ext uri="{FF2B5EF4-FFF2-40B4-BE49-F238E27FC236}">
                <a16:creationId xmlns:a16="http://schemas.microsoft.com/office/drawing/2014/main" id="{29375366-6A1A-1B97-3731-0A3371D811C9}"/>
              </a:ext>
            </a:extLst>
          </p:cNvPr>
          <p:cNvSpPr>
            <a:spLocks noGrp="1"/>
          </p:cNvSpPr>
          <p:nvPr>
            <p:ph sz="half" idx="2"/>
          </p:nvPr>
        </p:nvSpPr>
        <p:spPr/>
        <p:txBody>
          <a:bodyPr/>
          <a:lstStyle/>
          <a:p>
            <a:r>
              <a:rPr lang="en-GB" sz="2400" dirty="0"/>
              <a:t>All witnesses examined in chief orally</a:t>
            </a:r>
          </a:p>
          <a:p>
            <a:r>
              <a:rPr lang="en-GB" sz="2400" dirty="0"/>
              <a:t>All documents read out loud in court</a:t>
            </a:r>
          </a:p>
          <a:p>
            <a:r>
              <a:rPr lang="en-GB" sz="2400" dirty="0"/>
              <a:t>All legal argument made orally</a:t>
            </a:r>
          </a:p>
          <a:p>
            <a:r>
              <a:rPr lang="en-GB" sz="2400" dirty="0"/>
              <a:t>A member of the public has exactly the same material as the jury and can follow the trial</a:t>
            </a:r>
          </a:p>
          <a:p>
            <a:endParaRPr lang="en-GB" dirty="0"/>
          </a:p>
        </p:txBody>
      </p:sp>
    </p:spTree>
    <p:extLst>
      <p:ext uri="{BB962C8B-B14F-4D97-AF65-F5344CB8AC3E}">
        <p14:creationId xmlns:p14="http://schemas.microsoft.com/office/powerpoint/2010/main" val="2813874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F259-713D-B040-4A55-42FBEB4AC674}"/>
              </a:ext>
            </a:extLst>
          </p:cNvPr>
          <p:cNvSpPr>
            <a:spLocks noGrp="1"/>
          </p:cNvSpPr>
          <p:nvPr>
            <p:ph type="title"/>
          </p:nvPr>
        </p:nvSpPr>
        <p:spPr/>
        <p:txBody>
          <a:bodyPr/>
          <a:lstStyle/>
          <a:p>
            <a:r>
              <a:rPr lang="en-GB" dirty="0"/>
              <a:t>Now</a:t>
            </a:r>
          </a:p>
        </p:txBody>
      </p:sp>
      <p:sp>
        <p:nvSpPr>
          <p:cNvPr id="3" name="Date Placeholder 2">
            <a:extLst>
              <a:ext uri="{FF2B5EF4-FFF2-40B4-BE49-F238E27FC236}">
                <a16:creationId xmlns:a16="http://schemas.microsoft.com/office/drawing/2014/main" id="{2ACF21FC-6B7A-BBCE-6CD0-E7BB0521011D}"/>
              </a:ext>
            </a:extLst>
          </p:cNvPr>
          <p:cNvSpPr>
            <a:spLocks noGrp="1"/>
          </p:cNvSpPr>
          <p:nvPr>
            <p:ph type="dt" sz="half" idx="10"/>
          </p:nvPr>
        </p:nvSpPr>
        <p:spPr/>
        <p:txBody>
          <a:bodyPr/>
          <a:lstStyle/>
          <a:p>
            <a:pPr rtl="0"/>
            <a:fld id="{D99CEDBC-8098-44A7-A208-6CC91A55276C}"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4C7C3D2E-69A7-4B16-49C9-D339738CF7C5}"/>
              </a:ext>
            </a:extLst>
          </p:cNvPr>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a:extLst>
              <a:ext uri="{FF2B5EF4-FFF2-40B4-BE49-F238E27FC236}">
                <a16:creationId xmlns:a16="http://schemas.microsoft.com/office/drawing/2014/main" id="{DB0AEF2D-D6DB-CC26-BF0A-BAB51F148F35}"/>
              </a:ext>
            </a:extLst>
          </p:cNvPr>
          <p:cNvSpPr>
            <a:spLocks noGrp="1"/>
          </p:cNvSpPr>
          <p:nvPr>
            <p:ph type="sldNum" sz="quarter" idx="12"/>
          </p:nvPr>
        </p:nvSpPr>
        <p:spPr/>
        <p:txBody>
          <a:bodyPr/>
          <a:lstStyle/>
          <a:p>
            <a:pPr rtl="0"/>
            <a:fld id="{4950F5D8-22E1-4015-8661-E5B1FD28C2DE}" type="slidenum">
              <a:rPr lang="en-GB" noProof="0" smtClean="0"/>
              <a:t>27</a:t>
            </a:fld>
            <a:endParaRPr lang="en-GB" noProof="0" dirty="0"/>
          </a:p>
        </p:txBody>
      </p:sp>
      <p:sp>
        <p:nvSpPr>
          <p:cNvPr id="6" name="Text Placeholder 5">
            <a:extLst>
              <a:ext uri="{FF2B5EF4-FFF2-40B4-BE49-F238E27FC236}">
                <a16:creationId xmlns:a16="http://schemas.microsoft.com/office/drawing/2014/main" id="{E9DEEDF8-59BE-7487-62A4-ADC79A20ED53}"/>
              </a:ext>
            </a:extLst>
          </p:cNvPr>
          <p:cNvSpPr>
            <a:spLocks noGrp="1"/>
          </p:cNvSpPr>
          <p:nvPr>
            <p:ph type="body" idx="1"/>
          </p:nvPr>
        </p:nvSpPr>
        <p:spPr/>
        <p:txBody>
          <a:bodyPr/>
          <a:lstStyle/>
          <a:p>
            <a:r>
              <a:rPr lang="en-GB" dirty="0"/>
              <a:t>Criminal</a:t>
            </a:r>
          </a:p>
        </p:txBody>
      </p:sp>
      <p:sp>
        <p:nvSpPr>
          <p:cNvPr id="7" name="Text Placeholder 6">
            <a:extLst>
              <a:ext uri="{FF2B5EF4-FFF2-40B4-BE49-F238E27FC236}">
                <a16:creationId xmlns:a16="http://schemas.microsoft.com/office/drawing/2014/main" id="{264A89EE-288F-A775-B8E5-46393CF3F70D}"/>
              </a:ext>
            </a:extLst>
          </p:cNvPr>
          <p:cNvSpPr>
            <a:spLocks noGrp="1"/>
          </p:cNvSpPr>
          <p:nvPr>
            <p:ph type="body" sz="quarter" idx="3"/>
          </p:nvPr>
        </p:nvSpPr>
        <p:spPr/>
        <p:txBody>
          <a:bodyPr/>
          <a:lstStyle/>
          <a:p>
            <a:r>
              <a:rPr lang="en-GB" dirty="0"/>
              <a:t>Civil</a:t>
            </a:r>
          </a:p>
        </p:txBody>
      </p:sp>
      <p:sp>
        <p:nvSpPr>
          <p:cNvPr id="8" name="Content Placeholder 7">
            <a:extLst>
              <a:ext uri="{FF2B5EF4-FFF2-40B4-BE49-F238E27FC236}">
                <a16:creationId xmlns:a16="http://schemas.microsoft.com/office/drawing/2014/main" id="{3B4130E8-E3AC-9C35-0F6A-47388444919B}"/>
              </a:ext>
            </a:extLst>
          </p:cNvPr>
          <p:cNvSpPr>
            <a:spLocks noGrp="1"/>
          </p:cNvSpPr>
          <p:nvPr>
            <p:ph sz="quarter" idx="4"/>
          </p:nvPr>
        </p:nvSpPr>
        <p:spPr/>
        <p:txBody>
          <a:bodyPr>
            <a:normAutofit fontScale="85000" lnSpcReduction="10000"/>
          </a:bodyPr>
          <a:lstStyle/>
          <a:p>
            <a:r>
              <a:rPr lang="en-GB" dirty="0"/>
              <a:t>All witnesses evidence introduced by written statement not available to the public</a:t>
            </a:r>
          </a:p>
          <a:p>
            <a:r>
              <a:rPr lang="en-GB" dirty="0"/>
              <a:t>Documents:</a:t>
            </a:r>
          </a:p>
          <a:p>
            <a:pPr lvl="1"/>
            <a:r>
              <a:rPr lang="en-GB" dirty="0"/>
              <a:t>Almost no documents read out loud in court</a:t>
            </a:r>
          </a:p>
          <a:p>
            <a:pPr lvl="1"/>
            <a:r>
              <a:rPr lang="en-GB" dirty="0"/>
              <a:t>Judge pre-reads many of them by reference to long skeleton arguments</a:t>
            </a:r>
          </a:p>
          <a:p>
            <a:pPr lvl="1"/>
            <a:r>
              <a:rPr lang="en-GB" dirty="0"/>
              <a:t>Often a list of extra documents is given to the judge to read in their own time</a:t>
            </a:r>
          </a:p>
          <a:p>
            <a:r>
              <a:rPr lang="en-GB" dirty="0"/>
              <a:t>Much legal argument is made in writing and where orally at pace by reference to written submissions</a:t>
            </a:r>
          </a:p>
          <a:p>
            <a:r>
              <a:rPr lang="en-GB" dirty="0"/>
              <a:t>A member of the public hears has no chance of following what goes on in court</a:t>
            </a:r>
          </a:p>
          <a:p>
            <a:endParaRPr lang="en-GB" dirty="0"/>
          </a:p>
        </p:txBody>
      </p:sp>
      <p:sp>
        <p:nvSpPr>
          <p:cNvPr id="9" name="Content Placeholder 8">
            <a:extLst>
              <a:ext uri="{FF2B5EF4-FFF2-40B4-BE49-F238E27FC236}">
                <a16:creationId xmlns:a16="http://schemas.microsoft.com/office/drawing/2014/main" id="{80B22B1D-9048-E7AE-1B9B-D134532B6218}"/>
              </a:ext>
            </a:extLst>
          </p:cNvPr>
          <p:cNvSpPr>
            <a:spLocks noGrp="1"/>
          </p:cNvSpPr>
          <p:nvPr>
            <p:ph sz="half" idx="2"/>
          </p:nvPr>
        </p:nvSpPr>
        <p:spPr/>
        <p:txBody>
          <a:bodyPr>
            <a:normAutofit lnSpcReduction="10000"/>
          </a:bodyPr>
          <a:lstStyle/>
          <a:p>
            <a:r>
              <a:rPr lang="en-GB" dirty="0"/>
              <a:t>All witnesses examined in chief orally</a:t>
            </a:r>
          </a:p>
          <a:p>
            <a:r>
              <a:rPr lang="en-GB" dirty="0"/>
              <a:t>All documents read out loud in court</a:t>
            </a:r>
          </a:p>
          <a:p>
            <a:endParaRPr lang="en-GB" dirty="0"/>
          </a:p>
          <a:p>
            <a:endParaRPr lang="en-GB" dirty="0"/>
          </a:p>
          <a:p>
            <a:endParaRPr lang="en-GB" dirty="0"/>
          </a:p>
          <a:p>
            <a:r>
              <a:rPr lang="en-GB" dirty="0"/>
              <a:t>All legal argument made orally</a:t>
            </a:r>
          </a:p>
          <a:p>
            <a:r>
              <a:rPr lang="en-GB" dirty="0"/>
              <a:t>A member of the public has exactly the same material as the jury and can follow the trial</a:t>
            </a:r>
          </a:p>
          <a:p>
            <a:endParaRPr lang="en-GB" dirty="0"/>
          </a:p>
        </p:txBody>
      </p:sp>
    </p:spTree>
    <p:extLst>
      <p:ext uri="{BB962C8B-B14F-4D97-AF65-F5344CB8AC3E}">
        <p14:creationId xmlns:p14="http://schemas.microsoft.com/office/powerpoint/2010/main" val="2378226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7A4F-E2D9-340A-B242-0752BAE6898E}"/>
              </a:ext>
            </a:extLst>
          </p:cNvPr>
          <p:cNvSpPr>
            <a:spLocks noGrp="1"/>
          </p:cNvSpPr>
          <p:nvPr>
            <p:ph type="title"/>
          </p:nvPr>
        </p:nvSpPr>
        <p:spPr/>
        <p:txBody>
          <a:bodyPr/>
          <a:lstStyle/>
          <a:p>
            <a:r>
              <a:rPr lang="en-GB" sz="2000" dirty="0"/>
              <a:t>	</a:t>
            </a:r>
            <a:r>
              <a:rPr lang="en-GB" sz="2800" dirty="0"/>
              <a:t>“In general, respondents agreed that, unless there is a good reason not to, non-parties should have sufficient access to documents (for example, witness statements, applications, and skeleton arguments) to ensure they can understand the hearings and judgments”</a:t>
            </a:r>
          </a:p>
        </p:txBody>
      </p:sp>
    </p:spTree>
    <p:extLst>
      <p:ext uri="{BB962C8B-B14F-4D97-AF65-F5344CB8AC3E}">
        <p14:creationId xmlns:p14="http://schemas.microsoft.com/office/powerpoint/2010/main" val="2238694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935177-0E90-D055-882E-13FFC06ACE63}"/>
              </a:ext>
            </a:extLst>
          </p:cNvPr>
          <p:cNvSpPr>
            <a:spLocks noGrp="1"/>
          </p:cNvSpPr>
          <p:nvPr>
            <p:ph type="title"/>
          </p:nvPr>
        </p:nvSpPr>
        <p:spPr>
          <a:xfrm>
            <a:off x="838199" y="805472"/>
            <a:ext cx="6862011" cy="552848"/>
          </a:xfrm>
        </p:spPr>
        <p:txBody>
          <a:bodyPr anchor="b">
            <a:normAutofit/>
          </a:bodyPr>
          <a:lstStyle/>
          <a:p>
            <a:r>
              <a:rPr lang="en-GB" dirty="0"/>
              <a:t>How do we access documents?</a:t>
            </a:r>
          </a:p>
        </p:txBody>
      </p:sp>
      <p:sp>
        <p:nvSpPr>
          <p:cNvPr id="4" name="Date Placeholder 3">
            <a:extLst>
              <a:ext uri="{FF2B5EF4-FFF2-40B4-BE49-F238E27FC236}">
                <a16:creationId xmlns:a16="http://schemas.microsoft.com/office/drawing/2014/main" id="{62132E00-AE18-6FEC-D379-0735FB19DF07}"/>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F850059-8D6D-4372-BF03-586B82C77D45}"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9E24A8E0-3422-F03D-19B2-45320C7EC83A}"/>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C1D97F98-4DFF-E34C-11B4-1A2529D956CF}"/>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29</a:t>
            </a:fld>
            <a:endParaRPr lang="en-GB" noProof="0"/>
          </a:p>
        </p:txBody>
      </p:sp>
      <p:sp>
        <p:nvSpPr>
          <p:cNvPr id="12" name="Text Placeholder 5">
            <a:extLst>
              <a:ext uri="{FF2B5EF4-FFF2-40B4-BE49-F238E27FC236}">
                <a16:creationId xmlns:a16="http://schemas.microsoft.com/office/drawing/2014/main" id="{014F0A0A-DF41-7208-DDCA-205040659DF1}"/>
              </a:ext>
            </a:extLst>
          </p:cNvPr>
          <p:cNvSpPr>
            <a:spLocks noGrp="1"/>
          </p:cNvSpPr>
          <p:nvPr>
            <p:ph type="body" idx="41"/>
          </p:nvPr>
        </p:nvSpPr>
        <p:spPr>
          <a:xfrm>
            <a:off x="838199" y="1928770"/>
            <a:ext cx="2769902" cy="334918"/>
          </a:xfrm>
        </p:spPr>
        <p:txBody>
          <a:bodyPr/>
          <a:lstStyle/>
          <a:p>
            <a:r>
              <a:rPr lang="en-US" dirty="0"/>
              <a:t>CPR</a:t>
            </a:r>
          </a:p>
        </p:txBody>
      </p:sp>
      <p:sp>
        <p:nvSpPr>
          <p:cNvPr id="14" name="Text Placeholder 6">
            <a:extLst>
              <a:ext uri="{FF2B5EF4-FFF2-40B4-BE49-F238E27FC236}">
                <a16:creationId xmlns:a16="http://schemas.microsoft.com/office/drawing/2014/main" id="{4EEB6572-D5D7-D0C3-55DF-E2F50CE0FCAB}"/>
              </a:ext>
            </a:extLst>
          </p:cNvPr>
          <p:cNvSpPr>
            <a:spLocks noGrp="1"/>
          </p:cNvSpPr>
          <p:nvPr>
            <p:ph type="body" idx="52"/>
          </p:nvPr>
        </p:nvSpPr>
        <p:spPr>
          <a:xfrm>
            <a:off x="6402339" y="1925467"/>
            <a:ext cx="2769902" cy="334918"/>
          </a:xfrm>
        </p:spPr>
        <p:txBody>
          <a:bodyPr/>
          <a:lstStyle/>
          <a:p>
            <a:r>
              <a:rPr lang="en-US" dirty="0"/>
              <a:t>Common Law</a:t>
            </a:r>
          </a:p>
        </p:txBody>
      </p:sp>
      <p:sp>
        <p:nvSpPr>
          <p:cNvPr id="2" name="Content Placeholder 1">
            <a:extLst>
              <a:ext uri="{FF2B5EF4-FFF2-40B4-BE49-F238E27FC236}">
                <a16:creationId xmlns:a16="http://schemas.microsoft.com/office/drawing/2014/main" id="{DB7E8CB6-7951-ED0B-605A-317415F01C7C}"/>
              </a:ext>
            </a:extLst>
          </p:cNvPr>
          <p:cNvSpPr>
            <a:spLocks noGrp="1"/>
          </p:cNvSpPr>
          <p:nvPr>
            <p:ph sz="quarter" idx="53"/>
          </p:nvPr>
        </p:nvSpPr>
        <p:spPr>
          <a:xfrm>
            <a:off x="839788" y="2606834"/>
            <a:ext cx="4913312" cy="3022600"/>
          </a:xfrm>
        </p:spPr>
        <p:txBody>
          <a:bodyPr>
            <a:normAutofit/>
          </a:bodyPr>
          <a:lstStyle/>
          <a:p>
            <a:pPr marL="0" indent="0">
              <a:buNone/>
            </a:pPr>
            <a:r>
              <a:rPr lang="en-GB" dirty="0"/>
              <a:t>CPR 5.4C allows </a:t>
            </a:r>
          </a:p>
          <a:p>
            <a:r>
              <a:rPr lang="en-GB" dirty="0"/>
              <a:t>access as of right to a statement of case (but not appendices), and judgments and orders made in public</a:t>
            </a:r>
          </a:p>
          <a:p>
            <a:r>
              <a:rPr lang="en-GB" dirty="0"/>
              <a:t>Reflected in public access CE File</a:t>
            </a:r>
          </a:p>
          <a:p>
            <a:r>
              <a:rPr lang="en-GB"/>
              <a:t>Also access </a:t>
            </a:r>
            <a:r>
              <a:rPr lang="en-GB" dirty="0"/>
              <a:t>with a court order (following application) to other “</a:t>
            </a:r>
            <a:r>
              <a:rPr lang="en-GB" dirty="0">
                <a:solidFill>
                  <a:srgbClr val="FF0000"/>
                </a:solidFill>
              </a:rPr>
              <a:t>court records</a:t>
            </a:r>
            <a:r>
              <a:rPr lang="en-GB" dirty="0"/>
              <a:t>” (not defined)</a:t>
            </a:r>
          </a:p>
          <a:p>
            <a:endParaRPr lang="en-GB" dirty="0"/>
          </a:p>
        </p:txBody>
      </p:sp>
      <p:sp>
        <p:nvSpPr>
          <p:cNvPr id="3" name="Content Placeholder 2">
            <a:extLst>
              <a:ext uri="{FF2B5EF4-FFF2-40B4-BE49-F238E27FC236}">
                <a16:creationId xmlns:a16="http://schemas.microsoft.com/office/drawing/2014/main" id="{1C7612AF-1C50-809D-3E10-9C40DEAE770F}"/>
              </a:ext>
            </a:extLst>
          </p:cNvPr>
          <p:cNvSpPr>
            <a:spLocks noGrp="1"/>
          </p:cNvSpPr>
          <p:nvPr>
            <p:ph sz="quarter" idx="54"/>
          </p:nvPr>
        </p:nvSpPr>
        <p:spPr>
          <a:xfrm>
            <a:off x="6402339" y="2606834"/>
            <a:ext cx="4913312" cy="3022600"/>
          </a:xfrm>
        </p:spPr>
        <p:txBody>
          <a:bodyPr>
            <a:normAutofit/>
          </a:bodyPr>
          <a:lstStyle/>
          <a:p>
            <a:pPr marL="0" indent="0">
              <a:buNone/>
            </a:pPr>
            <a:r>
              <a:rPr lang="en-GB" dirty="0"/>
              <a:t>At common law </a:t>
            </a:r>
          </a:p>
          <a:p>
            <a:r>
              <a:rPr lang="en-GB" dirty="0"/>
              <a:t>It was long understood that the court had a discretion to order production of a document once it had </a:t>
            </a:r>
            <a:r>
              <a:rPr lang="en-GB" dirty="0">
                <a:solidFill>
                  <a:srgbClr val="FF0000"/>
                </a:solidFill>
              </a:rPr>
              <a:t>entered into the public domain </a:t>
            </a:r>
            <a:r>
              <a:rPr lang="en-GB" dirty="0"/>
              <a:t>by being read out in court</a:t>
            </a:r>
          </a:p>
          <a:p>
            <a:pPr lvl="1"/>
            <a:r>
              <a:rPr lang="en-GB" dirty="0"/>
              <a:t>But no process in CPR for applying</a:t>
            </a:r>
          </a:p>
          <a:p>
            <a:pPr lvl="1"/>
            <a:r>
              <a:rPr lang="en-GB" dirty="0"/>
              <a:t>Has to be Part 23 application (cost/time)</a:t>
            </a:r>
          </a:p>
          <a:p>
            <a:pPr lvl="1"/>
            <a:r>
              <a:rPr lang="en-GB" dirty="0"/>
              <a:t>Usually resulted in direct correspondence to judges, advice having to be given as to how to apply etc…</a:t>
            </a:r>
          </a:p>
          <a:p>
            <a:endParaRPr lang="en-GB" dirty="0"/>
          </a:p>
        </p:txBody>
      </p:sp>
    </p:spTree>
    <p:extLst>
      <p:ext uri="{BB962C8B-B14F-4D97-AF65-F5344CB8AC3E}">
        <p14:creationId xmlns:p14="http://schemas.microsoft.com/office/powerpoint/2010/main" val="339871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2C7704-B187-062A-7AA4-402F7F9CC3AF}"/>
              </a:ext>
            </a:extLst>
          </p:cNvPr>
          <p:cNvSpPr>
            <a:spLocks noGrp="1"/>
          </p:cNvSpPr>
          <p:nvPr>
            <p:ph type="title"/>
          </p:nvPr>
        </p:nvSpPr>
        <p:spPr>
          <a:xfrm>
            <a:off x="838199" y="805472"/>
            <a:ext cx="6862011" cy="552848"/>
          </a:xfrm>
        </p:spPr>
        <p:txBody>
          <a:bodyPr anchor="b">
            <a:normAutofit/>
          </a:bodyPr>
          <a:lstStyle/>
          <a:p>
            <a:r>
              <a:rPr lang="en-GB" dirty="0"/>
              <a:t>The starting point </a:t>
            </a:r>
          </a:p>
        </p:txBody>
      </p:sp>
      <p:sp>
        <p:nvSpPr>
          <p:cNvPr id="4" name="Date Placeholder 3">
            <a:extLst>
              <a:ext uri="{FF2B5EF4-FFF2-40B4-BE49-F238E27FC236}">
                <a16:creationId xmlns:a16="http://schemas.microsoft.com/office/drawing/2014/main" id="{0F0BD15C-545E-509C-C92D-377B7646CDA5}"/>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ACD5134B-D1A0-48D1-AB9A-2AC6AA5FAE33}"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0EFDC4B1-D77E-113A-C473-1E8B71A31B25}"/>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BF44A8DA-8B0F-F583-8BB2-D886A013E839}"/>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3</a:t>
            </a:fld>
            <a:endParaRPr lang="en-GB" noProof="0"/>
          </a:p>
        </p:txBody>
      </p:sp>
      <p:graphicFrame>
        <p:nvGraphicFramePr>
          <p:cNvPr id="9" name="Text Placeholder 1">
            <a:extLst>
              <a:ext uri="{FF2B5EF4-FFF2-40B4-BE49-F238E27FC236}">
                <a16:creationId xmlns:a16="http://schemas.microsoft.com/office/drawing/2014/main" id="{56280A5E-A23A-6941-5E10-9920B5D307FB}"/>
              </a:ext>
            </a:extLst>
          </p:cNvPr>
          <p:cNvGraphicFramePr/>
          <p:nvPr/>
        </p:nvGraphicFramePr>
        <p:xfrm>
          <a:off x="839787" y="1943100"/>
          <a:ext cx="10512425" cy="368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7110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5186-9C34-76AB-E6ED-5EEDFD7281C1}"/>
              </a:ext>
            </a:extLst>
          </p:cNvPr>
          <p:cNvSpPr>
            <a:spLocks noGrp="1"/>
          </p:cNvSpPr>
          <p:nvPr>
            <p:ph type="title"/>
          </p:nvPr>
        </p:nvSpPr>
        <p:spPr>
          <a:xfrm>
            <a:off x="838199" y="805472"/>
            <a:ext cx="10512425" cy="552848"/>
          </a:xfrm>
        </p:spPr>
        <p:txBody>
          <a:bodyPr anchor="b">
            <a:normAutofit/>
          </a:bodyPr>
          <a:lstStyle/>
          <a:p>
            <a:r>
              <a:rPr lang="en-GB" dirty="0"/>
              <a:t>The common law: </a:t>
            </a:r>
            <a:r>
              <a:rPr lang="en-GB" i="1" dirty="0"/>
              <a:t>Guardian</a:t>
            </a:r>
            <a:r>
              <a:rPr lang="en-GB" dirty="0"/>
              <a:t> and </a:t>
            </a:r>
            <a:r>
              <a:rPr lang="en-GB" i="1" dirty="0"/>
              <a:t>Dring</a:t>
            </a:r>
          </a:p>
        </p:txBody>
      </p:sp>
      <p:sp>
        <p:nvSpPr>
          <p:cNvPr id="4" name="Date Placeholder 3">
            <a:extLst>
              <a:ext uri="{FF2B5EF4-FFF2-40B4-BE49-F238E27FC236}">
                <a16:creationId xmlns:a16="http://schemas.microsoft.com/office/drawing/2014/main" id="{8D14C70F-A9D4-464B-1130-F09794DCFEDD}"/>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23D33D03-BC03-ECC1-EDF6-5D58A750BCE2}"/>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737F86A5-82EB-D9C7-5AAC-C25AB93F2367}"/>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30</a:t>
            </a:fld>
            <a:endParaRPr lang="en-GB" noProof="0"/>
          </a:p>
        </p:txBody>
      </p:sp>
      <p:sp>
        <p:nvSpPr>
          <p:cNvPr id="3" name="Content Placeholder 2">
            <a:extLst>
              <a:ext uri="{FF2B5EF4-FFF2-40B4-BE49-F238E27FC236}">
                <a16:creationId xmlns:a16="http://schemas.microsoft.com/office/drawing/2014/main" id="{952CE026-9BC5-C31C-9C7F-1AAEE3662F19}"/>
              </a:ext>
            </a:extLst>
          </p:cNvPr>
          <p:cNvSpPr>
            <a:spLocks noGrp="1"/>
          </p:cNvSpPr>
          <p:nvPr>
            <p:ph idx="1"/>
          </p:nvPr>
        </p:nvSpPr>
        <p:spPr>
          <a:xfrm>
            <a:off x="838200" y="2064470"/>
            <a:ext cx="10515600" cy="3604962"/>
          </a:xfrm>
        </p:spPr>
        <p:txBody>
          <a:bodyPr>
            <a:normAutofit/>
          </a:bodyPr>
          <a:lstStyle/>
          <a:p>
            <a:r>
              <a:rPr lang="en-GB" i="1" dirty="0"/>
              <a:t>Guardian News and Media v City of Westminster Magistrates Court [2012] EWCA </a:t>
            </a:r>
            <a:r>
              <a:rPr lang="en-GB" i="1" dirty="0" err="1"/>
              <a:t>Civ</a:t>
            </a:r>
            <a:r>
              <a:rPr lang="en-GB" i="1" dirty="0"/>
              <a:t> 420</a:t>
            </a:r>
          </a:p>
          <a:p>
            <a:r>
              <a:rPr lang="en-GB" dirty="0"/>
              <a:t>The default position is access should be permitted:</a:t>
            </a:r>
          </a:p>
          <a:p>
            <a:pPr marL="0" indent="0" algn="ctr">
              <a:buNone/>
            </a:pPr>
            <a:r>
              <a:rPr lang="en-GB" dirty="0"/>
              <a:t>	</a:t>
            </a:r>
            <a:r>
              <a:rPr lang="en-GB" dirty="0">
                <a:solidFill>
                  <a:srgbClr val="FF0000"/>
                </a:solidFill>
              </a:rPr>
              <a:t>“In a case where documents have been placed before a judge and referred to in the course of proceedings, in my judgment the default position should be that access should be permitted on the open justice principle</a:t>
            </a:r>
            <a:r>
              <a:rPr lang="en-GB" dirty="0"/>
              <a:t>; and where access is sought for a proper journalistic purpose, the case for allowing it will be particularly strong”</a:t>
            </a:r>
          </a:p>
          <a:p>
            <a:endParaRPr lang="en-GB" dirty="0"/>
          </a:p>
        </p:txBody>
      </p:sp>
    </p:spTree>
    <p:extLst>
      <p:ext uri="{BB962C8B-B14F-4D97-AF65-F5344CB8AC3E}">
        <p14:creationId xmlns:p14="http://schemas.microsoft.com/office/powerpoint/2010/main" val="1166972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7522-BDDA-41A1-F378-5109E421C5EC}"/>
              </a:ext>
            </a:extLst>
          </p:cNvPr>
          <p:cNvSpPr>
            <a:spLocks noGrp="1"/>
          </p:cNvSpPr>
          <p:nvPr>
            <p:ph type="title"/>
          </p:nvPr>
        </p:nvSpPr>
        <p:spPr>
          <a:xfrm>
            <a:off x="838199" y="805472"/>
            <a:ext cx="10512425" cy="552848"/>
          </a:xfrm>
        </p:spPr>
        <p:txBody>
          <a:bodyPr anchor="b">
            <a:normAutofit/>
          </a:bodyPr>
          <a:lstStyle/>
          <a:p>
            <a:r>
              <a:rPr lang="en-GB" i="1" dirty="0"/>
              <a:t>Dring </a:t>
            </a:r>
            <a:r>
              <a:rPr lang="en-GB" dirty="0"/>
              <a:t>[2019] UKSC 38</a:t>
            </a:r>
          </a:p>
        </p:txBody>
      </p:sp>
      <p:sp>
        <p:nvSpPr>
          <p:cNvPr id="4" name="Date Placeholder 3">
            <a:extLst>
              <a:ext uri="{FF2B5EF4-FFF2-40B4-BE49-F238E27FC236}">
                <a16:creationId xmlns:a16="http://schemas.microsoft.com/office/drawing/2014/main" id="{827376AE-5439-C1F9-2C4C-5B316BC12C25}"/>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5EA533C3-B946-1B7F-611B-F32D1310435B}"/>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84594779-BF0A-833E-D4F5-C2EF5661BE47}"/>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31</a:t>
            </a:fld>
            <a:endParaRPr lang="en-GB" noProof="0"/>
          </a:p>
        </p:txBody>
      </p:sp>
      <p:graphicFrame>
        <p:nvGraphicFramePr>
          <p:cNvPr id="8" name="Content Placeholder 2">
            <a:extLst>
              <a:ext uri="{FF2B5EF4-FFF2-40B4-BE49-F238E27FC236}">
                <a16:creationId xmlns:a16="http://schemas.microsoft.com/office/drawing/2014/main" id="{4B523793-9809-A6AF-7ACD-C84114C2977B}"/>
              </a:ext>
            </a:extLst>
          </p:cNvPr>
          <p:cNvGraphicFramePr>
            <a:graphicFrameLocks noGrp="1"/>
          </p:cNvGraphicFramePr>
          <p:nvPr>
            <p:ph idx="1"/>
            <p:extLst>
              <p:ext uri="{D42A27DB-BD31-4B8C-83A1-F6EECF244321}">
                <p14:modId xmlns:p14="http://schemas.microsoft.com/office/powerpoint/2010/main" val="961346522"/>
              </p:ext>
            </p:extLst>
          </p:nvPr>
        </p:nvGraphicFramePr>
        <p:xfrm>
          <a:off x="838200" y="2064470"/>
          <a:ext cx="10515600" cy="360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423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8E5551-E4D5-80F8-48E1-83E70AAB3005}"/>
              </a:ext>
            </a:extLst>
          </p:cNvPr>
          <p:cNvSpPr>
            <a:spLocks noGrp="1"/>
          </p:cNvSpPr>
          <p:nvPr>
            <p:ph type="dt" sz="half" idx="10"/>
          </p:nvPr>
        </p:nvSpPr>
        <p:spPr/>
        <p:txBody>
          <a:bodyPr/>
          <a:lstStyle/>
          <a:p>
            <a:pPr rtl="0"/>
            <a:fld id="{2ED69A3C-404C-42A0-9277-77E13BBF3448}" type="datetime1">
              <a:rPr lang="en-GB" noProof="0" smtClean="0"/>
              <a:t>22/07/2025</a:t>
            </a:fld>
            <a:endParaRPr lang="en-GB" noProof="0" dirty="0"/>
          </a:p>
        </p:txBody>
      </p:sp>
      <p:sp>
        <p:nvSpPr>
          <p:cNvPr id="3" name="Footer Placeholder 2">
            <a:extLst>
              <a:ext uri="{FF2B5EF4-FFF2-40B4-BE49-F238E27FC236}">
                <a16:creationId xmlns:a16="http://schemas.microsoft.com/office/drawing/2014/main" id="{D68BB234-9F72-3B38-DA94-2BECD3F6B7D7}"/>
              </a:ext>
            </a:extLst>
          </p:cNvPr>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a:extLst>
              <a:ext uri="{FF2B5EF4-FFF2-40B4-BE49-F238E27FC236}">
                <a16:creationId xmlns:a16="http://schemas.microsoft.com/office/drawing/2014/main" id="{78C2A3E5-951A-5CD5-2096-BB64A1B95FED}"/>
              </a:ext>
            </a:extLst>
          </p:cNvPr>
          <p:cNvSpPr>
            <a:spLocks noGrp="1"/>
          </p:cNvSpPr>
          <p:nvPr>
            <p:ph type="sldNum" sz="quarter" idx="12"/>
          </p:nvPr>
        </p:nvSpPr>
        <p:spPr/>
        <p:txBody>
          <a:bodyPr/>
          <a:lstStyle/>
          <a:p>
            <a:pPr rtl="0"/>
            <a:fld id="{4950F5D8-22E1-4015-8661-E5B1FD28C2DE}" type="slidenum">
              <a:rPr lang="en-GB" noProof="0" smtClean="0"/>
              <a:t>32</a:t>
            </a:fld>
            <a:endParaRPr lang="en-GB" noProof="0" dirty="0"/>
          </a:p>
        </p:txBody>
      </p:sp>
      <p:sp>
        <p:nvSpPr>
          <p:cNvPr id="5" name="Text Placeholder 4">
            <a:extLst>
              <a:ext uri="{FF2B5EF4-FFF2-40B4-BE49-F238E27FC236}">
                <a16:creationId xmlns:a16="http://schemas.microsoft.com/office/drawing/2014/main" id="{0FBFDB02-1BDC-A598-158C-85E8D3C5BDAF}"/>
              </a:ext>
            </a:extLst>
          </p:cNvPr>
          <p:cNvSpPr>
            <a:spLocks noGrp="1"/>
          </p:cNvSpPr>
          <p:nvPr>
            <p:ph type="body" idx="1"/>
          </p:nvPr>
        </p:nvSpPr>
        <p:spPr>
          <a:xfrm>
            <a:off x="831850" y="2979174"/>
            <a:ext cx="4927266" cy="2771139"/>
          </a:xfrm>
        </p:spPr>
        <p:txBody>
          <a:bodyPr>
            <a:normAutofit fontScale="85000" lnSpcReduction="20000"/>
          </a:bodyPr>
          <a:lstStyle/>
          <a:p>
            <a:r>
              <a:rPr lang="en-GB" sz="2000" dirty="0"/>
              <a:t>Asked to propose a rule change to enable “Dring” documents to be accessed is some more sensible way</a:t>
            </a:r>
          </a:p>
          <a:p>
            <a:r>
              <a:rPr lang="en-GB" sz="2000" dirty="0"/>
              <a:t>Proposed an amendment to CPR 5.4C</a:t>
            </a:r>
          </a:p>
          <a:p>
            <a:pPr lvl="1"/>
            <a:r>
              <a:rPr lang="en-GB" sz="2300" dirty="0">
                <a:solidFill>
                  <a:schemeClr val="bg1"/>
                </a:solidFill>
              </a:rPr>
              <a:t>Skeleton arguments available before the hearing</a:t>
            </a:r>
          </a:p>
          <a:p>
            <a:pPr lvl="1"/>
            <a:r>
              <a:rPr lang="en-GB" sz="2300" dirty="0">
                <a:solidFill>
                  <a:schemeClr val="bg1"/>
                </a:solidFill>
              </a:rPr>
              <a:t>Witness statements and expert reports would be available when the witness is called</a:t>
            </a:r>
          </a:p>
          <a:p>
            <a:pPr lvl="1"/>
            <a:r>
              <a:rPr lang="en-GB" sz="2300" dirty="0">
                <a:solidFill>
                  <a:schemeClr val="bg1"/>
                </a:solidFill>
              </a:rPr>
              <a:t>But these documents would be provided by the parties after an application (as now)</a:t>
            </a:r>
          </a:p>
          <a:p>
            <a:endParaRPr lang="en-GB" dirty="0"/>
          </a:p>
        </p:txBody>
      </p:sp>
      <p:sp>
        <p:nvSpPr>
          <p:cNvPr id="6" name="Title 5">
            <a:extLst>
              <a:ext uri="{FF2B5EF4-FFF2-40B4-BE49-F238E27FC236}">
                <a16:creationId xmlns:a16="http://schemas.microsoft.com/office/drawing/2014/main" id="{5DF43842-8CA5-19C8-54C2-EC2DD595DEF0}"/>
              </a:ext>
            </a:extLst>
          </p:cNvPr>
          <p:cNvSpPr>
            <a:spLocks noGrp="1"/>
          </p:cNvSpPr>
          <p:nvPr>
            <p:ph type="title"/>
          </p:nvPr>
        </p:nvSpPr>
        <p:spPr>
          <a:xfrm>
            <a:off x="907026" y="1492956"/>
            <a:ext cx="10515600" cy="636340"/>
          </a:xfrm>
        </p:spPr>
        <p:txBody>
          <a:bodyPr/>
          <a:lstStyle/>
          <a:p>
            <a:r>
              <a:rPr lang="en-GB" dirty="0"/>
              <a:t>CPRC Sub- Committee: 2023</a:t>
            </a:r>
          </a:p>
        </p:txBody>
      </p:sp>
      <p:sp>
        <p:nvSpPr>
          <p:cNvPr id="7" name="Text Placeholder 6">
            <a:extLst>
              <a:ext uri="{FF2B5EF4-FFF2-40B4-BE49-F238E27FC236}">
                <a16:creationId xmlns:a16="http://schemas.microsoft.com/office/drawing/2014/main" id="{8D3D5CE4-7F3E-D0B9-F4DB-26D8042A0275}"/>
              </a:ext>
            </a:extLst>
          </p:cNvPr>
          <p:cNvSpPr>
            <a:spLocks noGrp="1"/>
          </p:cNvSpPr>
          <p:nvPr>
            <p:ph type="body" idx="14"/>
          </p:nvPr>
        </p:nvSpPr>
        <p:spPr>
          <a:xfrm>
            <a:off x="6424947" y="2979174"/>
            <a:ext cx="4927266" cy="2771139"/>
          </a:xfrm>
        </p:spPr>
        <p:txBody>
          <a:bodyPr>
            <a:normAutofit fontScale="92500" lnSpcReduction="20000"/>
          </a:bodyPr>
          <a:lstStyle/>
          <a:p>
            <a:pPr marL="0" indent="0">
              <a:buNone/>
            </a:pPr>
            <a:r>
              <a:rPr lang="en-GB" sz="2000" dirty="0"/>
              <a:t>Responses from LSLA</a:t>
            </a:r>
          </a:p>
          <a:p>
            <a:r>
              <a:rPr lang="en-GB" sz="2000" dirty="0">
                <a:solidFill>
                  <a:srgbClr val="FF0000"/>
                </a:solidFill>
              </a:rPr>
              <a:t>Extremely negative</a:t>
            </a:r>
          </a:p>
          <a:p>
            <a:r>
              <a:rPr lang="en-GB" sz="2000" dirty="0"/>
              <a:t>Concerns re confidentiality – aspects not deployed in open court</a:t>
            </a:r>
          </a:p>
          <a:p>
            <a:r>
              <a:rPr lang="en-GB" sz="2000" dirty="0"/>
              <a:t>Timing – before a hearing not accepted</a:t>
            </a:r>
          </a:p>
          <a:p>
            <a:r>
              <a:rPr lang="en-GB" sz="2000" dirty="0"/>
              <a:t>Process?</a:t>
            </a:r>
          </a:p>
          <a:p>
            <a:r>
              <a:rPr lang="en-GB" sz="2000" dirty="0"/>
              <a:t>Impact of applications during trial and affecting lead times and costs</a:t>
            </a:r>
          </a:p>
          <a:p>
            <a:r>
              <a:rPr lang="en-GB" sz="2000" dirty="0">
                <a:solidFill>
                  <a:srgbClr val="FF0000"/>
                </a:solidFill>
              </a:rPr>
              <a:t>“we presently find it difficult to see how our concerns could be resolved. “</a:t>
            </a:r>
          </a:p>
          <a:p>
            <a:endParaRPr lang="en-GB" dirty="0"/>
          </a:p>
        </p:txBody>
      </p:sp>
    </p:spTree>
    <p:extLst>
      <p:ext uri="{BB962C8B-B14F-4D97-AF65-F5344CB8AC3E}">
        <p14:creationId xmlns:p14="http://schemas.microsoft.com/office/powerpoint/2010/main" val="77946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D3306-6033-780A-E6DB-AA2F8D308BB3}"/>
              </a:ext>
            </a:extLst>
          </p:cNvPr>
          <p:cNvSpPr>
            <a:spLocks noGrp="1"/>
          </p:cNvSpPr>
          <p:nvPr>
            <p:ph type="body" idx="1"/>
          </p:nvPr>
        </p:nvSpPr>
        <p:spPr>
          <a:xfrm>
            <a:off x="831850" y="3618272"/>
            <a:ext cx="10680596" cy="2237054"/>
          </a:xfrm>
        </p:spPr>
        <p:txBody>
          <a:bodyPr>
            <a:normAutofit/>
          </a:bodyPr>
          <a:lstStyle/>
          <a:p>
            <a:r>
              <a:rPr lang="en-GB" sz="2400" dirty="0"/>
              <a:t>Sub-Committee initiated by the MR and DHCJ – in the light of TOJ crossover</a:t>
            </a:r>
          </a:p>
          <a:p>
            <a:endParaRPr lang="en-GB" dirty="0"/>
          </a:p>
          <a:p>
            <a:endParaRPr lang="en-GB" dirty="0"/>
          </a:p>
        </p:txBody>
      </p:sp>
      <p:sp>
        <p:nvSpPr>
          <p:cNvPr id="3" name="Title 2">
            <a:extLst>
              <a:ext uri="{FF2B5EF4-FFF2-40B4-BE49-F238E27FC236}">
                <a16:creationId xmlns:a16="http://schemas.microsoft.com/office/drawing/2014/main" id="{E3F84661-2506-3101-DF52-FCEBC9373945}"/>
              </a:ext>
            </a:extLst>
          </p:cNvPr>
          <p:cNvSpPr>
            <a:spLocks noGrp="1"/>
          </p:cNvSpPr>
          <p:nvPr>
            <p:ph type="title"/>
          </p:nvPr>
        </p:nvSpPr>
        <p:spPr>
          <a:xfrm>
            <a:off x="831850" y="1673095"/>
            <a:ext cx="10674246" cy="636340"/>
          </a:xfrm>
        </p:spPr>
        <p:txBody>
          <a:bodyPr/>
          <a:lstStyle/>
          <a:p>
            <a:r>
              <a:rPr lang="en-GB" dirty="0"/>
              <a:t>Public Domain Documents Pilot</a:t>
            </a:r>
          </a:p>
        </p:txBody>
      </p:sp>
      <p:sp>
        <p:nvSpPr>
          <p:cNvPr id="4" name="Date Placeholder 3">
            <a:extLst>
              <a:ext uri="{FF2B5EF4-FFF2-40B4-BE49-F238E27FC236}">
                <a16:creationId xmlns:a16="http://schemas.microsoft.com/office/drawing/2014/main" id="{BBC0DC95-D965-A3BE-548A-A2E91DBF8DD9}"/>
              </a:ext>
            </a:extLst>
          </p:cNvPr>
          <p:cNvSpPr>
            <a:spLocks noGrp="1"/>
          </p:cNvSpPr>
          <p:nvPr>
            <p:ph type="dt" sz="half" idx="10"/>
          </p:nvPr>
        </p:nvSpPr>
        <p:spPr/>
        <p:txBody>
          <a:bodyPr/>
          <a:lstStyle/>
          <a:p>
            <a:pPr rtl="0"/>
            <a:fld id="{ACD5134B-D1A0-48D1-AB9A-2AC6AA5FAE33}" type="datetime1">
              <a:rPr lang="en-GB" noProof="0" smtClean="0"/>
              <a:t>22/07/2025</a:t>
            </a:fld>
            <a:endParaRPr lang="en-GB" noProof="0" dirty="0"/>
          </a:p>
        </p:txBody>
      </p:sp>
      <p:sp>
        <p:nvSpPr>
          <p:cNvPr id="5" name="Footer Placeholder 4">
            <a:extLst>
              <a:ext uri="{FF2B5EF4-FFF2-40B4-BE49-F238E27FC236}">
                <a16:creationId xmlns:a16="http://schemas.microsoft.com/office/drawing/2014/main" id="{6C5AA530-74FA-6247-C1D4-81D958208D7B}"/>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3DC4D282-271A-4C40-03E9-CB9DE22277BB}"/>
              </a:ext>
            </a:extLst>
          </p:cNvPr>
          <p:cNvSpPr>
            <a:spLocks noGrp="1"/>
          </p:cNvSpPr>
          <p:nvPr>
            <p:ph type="sldNum" sz="quarter" idx="12"/>
          </p:nvPr>
        </p:nvSpPr>
        <p:spPr/>
        <p:txBody>
          <a:bodyPr/>
          <a:lstStyle/>
          <a:p>
            <a:pPr rtl="0"/>
            <a:fld id="{4950F5D8-22E1-4015-8661-E5B1FD28C2DE}" type="slidenum">
              <a:rPr lang="en-GB" noProof="0" smtClean="0"/>
              <a:t>33</a:t>
            </a:fld>
            <a:endParaRPr lang="en-GB" noProof="0" dirty="0"/>
          </a:p>
        </p:txBody>
      </p:sp>
    </p:spTree>
    <p:extLst>
      <p:ext uri="{BB962C8B-B14F-4D97-AF65-F5344CB8AC3E}">
        <p14:creationId xmlns:p14="http://schemas.microsoft.com/office/powerpoint/2010/main" val="540936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5784-F5D8-0393-E1F4-F85493CD6566}"/>
              </a:ext>
            </a:extLst>
          </p:cNvPr>
          <p:cNvSpPr>
            <a:spLocks noGrp="1"/>
          </p:cNvSpPr>
          <p:nvPr>
            <p:ph type="title"/>
          </p:nvPr>
        </p:nvSpPr>
        <p:spPr>
          <a:xfrm>
            <a:off x="838199" y="805472"/>
            <a:ext cx="6862011" cy="552848"/>
          </a:xfrm>
        </p:spPr>
        <p:txBody>
          <a:bodyPr anchor="b">
            <a:normAutofit/>
          </a:bodyPr>
          <a:lstStyle/>
          <a:p>
            <a:r>
              <a:rPr lang="en-GB" dirty="0"/>
              <a:t>The essence</a:t>
            </a:r>
          </a:p>
        </p:txBody>
      </p:sp>
      <p:sp>
        <p:nvSpPr>
          <p:cNvPr id="4" name="Date Placeholder 3">
            <a:extLst>
              <a:ext uri="{FF2B5EF4-FFF2-40B4-BE49-F238E27FC236}">
                <a16:creationId xmlns:a16="http://schemas.microsoft.com/office/drawing/2014/main" id="{CF955889-65AA-A071-F7B8-84124A981BAB}"/>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3153CD35-D638-879D-C27F-B6ADA2F15C5F}"/>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8EE023EE-0D5B-0C1F-54BB-E60C82DCB7CB}"/>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34</a:t>
            </a:fld>
            <a:endParaRPr lang="en-GB" noProof="0"/>
          </a:p>
        </p:txBody>
      </p:sp>
      <p:graphicFrame>
        <p:nvGraphicFramePr>
          <p:cNvPr id="8" name="Content Placeholder 2">
            <a:extLst>
              <a:ext uri="{FF2B5EF4-FFF2-40B4-BE49-F238E27FC236}">
                <a16:creationId xmlns:a16="http://schemas.microsoft.com/office/drawing/2014/main" id="{B8FF6D05-FEF1-8C0A-5894-9DF7C01AA17A}"/>
              </a:ext>
            </a:extLst>
          </p:cNvPr>
          <p:cNvGraphicFramePr>
            <a:graphicFrameLocks noGrp="1"/>
          </p:cNvGraphicFramePr>
          <p:nvPr>
            <p:ph sz="quarter" idx="53"/>
            <p:extLst>
              <p:ext uri="{D42A27DB-BD31-4B8C-83A1-F6EECF244321}">
                <p14:modId xmlns:p14="http://schemas.microsoft.com/office/powerpoint/2010/main" val="3225570768"/>
              </p:ext>
            </p:extLst>
          </p:nvPr>
        </p:nvGraphicFramePr>
        <p:xfrm>
          <a:off x="839787" y="1943100"/>
          <a:ext cx="10512425" cy="368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568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86DB-6B6B-961D-8449-A70DB4B80616}"/>
              </a:ext>
            </a:extLst>
          </p:cNvPr>
          <p:cNvSpPr>
            <a:spLocks noGrp="1"/>
          </p:cNvSpPr>
          <p:nvPr>
            <p:ph type="title"/>
          </p:nvPr>
        </p:nvSpPr>
        <p:spPr>
          <a:xfrm>
            <a:off x="838199" y="805472"/>
            <a:ext cx="6862011" cy="552848"/>
          </a:xfrm>
        </p:spPr>
        <p:txBody>
          <a:bodyPr anchor="b">
            <a:normAutofit/>
          </a:bodyPr>
          <a:lstStyle/>
          <a:p>
            <a:r>
              <a:rPr lang="en-GB" sz="2500"/>
              <a:t>Dring Documents= Public Domain Documents</a:t>
            </a:r>
          </a:p>
        </p:txBody>
      </p:sp>
      <p:sp>
        <p:nvSpPr>
          <p:cNvPr id="4" name="Date Placeholder 3">
            <a:extLst>
              <a:ext uri="{FF2B5EF4-FFF2-40B4-BE49-F238E27FC236}">
                <a16:creationId xmlns:a16="http://schemas.microsoft.com/office/drawing/2014/main" id="{55453B46-BEC9-E822-9725-EA2BDFB5F9BE}"/>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EB13A224-B3CD-71E2-D496-2ADB588B4F56}"/>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FD4827A1-9271-406A-B09B-7E9B962083A3}"/>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35</a:t>
            </a:fld>
            <a:endParaRPr lang="en-GB" noProof="0"/>
          </a:p>
        </p:txBody>
      </p:sp>
      <p:sp>
        <p:nvSpPr>
          <p:cNvPr id="17" name="Picture Placeholder 6">
            <a:extLst>
              <a:ext uri="{FF2B5EF4-FFF2-40B4-BE49-F238E27FC236}">
                <a16:creationId xmlns:a16="http://schemas.microsoft.com/office/drawing/2014/main" id="{95B59734-62BC-00D0-BBFB-887617F01808}"/>
              </a:ext>
            </a:extLst>
          </p:cNvPr>
          <p:cNvSpPr>
            <a:spLocks noGrp="1"/>
          </p:cNvSpPr>
          <p:nvPr>
            <p:ph type="pic" sz="quarter" idx="50"/>
          </p:nvPr>
        </p:nvSpPr>
        <p:spPr>
          <a:xfrm>
            <a:off x="9409913" y="851603"/>
            <a:ext cx="1938528" cy="393192"/>
          </a:xfrm>
        </p:spPr>
        <p:txBody>
          <a:bodyPr/>
          <a:lstStyle/>
          <a:p>
            <a:endParaRPr lang="en-GB"/>
          </a:p>
        </p:txBody>
      </p:sp>
      <p:graphicFrame>
        <p:nvGraphicFramePr>
          <p:cNvPr id="13" name="Content Placeholder 2">
            <a:extLst>
              <a:ext uri="{FF2B5EF4-FFF2-40B4-BE49-F238E27FC236}">
                <a16:creationId xmlns:a16="http://schemas.microsoft.com/office/drawing/2014/main" id="{5C0B1E41-1F9D-29C7-28D5-1380D72ED791}"/>
              </a:ext>
            </a:extLst>
          </p:cNvPr>
          <p:cNvGraphicFramePr>
            <a:graphicFrameLocks noGrp="1"/>
          </p:cNvGraphicFramePr>
          <p:nvPr>
            <p:ph sz="quarter" idx="53"/>
            <p:extLst>
              <p:ext uri="{D42A27DB-BD31-4B8C-83A1-F6EECF244321}">
                <p14:modId xmlns:p14="http://schemas.microsoft.com/office/powerpoint/2010/main" val="1112125109"/>
              </p:ext>
            </p:extLst>
          </p:nvPr>
        </p:nvGraphicFramePr>
        <p:xfrm>
          <a:off x="839787" y="1943100"/>
          <a:ext cx="10512425" cy="368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62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0915-8D36-0CE4-309A-BB7AE9A3499B}"/>
              </a:ext>
            </a:extLst>
          </p:cNvPr>
          <p:cNvSpPr>
            <a:spLocks noGrp="1"/>
          </p:cNvSpPr>
          <p:nvPr>
            <p:ph type="title"/>
          </p:nvPr>
        </p:nvSpPr>
        <p:spPr>
          <a:xfrm>
            <a:off x="838199" y="805472"/>
            <a:ext cx="10512425" cy="552848"/>
          </a:xfrm>
        </p:spPr>
        <p:txBody>
          <a:bodyPr anchor="b">
            <a:normAutofit/>
          </a:bodyPr>
          <a:lstStyle/>
          <a:p>
            <a:r>
              <a:rPr lang="en-GB" dirty="0"/>
              <a:t>The Filing Obligation</a:t>
            </a:r>
          </a:p>
        </p:txBody>
      </p:sp>
      <p:sp>
        <p:nvSpPr>
          <p:cNvPr id="4" name="Date Placeholder 3">
            <a:extLst>
              <a:ext uri="{FF2B5EF4-FFF2-40B4-BE49-F238E27FC236}">
                <a16:creationId xmlns:a16="http://schemas.microsoft.com/office/drawing/2014/main" id="{E77FBACC-E374-B844-A2FC-D74A08EA9042}"/>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E7C04BA5-0967-8C5A-EF20-F7BE29214BAA}"/>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A2111DCC-13DD-3CFA-C946-193E85B91666}"/>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36</a:t>
            </a:fld>
            <a:endParaRPr lang="en-GB" noProof="0"/>
          </a:p>
        </p:txBody>
      </p:sp>
      <p:graphicFrame>
        <p:nvGraphicFramePr>
          <p:cNvPr id="8" name="Content Placeholder 2">
            <a:extLst>
              <a:ext uri="{FF2B5EF4-FFF2-40B4-BE49-F238E27FC236}">
                <a16:creationId xmlns:a16="http://schemas.microsoft.com/office/drawing/2014/main" id="{FAA21D35-5812-2DCF-6BB8-C9DAB3F43115}"/>
              </a:ext>
            </a:extLst>
          </p:cNvPr>
          <p:cNvGraphicFramePr>
            <a:graphicFrameLocks noGrp="1"/>
          </p:cNvGraphicFramePr>
          <p:nvPr>
            <p:ph idx="1"/>
            <p:extLst>
              <p:ext uri="{D42A27DB-BD31-4B8C-83A1-F6EECF244321}">
                <p14:modId xmlns:p14="http://schemas.microsoft.com/office/powerpoint/2010/main" val="2579917147"/>
              </p:ext>
            </p:extLst>
          </p:nvPr>
        </p:nvGraphicFramePr>
        <p:xfrm>
          <a:off x="838200" y="2064470"/>
          <a:ext cx="10515600" cy="360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594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71C7-ECA0-C1C7-0973-82B72A9160A9}"/>
              </a:ext>
            </a:extLst>
          </p:cNvPr>
          <p:cNvSpPr>
            <a:spLocks noGrp="1"/>
          </p:cNvSpPr>
          <p:nvPr>
            <p:ph type="title"/>
          </p:nvPr>
        </p:nvSpPr>
        <p:spPr>
          <a:xfrm>
            <a:off x="838199" y="805472"/>
            <a:ext cx="6862011" cy="552848"/>
          </a:xfrm>
        </p:spPr>
        <p:txBody>
          <a:bodyPr anchor="b">
            <a:normAutofit/>
          </a:bodyPr>
          <a:lstStyle/>
          <a:p>
            <a:r>
              <a:rPr lang="en-GB" dirty="0"/>
              <a:t>“Twists and olives”</a:t>
            </a:r>
          </a:p>
        </p:txBody>
      </p:sp>
      <p:sp>
        <p:nvSpPr>
          <p:cNvPr id="4" name="Date Placeholder 3">
            <a:extLst>
              <a:ext uri="{FF2B5EF4-FFF2-40B4-BE49-F238E27FC236}">
                <a16:creationId xmlns:a16="http://schemas.microsoft.com/office/drawing/2014/main" id="{A9CD2235-4DE2-D183-53A7-E11DD58E6361}"/>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BC285997-863D-CDE7-AA60-87507257240C}"/>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B11FEB48-72DC-7170-7147-517294E01D52}"/>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37</a:t>
            </a:fld>
            <a:endParaRPr lang="en-GB" noProof="0"/>
          </a:p>
        </p:txBody>
      </p:sp>
      <p:graphicFrame>
        <p:nvGraphicFramePr>
          <p:cNvPr id="8" name="Content Placeholder 2">
            <a:extLst>
              <a:ext uri="{FF2B5EF4-FFF2-40B4-BE49-F238E27FC236}">
                <a16:creationId xmlns:a16="http://schemas.microsoft.com/office/drawing/2014/main" id="{F00A2DC4-F2F3-C9CE-08F6-36AF9AD8CCFB}"/>
              </a:ext>
            </a:extLst>
          </p:cNvPr>
          <p:cNvGraphicFramePr>
            <a:graphicFrameLocks noGrp="1"/>
          </p:cNvGraphicFramePr>
          <p:nvPr>
            <p:ph sz="quarter" idx="53"/>
            <p:extLst>
              <p:ext uri="{D42A27DB-BD31-4B8C-83A1-F6EECF244321}">
                <p14:modId xmlns:p14="http://schemas.microsoft.com/office/powerpoint/2010/main" val="4024470780"/>
              </p:ext>
            </p:extLst>
          </p:nvPr>
        </p:nvGraphicFramePr>
        <p:xfrm>
          <a:off x="839787" y="1943100"/>
          <a:ext cx="10512425" cy="368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040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1DC2-13AB-48F1-3B8E-E33BC79B4D05}"/>
              </a:ext>
            </a:extLst>
          </p:cNvPr>
          <p:cNvSpPr>
            <a:spLocks noGrp="1"/>
          </p:cNvSpPr>
          <p:nvPr>
            <p:ph type="title"/>
          </p:nvPr>
        </p:nvSpPr>
        <p:spPr/>
        <p:txBody>
          <a:bodyPr/>
          <a:lstStyle/>
          <a:p>
            <a:r>
              <a:rPr lang="en-GB" dirty="0"/>
              <a:t>Aims</a:t>
            </a:r>
          </a:p>
        </p:txBody>
      </p:sp>
      <p:sp>
        <p:nvSpPr>
          <p:cNvPr id="3" name="Date Placeholder 2">
            <a:extLst>
              <a:ext uri="{FF2B5EF4-FFF2-40B4-BE49-F238E27FC236}">
                <a16:creationId xmlns:a16="http://schemas.microsoft.com/office/drawing/2014/main" id="{01E30DF8-D508-DE1C-A6B0-BB2D5907EEAA}"/>
              </a:ext>
            </a:extLst>
          </p:cNvPr>
          <p:cNvSpPr>
            <a:spLocks noGrp="1"/>
          </p:cNvSpPr>
          <p:nvPr>
            <p:ph type="dt" sz="half" idx="10"/>
          </p:nvPr>
        </p:nvSpPr>
        <p:spPr/>
        <p:txBody>
          <a:bodyPr/>
          <a:lstStyle/>
          <a:p>
            <a:pPr rtl="0"/>
            <a:fld id="{547279CD-4069-4C07-B978-495F1D3265F8}" type="datetime1">
              <a:rPr lang="en-GB" noProof="0" smtClean="0"/>
              <a:t>22/07/2025</a:t>
            </a:fld>
            <a:endParaRPr lang="en-GB" noProof="0" dirty="0"/>
          </a:p>
        </p:txBody>
      </p:sp>
      <p:sp>
        <p:nvSpPr>
          <p:cNvPr id="4" name="Footer Placeholder 3">
            <a:extLst>
              <a:ext uri="{FF2B5EF4-FFF2-40B4-BE49-F238E27FC236}">
                <a16:creationId xmlns:a16="http://schemas.microsoft.com/office/drawing/2014/main" id="{67F341CB-E44B-A731-F9B9-5B72ECF32DDD}"/>
              </a:ext>
            </a:extLst>
          </p:cNvPr>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a:extLst>
              <a:ext uri="{FF2B5EF4-FFF2-40B4-BE49-F238E27FC236}">
                <a16:creationId xmlns:a16="http://schemas.microsoft.com/office/drawing/2014/main" id="{6E0DBAED-0028-907D-7DD1-BA4A03B686E5}"/>
              </a:ext>
            </a:extLst>
          </p:cNvPr>
          <p:cNvSpPr>
            <a:spLocks noGrp="1"/>
          </p:cNvSpPr>
          <p:nvPr>
            <p:ph type="sldNum" sz="quarter" idx="12"/>
          </p:nvPr>
        </p:nvSpPr>
        <p:spPr/>
        <p:txBody>
          <a:bodyPr/>
          <a:lstStyle/>
          <a:p>
            <a:pPr rtl="0"/>
            <a:fld id="{4950F5D8-22E1-4015-8661-E5B1FD28C2DE}" type="slidenum">
              <a:rPr lang="en-GB" noProof="0" smtClean="0"/>
              <a:t>38</a:t>
            </a:fld>
            <a:endParaRPr lang="en-GB" noProof="0" dirty="0"/>
          </a:p>
        </p:txBody>
      </p:sp>
      <p:sp>
        <p:nvSpPr>
          <p:cNvPr id="6" name="Text Placeholder 5">
            <a:extLst>
              <a:ext uri="{FF2B5EF4-FFF2-40B4-BE49-F238E27FC236}">
                <a16:creationId xmlns:a16="http://schemas.microsoft.com/office/drawing/2014/main" id="{88BDD7A4-B7F9-29D4-4B49-D259D808CE7F}"/>
              </a:ext>
            </a:extLst>
          </p:cNvPr>
          <p:cNvSpPr>
            <a:spLocks noGrp="1"/>
          </p:cNvSpPr>
          <p:nvPr>
            <p:ph type="body" idx="1"/>
          </p:nvPr>
        </p:nvSpPr>
        <p:spPr/>
        <p:txBody>
          <a:bodyPr>
            <a:normAutofit/>
          </a:bodyPr>
          <a:lstStyle/>
          <a:p>
            <a:r>
              <a:rPr lang="en-GB" dirty="0"/>
              <a:t>Simply</a:t>
            </a:r>
          </a:p>
        </p:txBody>
      </p:sp>
      <p:sp>
        <p:nvSpPr>
          <p:cNvPr id="7" name="Text Placeholder 6">
            <a:extLst>
              <a:ext uri="{FF2B5EF4-FFF2-40B4-BE49-F238E27FC236}">
                <a16:creationId xmlns:a16="http://schemas.microsoft.com/office/drawing/2014/main" id="{9F487093-F01F-4A43-8DE7-92C0C4FE73AD}"/>
              </a:ext>
            </a:extLst>
          </p:cNvPr>
          <p:cNvSpPr>
            <a:spLocks noGrp="1"/>
          </p:cNvSpPr>
          <p:nvPr>
            <p:ph type="body" sz="quarter" idx="14"/>
          </p:nvPr>
        </p:nvSpPr>
        <p:spPr/>
        <p:txBody>
          <a:bodyPr>
            <a:normAutofit/>
          </a:bodyPr>
          <a:lstStyle/>
          <a:p>
            <a:r>
              <a:rPr lang="en-GB" sz="2000" dirty="0"/>
              <a:t>Via public facing CE File</a:t>
            </a:r>
          </a:p>
          <a:p>
            <a:r>
              <a:rPr lang="en-GB" sz="2000" dirty="0"/>
              <a:t>Without creating work for court staff</a:t>
            </a:r>
          </a:p>
        </p:txBody>
      </p:sp>
      <p:sp>
        <p:nvSpPr>
          <p:cNvPr id="8" name="Text Placeholder 7">
            <a:extLst>
              <a:ext uri="{FF2B5EF4-FFF2-40B4-BE49-F238E27FC236}">
                <a16:creationId xmlns:a16="http://schemas.microsoft.com/office/drawing/2014/main" id="{80FC577A-2DB0-CC4A-A425-06176ABC5501}"/>
              </a:ext>
            </a:extLst>
          </p:cNvPr>
          <p:cNvSpPr>
            <a:spLocks noGrp="1"/>
          </p:cNvSpPr>
          <p:nvPr>
            <p:ph type="body" idx="37"/>
          </p:nvPr>
        </p:nvSpPr>
        <p:spPr/>
        <p:txBody>
          <a:bodyPr/>
          <a:lstStyle/>
          <a:p>
            <a:r>
              <a:rPr lang="en-GB" dirty="0"/>
              <a:t>Cheaply</a:t>
            </a:r>
          </a:p>
        </p:txBody>
      </p:sp>
      <p:sp>
        <p:nvSpPr>
          <p:cNvPr id="9" name="Text Placeholder 8">
            <a:extLst>
              <a:ext uri="{FF2B5EF4-FFF2-40B4-BE49-F238E27FC236}">
                <a16:creationId xmlns:a16="http://schemas.microsoft.com/office/drawing/2014/main" id="{534114D1-6AF8-93AB-08F5-4427B23FE185}"/>
              </a:ext>
            </a:extLst>
          </p:cNvPr>
          <p:cNvSpPr>
            <a:spLocks noGrp="1"/>
          </p:cNvSpPr>
          <p:nvPr>
            <p:ph type="body" sz="quarter" idx="38"/>
          </p:nvPr>
        </p:nvSpPr>
        <p:spPr/>
        <p:txBody>
          <a:bodyPr>
            <a:normAutofit/>
          </a:bodyPr>
          <a:lstStyle/>
          <a:p>
            <a:r>
              <a:rPr lang="en-GB" sz="2000" dirty="0"/>
              <a:t>No need for application or legal representation</a:t>
            </a:r>
          </a:p>
        </p:txBody>
      </p:sp>
      <p:sp>
        <p:nvSpPr>
          <p:cNvPr id="10" name="Text Placeholder 9">
            <a:extLst>
              <a:ext uri="{FF2B5EF4-FFF2-40B4-BE49-F238E27FC236}">
                <a16:creationId xmlns:a16="http://schemas.microsoft.com/office/drawing/2014/main" id="{3A949A1E-0BAA-E08E-8146-14DAA2AA9F11}"/>
              </a:ext>
            </a:extLst>
          </p:cNvPr>
          <p:cNvSpPr>
            <a:spLocks noGrp="1"/>
          </p:cNvSpPr>
          <p:nvPr>
            <p:ph type="body" idx="41"/>
          </p:nvPr>
        </p:nvSpPr>
        <p:spPr/>
        <p:txBody>
          <a:bodyPr/>
          <a:lstStyle/>
          <a:p>
            <a:r>
              <a:rPr lang="en-GB" dirty="0"/>
              <a:t>Quickly</a:t>
            </a:r>
          </a:p>
        </p:txBody>
      </p:sp>
      <p:sp>
        <p:nvSpPr>
          <p:cNvPr id="11" name="Text Placeholder 10">
            <a:extLst>
              <a:ext uri="{FF2B5EF4-FFF2-40B4-BE49-F238E27FC236}">
                <a16:creationId xmlns:a16="http://schemas.microsoft.com/office/drawing/2014/main" id="{356A4215-B247-5C23-593C-C6EE0364CBB8}"/>
              </a:ext>
            </a:extLst>
          </p:cNvPr>
          <p:cNvSpPr>
            <a:spLocks noGrp="1"/>
          </p:cNvSpPr>
          <p:nvPr>
            <p:ph type="body" sz="quarter" idx="42"/>
          </p:nvPr>
        </p:nvSpPr>
        <p:spPr/>
        <p:txBody>
          <a:bodyPr>
            <a:normAutofit/>
          </a:bodyPr>
          <a:lstStyle/>
          <a:p>
            <a:r>
              <a:rPr lang="en-GB" sz="2000" dirty="0"/>
              <a:t>No delay in waiting for an application to be listed</a:t>
            </a:r>
          </a:p>
        </p:txBody>
      </p:sp>
      <p:sp>
        <p:nvSpPr>
          <p:cNvPr id="12" name="Text Placeholder 11">
            <a:extLst>
              <a:ext uri="{FF2B5EF4-FFF2-40B4-BE49-F238E27FC236}">
                <a16:creationId xmlns:a16="http://schemas.microsoft.com/office/drawing/2014/main" id="{6A39A904-62B5-488A-4459-596C38A07B76}"/>
              </a:ext>
            </a:extLst>
          </p:cNvPr>
          <p:cNvSpPr>
            <a:spLocks noGrp="1"/>
          </p:cNvSpPr>
          <p:nvPr>
            <p:ph type="body" idx="45"/>
          </p:nvPr>
        </p:nvSpPr>
        <p:spPr/>
        <p:txBody>
          <a:bodyPr/>
          <a:lstStyle/>
          <a:p>
            <a:r>
              <a:rPr lang="en-GB" dirty="0"/>
              <a:t>Risk free</a:t>
            </a:r>
          </a:p>
        </p:txBody>
      </p:sp>
      <p:sp>
        <p:nvSpPr>
          <p:cNvPr id="13" name="Text Placeholder 12">
            <a:extLst>
              <a:ext uri="{FF2B5EF4-FFF2-40B4-BE49-F238E27FC236}">
                <a16:creationId xmlns:a16="http://schemas.microsoft.com/office/drawing/2014/main" id="{10CF4352-C65B-8266-3858-B7A1E7C3412D}"/>
              </a:ext>
            </a:extLst>
          </p:cNvPr>
          <p:cNvSpPr>
            <a:spLocks noGrp="1"/>
          </p:cNvSpPr>
          <p:nvPr>
            <p:ph type="body" sz="quarter" idx="46"/>
          </p:nvPr>
        </p:nvSpPr>
        <p:spPr/>
        <p:txBody>
          <a:bodyPr>
            <a:normAutofit lnSpcReduction="10000"/>
          </a:bodyPr>
          <a:lstStyle/>
          <a:p>
            <a:r>
              <a:rPr lang="en-GB" sz="2000" dirty="0"/>
              <a:t>Documents uploaded by parties </a:t>
            </a:r>
          </a:p>
          <a:p>
            <a:r>
              <a:rPr lang="en-GB" sz="2000" dirty="0"/>
              <a:t>Possibility of redaction or disapplication first</a:t>
            </a:r>
          </a:p>
        </p:txBody>
      </p:sp>
      <p:sp>
        <p:nvSpPr>
          <p:cNvPr id="14" name="Text Placeholder 13">
            <a:extLst>
              <a:ext uri="{FF2B5EF4-FFF2-40B4-BE49-F238E27FC236}">
                <a16:creationId xmlns:a16="http://schemas.microsoft.com/office/drawing/2014/main" id="{67E3E7CD-5D86-9B33-1E54-20475CAEC029}"/>
              </a:ext>
            </a:extLst>
          </p:cNvPr>
          <p:cNvSpPr>
            <a:spLocks noGrp="1"/>
          </p:cNvSpPr>
          <p:nvPr>
            <p:ph type="body" sz="quarter" idx="47"/>
          </p:nvPr>
        </p:nvSpPr>
        <p:spPr/>
        <p:txBody>
          <a:bodyPr/>
          <a:lstStyle/>
          <a:p>
            <a:r>
              <a:rPr lang="en-GB" dirty="0"/>
              <a:t>Provide Dring Documents</a:t>
            </a:r>
          </a:p>
        </p:txBody>
      </p:sp>
      <p:pic>
        <p:nvPicPr>
          <p:cNvPr id="21" name="Picture Placeholder 20" descr="Checkmark with solid fill">
            <a:extLst>
              <a:ext uri="{FF2B5EF4-FFF2-40B4-BE49-F238E27FC236}">
                <a16:creationId xmlns:a16="http://schemas.microsoft.com/office/drawing/2014/main" id="{097198C5-BB1F-1306-60C2-C60AE932C3A7}"/>
              </a:ext>
            </a:extLst>
          </p:cNvPr>
          <p:cNvPicPr>
            <a:picLocks noGrp="1" noChangeAspect="1"/>
          </p:cNvPicPr>
          <p:nvPr>
            <p:ph type="pic" sz="quarter" idx="48"/>
          </p:nvPr>
        </p:nvPicPr>
        <p:blipFill>
          <a:blip r:embed="rId2">
            <a:extLst>
              <a:ext uri="{96DAC541-7B7A-43D3-8B79-37D633B846F1}">
                <asvg:svgBlip xmlns:asvg="http://schemas.microsoft.com/office/drawing/2016/SVG/main" r:embed="rId3"/>
              </a:ext>
            </a:extLst>
          </a:blip>
          <a:srcRect t="12760" b="12760"/>
          <a:stretch>
            <a:fillRect/>
          </a:stretch>
        </p:blipFill>
        <p:spPr>
          <a:effectLst>
            <a:glow rad="63500">
              <a:schemeClr val="accent2">
                <a:satMod val="175000"/>
                <a:alpha val="40000"/>
              </a:schemeClr>
            </a:glow>
          </a:effectLst>
        </p:spPr>
      </p:pic>
      <p:pic>
        <p:nvPicPr>
          <p:cNvPr id="23" name="Picture Placeholder 22" descr="Coins with solid fill">
            <a:extLst>
              <a:ext uri="{FF2B5EF4-FFF2-40B4-BE49-F238E27FC236}">
                <a16:creationId xmlns:a16="http://schemas.microsoft.com/office/drawing/2014/main" id="{835BC1C7-032F-AB95-6F8E-BD9616F08AC9}"/>
              </a:ext>
            </a:extLst>
          </p:cNvPr>
          <p:cNvPicPr>
            <a:picLocks noGrp="1" noChangeAspect="1"/>
          </p:cNvPicPr>
          <p:nvPr>
            <p:ph type="pic" sz="quarter" idx="49"/>
          </p:nvPr>
        </p:nvPicPr>
        <p:blipFill>
          <a:blip r:embed="rId4">
            <a:extLst>
              <a:ext uri="{96DAC541-7B7A-43D3-8B79-37D633B846F1}">
                <asvg:svgBlip xmlns:asvg="http://schemas.microsoft.com/office/drawing/2016/SVG/main" r:embed="rId5"/>
              </a:ext>
            </a:extLst>
          </a:blip>
          <a:srcRect t="12760" b="12760"/>
          <a:stretch>
            <a:fillRect/>
          </a:stretch>
        </p:blipFill>
        <p:spPr>
          <a:effectLst>
            <a:glow rad="63500">
              <a:schemeClr val="accent2">
                <a:satMod val="175000"/>
                <a:alpha val="40000"/>
              </a:schemeClr>
            </a:glow>
          </a:effectLst>
        </p:spPr>
      </p:pic>
      <p:pic>
        <p:nvPicPr>
          <p:cNvPr id="25" name="Picture Placeholder 24" descr="Hourglass 30% outline">
            <a:extLst>
              <a:ext uri="{FF2B5EF4-FFF2-40B4-BE49-F238E27FC236}">
                <a16:creationId xmlns:a16="http://schemas.microsoft.com/office/drawing/2014/main" id="{4BB44EEA-47EC-AC92-061A-0C050F7CFDA0}"/>
              </a:ext>
            </a:extLst>
          </p:cNvPr>
          <p:cNvPicPr>
            <a:picLocks noGrp="1" noChangeAspect="1"/>
          </p:cNvPicPr>
          <p:nvPr>
            <p:ph type="pic" sz="quarter" idx="50"/>
          </p:nvPr>
        </p:nvPicPr>
        <p:blipFill>
          <a:blip r:embed="rId6">
            <a:extLst>
              <a:ext uri="{96DAC541-7B7A-43D3-8B79-37D633B846F1}">
                <asvg:svgBlip xmlns:asvg="http://schemas.microsoft.com/office/drawing/2016/SVG/main" r:embed="rId7"/>
              </a:ext>
            </a:extLst>
          </a:blip>
          <a:srcRect t="12704" b="12704"/>
          <a:stretch>
            <a:fillRect/>
          </a:stretch>
        </p:blipFill>
        <p:spPr>
          <a:effectLst>
            <a:glow rad="63500">
              <a:schemeClr val="accent2">
                <a:satMod val="175000"/>
                <a:alpha val="40000"/>
              </a:schemeClr>
            </a:glow>
          </a:effectLst>
        </p:spPr>
      </p:pic>
      <p:pic>
        <p:nvPicPr>
          <p:cNvPr id="27" name="Picture Placeholder 26" descr="Sling with solid fill">
            <a:extLst>
              <a:ext uri="{FF2B5EF4-FFF2-40B4-BE49-F238E27FC236}">
                <a16:creationId xmlns:a16="http://schemas.microsoft.com/office/drawing/2014/main" id="{55BD13BF-01E2-BF4A-32A6-00C5284EEAE1}"/>
              </a:ext>
            </a:extLst>
          </p:cNvPr>
          <p:cNvPicPr>
            <a:picLocks noGrp="1" noChangeAspect="1"/>
          </p:cNvPicPr>
          <p:nvPr>
            <p:ph type="pic" sz="quarter" idx="51"/>
          </p:nvPr>
        </p:nvPicPr>
        <p:blipFill>
          <a:blip r:embed="rId8">
            <a:extLst>
              <a:ext uri="{96DAC541-7B7A-43D3-8B79-37D633B846F1}">
                <asvg:svgBlip xmlns:asvg="http://schemas.microsoft.com/office/drawing/2016/SVG/main" r:embed="rId9"/>
              </a:ext>
            </a:extLst>
          </a:blip>
          <a:srcRect t="12760" b="12760"/>
          <a:stretch>
            <a:fillRect/>
          </a:stretch>
        </p:blipFill>
        <p:spPr>
          <a:xfrm>
            <a:off x="9196941" y="2375263"/>
            <a:ext cx="1166259" cy="867218"/>
          </a:xfrm>
          <a:effectLst>
            <a:glow rad="63500">
              <a:schemeClr val="accent2">
                <a:satMod val="175000"/>
                <a:alpha val="40000"/>
              </a:schemeClr>
            </a:glow>
          </a:effectLst>
        </p:spPr>
      </p:pic>
    </p:spTree>
    <p:extLst>
      <p:ext uri="{BB962C8B-B14F-4D97-AF65-F5344CB8AC3E}">
        <p14:creationId xmlns:p14="http://schemas.microsoft.com/office/powerpoint/2010/main" val="3848167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9F23F6-7600-8DC5-388D-2C7C83183664}"/>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3C199B59-7A51-4563-9360-5E0E86E5BE2E}"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BE50983B-9390-BFAD-DFDD-03688B4FEF22}"/>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123CA528-2411-E9ED-AA6C-759841835D08}"/>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39</a:t>
            </a:fld>
            <a:endParaRPr lang="en-GB" noProof="0"/>
          </a:p>
        </p:txBody>
      </p:sp>
      <p:sp>
        <p:nvSpPr>
          <p:cNvPr id="2" name="Title 1">
            <a:extLst>
              <a:ext uri="{FF2B5EF4-FFF2-40B4-BE49-F238E27FC236}">
                <a16:creationId xmlns:a16="http://schemas.microsoft.com/office/drawing/2014/main" id="{5E1F8315-16C3-850E-6B8C-AEF1C4A3C306}"/>
              </a:ext>
            </a:extLst>
          </p:cNvPr>
          <p:cNvSpPr>
            <a:spLocks noGrp="1"/>
          </p:cNvSpPr>
          <p:nvPr>
            <p:ph type="title"/>
          </p:nvPr>
        </p:nvSpPr>
        <p:spPr>
          <a:xfrm>
            <a:off x="839788" y="457200"/>
            <a:ext cx="3932237" cy="1600200"/>
          </a:xfrm>
        </p:spPr>
        <p:txBody>
          <a:bodyPr anchor="b">
            <a:normAutofit/>
          </a:bodyPr>
          <a:lstStyle/>
          <a:p>
            <a:r>
              <a:rPr lang="en-GB" dirty="0"/>
              <a:t>Pilot=Proof of concept</a:t>
            </a:r>
          </a:p>
        </p:txBody>
      </p:sp>
      <p:sp>
        <p:nvSpPr>
          <p:cNvPr id="14" name="Text Placeholder 5">
            <a:extLst>
              <a:ext uri="{FF2B5EF4-FFF2-40B4-BE49-F238E27FC236}">
                <a16:creationId xmlns:a16="http://schemas.microsoft.com/office/drawing/2014/main" id="{DB7E9CBB-5A85-9EF6-C7CA-35CDEF388AB0}"/>
              </a:ext>
            </a:extLst>
          </p:cNvPr>
          <p:cNvSpPr>
            <a:spLocks noGrp="1"/>
          </p:cNvSpPr>
          <p:nvPr>
            <p:ph type="body" sz="half" idx="2"/>
          </p:nvPr>
        </p:nvSpPr>
        <p:spPr>
          <a:xfrm>
            <a:off x="839788" y="2057400"/>
            <a:ext cx="3932237" cy="3811588"/>
          </a:xfrm>
        </p:spPr>
        <p:txBody>
          <a:bodyPr/>
          <a:lstStyle/>
          <a:p>
            <a:r>
              <a:rPr lang="en-GB" sz="2400" dirty="0"/>
              <a:t>Due to commence October 2025 </a:t>
            </a:r>
          </a:p>
          <a:p>
            <a:r>
              <a:rPr lang="en-GB" sz="2400" dirty="0"/>
              <a:t>Approved by CPRC</a:t>
            </a:r>
          </a:p>
          <a:p>
            <a:r>
              <a:rPr lang="en-GB" sz="2400" dirty="0"/>
              <a:t>Still needs ministerial sign-off</a:t>
            </a:r>
          </a:p>
          <a:p>
            <a:endParaRPr lang="en-GB" dirty="0"/>
          </a:p>
          <a:p>
            <a:endParaRPr lang="en-US" dirty="0"/>
          </a:p>
        </p:txBody>
      </p:sp>
      <p:graphicFrame>
        <p:nvGraphicFramePr>
          <p:cNvPr id="15" name="Content Placeholder 2">
            <a:extLst>
              <a:ext uri="{FF2B5EF4-FFF2-40B4-BE49-F238E27FC236}">
                <a16:creationId xmlns:a16="http://schemas.microsoft.com/office/drawing/2014/main" id="{69D63CD6-88AF-B145-DB2B-6221B5BA78A5}"/>
              </a:ext>
            </a:extLst>
          </p:cNvPr>
          <p:cNvGraphicFramePr>
            <a:graphicFrameLocks noGrp="1"/>
          </p:cNvGraphicFramePr>
          <p:nvPr>
            <p:ph idx="1"/>
            <p:extLst>
              <p:ext uri="{D42A27DB-BD31-4B8C-83A1-F6EECF244321}">
                <p14:modId xmlns:p14="http://schemas.microsoft.com/office/powerpoint/2010/main" val="1576479888"/>
              </p:ext>
            </p:extLst>
          </p:nvPr>
        </p:nvGraphicFramePr>
        <p:xfrm>
          <a:off x="5183188" y="499123"/>
          <a:ext cx="6172200" cy="536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09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193A-12D4-1886-1CE6-552DF11376D9}"/>
              </a:ext>
            </a:extLst>
          </p:cNvPr>
          <p:cNvSpPr>
            <a:spLocks noGrp="1"/>
          </p:cNvSpPr>
          <p:nvPr>
            <p:ph type="title"/>
          </p:nvPr>
        </p:nvSpPr>
        <p:spPr>
          <a:xfrm>
            <a:off x="6603168" y="3924940"/>
            <a:ext cx="4749046" cy="1740445"/>
          </a:xfrm>
        </p:spPr>
        <p:txBody>
          <a:bodyPr/>
          <a:lstStyle/>
          <a:p>
            <a:r>
              <a:rPr lang="en-GB" dirty="0"/>
              <a:t>Are we living up to this?</a:t>
            </a:r>
          </a:p>
        </p:txBody>
      </p:sp>
      <p:sp>
        <p:nvSpPr>
          <p:cNvPr id="3" name="Subtitle 2">
            <a:extLst>
              <a:ext uri="{FF2B5EF4-FFF2-40B4-BE49-F238E27FC236}">
                <a16:creationId xmlns:a16="http://schemas.microsoft.com/office/drawing/2014/main" id="{36B25278-659B-F8E3-99DD-C3287B08C85A}"/>
              </a:ext>
            </a:extLst>
          </p:cNvPr>
          <p:cNvSpPr>
            <a:spLocks noGrp="1"/>
          </p:cNvSpPr>
          <p:nvPr>
            <p:ph type="subTitle" idx="1"/>
          </p:nvPr>
        </p:nvSpPr>
        <p:spPr/>
        <p:txBody>
          <a:bodyPr/>
          <a:lstStyle/>
          <a:p>
            <a:r>
              <a:rPr lang="en-GB" dirty="0"/>
              <a:t>The big question …</a:t>
            </a:r>
          </a:p>
        </p:txBody>
      </p:sp>
    </p:spTree>
    <p:extLst>
      <p:ext uri="{BB962C8B-B14F-4D97-AF65-F5344CB8AC3E}">
        <p14:creationId xmlns:p14="http://schemas.microsoft.com/office/powerpoint/2010/main" val="2840167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43A60C-8AAA-4674-AAF0-2EE45B0517F9}"/>
              </a:ext>
            </a:extLst>
          </p:cNvPr>
          <p:cNvSpPr>
            <a:spLocks noGrp="1"/>
          </p:cNvSpPr>
          <p:nvPr>
            <p:ph type="title"/>
          </p:nvPr>
        </p:nvSpPr>
        <p:spPr/>
        <p:txBody>
          <a:bodyPr/>
          <a:lstStyle/>
          <a:p>
            <a:r>
              <a:rPr lang="en-GB" dirty="0"/>
              <a:t>What to expect?</a:t>
            </a:r>
          </a:p>
        </p:txBody>
      </p:sp>
      <p:sp>
        <p:nvSpPr>
          <p:cNvPr id="4" name="Date Placeholder 3">
            <a:extLst>
              <a:ext uri="{FF2B5EF4-FFF2-40B4-BE49-F238E27FC236}">
                <a16:creationId xmlns:a16="http://schemas.microsoft.com/office/drawing/2014/main" id="{D61CDE4E-1715-F116-E609-05820D0152CC}"/>
              </a:ext>
            </a:extLst>
          </p:cNvPr>
          <p:cNvSpPr>
            <a:spLocks noGrp="1"/>
          </p:cNvSpPr>
          <p:nvPr>
            <p:ph type="dt" sz="half" idx="10"/>
          </p:nvPr>
        </p:nvSpPr>
        <p:spPr/>
        <p:txBody>
          <a:bodyPr/>
          <a:lstStyle/>
          <a:p>
            <a:pPr rtl="0"/>
            <a:fld id="{ACD5134B-D1A0-48D1-AB9A-2AC6AA5FAE33}" type="datetime1">
              <a:rPr lang="en-GB" noProof="0" smtClean="0"/>
              <a:t>22/07/2025</a:t>
            </a:fld>
            <a:endParaRPr lang="en-GB" noProof="0" dirty="0"/>
          </a:p>
        </p:txBody>
      </p:sp>
      <p:sp>
        <p:nvSpPr>
          <p:cNvPr id="5" name="Footer Placeholder 4">
            <a:extLst>
              <a:ext uri="{FF2B5EF4-FFF2-40B4-BE49-F238E27FC236}">
                <a16:creationId xmlns:a16="http://schemas.microsoft.com/office/drawing/2014/main" id="{7CC578CF-0C88-693A-13F7-0DD0DD8B8025}"/>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2A87309F-82D0-A47E-1FF9-ED74B53D1E4B}"/>
              </a:ext>
            </a:extLst>
          </p:cNvPr>
          <p:cNvSpPr>
            <a:spLocks noGrp="1"/>
          </p:cNvSpPr>
          <p:nvPr>
            <p:ph type="sldNum" sz="quarter" idx="12"/>
          </p:nvPr>
        </p:nvSpPr>
        <p:spPr/>
        <p:txBody>
          <a:bodyPr/>
          <a:lstStyle/>
          <a:p>
            <a:pPr rtl="0"/>
            <a:fld id="{4950F5D8-22E1-4015-8661-E5B1FD28C2DE}" type="slidenum">
              <a:rPr lang="en-GB" noProof="0" smtClean="0"/>
              <a:t>40</a:t>
            </a:fld>
            <a:endParaRPr lang="en-GB" noProof="0" dirty="0"/>
          </a:p>
        </p:txBody>
      </p:sp>
    </p:spTree>
    <p:extLst>
      <p:ext uri="{BB962C8B-B14F-4D97-AF65-F5344CB8AC3E}">
        <p14:creationId xmlns:p14="http://schemas.microsoft.com/office/powerpoint/2010/main" val="1955864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D882D8-D242-09A6-BA13-6A4824F9DC5F}"/>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14C5792B-266A-98E7-2071-AEA800489DF4}"/>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74932D32-FE74-4138-FA4B-C42205F90996}"/>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41</a:t>
            </a:fld>
            <a:endParaRPr lang="en-GB" noProof="0"/>
          </a:p>
        </p:txBody>
      </p:sp>
      <p:sp>
        <p:nvSpPr>
          <p:cNvPr id="13" name="Title 4">
            <a:extLst>
              <a:ext uri="{FF2B5EF4-FFF2-40B4-BE49-F238E27FC236}">
                <a16:creationId xmlns:a16="http://schemas.microsoft.com/office/drawing/2014/main" id="{B2ABEEF8-E7D4-7467-8124-77DCB9873CAC}"/>
              </a:ext>
            </a:extLst>
          </p:cNvPr>
          <p:cNvSpPr>
            <a:spLocks noGrp="1"/>
          </p:cNvSpPr>
          <p:nvPr>
            <p:ph type="title"/>
          </p:nvPr>
        </p:nvSpPr>
        <p:spPr>
          <a:xfrm>
            <a:off x="839788" y="457200"/>
            <a:ext cx="3932237" cy="1600200"/>
          </a:xfrm>
        </p:spPr>
        <p:txBody>
          <a:bodyPr/>
          <a:lstStyle/>
          <a:p>
            <a:r>
              <a:rPr lang="en-US" dirty="0"/>
              <a:t>Coming soon …</a:t>
            </a:r>
          </a:p>
        </p:txBody>
      </p:sp>
      <p:sp>
        <p:nvSpPr>
          <p:cNvPr id="15" name="Text Placeholder 5">
            <a:extLst>
              <a:ext uri="{FF2B5EF4-FFF2-40B4-BE49-F238E27FC236}">
                <a16:creationId xmlns:a16="http://schemas.microsoft.com/office/drawing/2014/main" id="{657601C0-A170-6126-3565-EB1FE99D182F}"/>
              </a:ext>
            </a:extLst>
          </p:cNvPr>
          <p:cNvSpPr>
            <a:spLocks noGrp="1"/>
          </p:cNvSpPr>
          <p:nvPr>
            <p:ph type="body" sz="half" idx="2"/>
          </p:nvPr>
        </p:nvSpPr>
        <p:spPr>
          <a:xfrm>
            <a:off x="839788" y="2057400"/>
            <a:ext cx="3932237" cy="3811588"/>
          </a:xfrm>
        </p:spPr>
        <p:txBody>
          <a:bodyPr>
            <a:normAutofit/>
          </a:bodyPr>
          <a:lstStyle/>
          <a:p>
            <a:r>
              <a:rPr lang="en-US" sz="2800" dirty="0"/>
              <a:t>…. To a court near you!</a:t>
            </a:r>
          </a:p>
        </p:txBody>
      </p:sp>
      <p:pic>
        <p:nvPicPr>
          <p:cNvPr id="8" name="Content Placeholder 7">
            <a:extLst>
              <a:ext uri="{FF2B5EF4-FFF2-40B4-BE49-F238E27FC236}">
                <a16:creationId xmlns:a16="http://schemas.microsoft.com/office/drawing/2014/main" id="{447B9ECA-372D-457E-DFD9-4AAADA2A51E5}"/>
              </a:ext>
            </a:extLst>
          </p:cNvPr>
          <p:cNvPicPr>
            <a:picLocks noGrp="1" noChangeAspect="1"/>
          </p:cNvPicPr>
          <p:nvPr>
            <p:ph type="pic" idx="1"/>
          </p:nvPr>
        </p:nvPicPr>
        <p:blipFill>
          <a:blip r:embed="rId2"/>
          <a:stretch/>
        </p:blipFill>
        <p:spPr>
          <a:xfrm>
            <a:off x="5183188" y="734972"/>
            <a:ext cx="6172200" cy="4848307"/>
          </a:xfrm>
          <a:prstGeom prst="rect">
            <a:avLst/>
          </a:prstGeom>
          <a:noFill/>
        </p:spPr>
      </p:pic>
    </p:spTree>
    <p:extLst>
      <p:ext uri="{BB962C8B-B14F-4D97-AF65-F5344CB8AC3E}">
        <p14:creationId xmlns:p14="http://schemas.microsoft.com/office/powerpoint/2010/main" val="399261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6E3A-3F1D-0709-6C24-AF715F3E9DA3}"/>
              </a:ext>
            </a:extLst>
          </p:cNvPr>
          <p:cNvSpPr>
            <a:spLocks noGrp="1"/>
          </p:cNvSpPr>
          <p:nvPr>
            <p:ph type="title"/>
          </p:nvPr>
        </p:nvSpPr>
        <p:spPr>
          <a:xfrm>
            <a:off x="838199" y="805472"/>
            <a:ext cx="6862011" cy="552848"/>
          </a:xfrm>
        </p:spPr>
        <p:txBody>
          <a:bodyPr anchor="b">
            <a:normAutofit/>
          </a:bodyPr>
          <a:lstStyle/>
          <a:p>
            <a:r>
              <a:rPr lang="en-GB" sz="3100"/>
              <a:t>Who needs to see justice being done?</a:t>
            </a:r>
          </a:p>
        </p:txBody>
      </p:sp>
      <p:sp>
        <p:nvSpPr>
          <p:cNvPr id="4" name="Date Placeholder 3">
            <a:extLst>
              <a:ext uri="{FF2B5EF4-FFF2-40B4-BE49-F238E27FC236}">
                <a16:creationId xmlns:a16="http://schemas.microsoft.com/office/drawing/2014/main" id="{EF0234D8-63A7-7916-8AF1-F1460734A447}"/>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0FD3D95-CB70-49B0-94B7-C4E3CF11EAC0}"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86E39F24-F0D6-5160-2592-DB98E645FE63}"/>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AE85A01B-9580-4E2F-254B-0289FDBB2FEE}"/>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5</a:t>
            </a:fld>
            <a:endParaRPr lang="en-GB" noProof="0"/>
          </a:p>
        </p:txBody>
      </p:sp>
      <p:graphicFrame>
        <p:nvGraphicFramePr>
          <p:cNvPr id="8" name="Content Placeholder 2">
            <a:extLst>
              <a:ext uri="{FF2B5EF4-FFF2-40B4-BE49-F238E27FC236}">
                <a16:creationId xmlns:a16="http://schemas.microsoft.com/office/drawing/2014/main" id="{507303EF-D84C-9DC7-DC1D-3EE2005E62BF}"/>
              </a:ext>
            </a:extLst>
          </p:cNvPr>
          <p:cNvGraphicFramePr>
            <a:graphicFrameLocks noGrp="1"/>
          </p:cNvGraphicFramePr>
          <p:nvPr>
            <p:ph sz="quarter" idx="53"/>
            <p:extLst>
              <p:ext uri="{D42A27DB-BD31-4B8C-83A1-F6EECF244321}">
                <p14:modId xmlns:p14="http://schemas.microsoft.com/office/powerpoint/2010/main" val="3426180713"/>
              </p:ext>
            </p:extLst>
          </p:nvPr>
        </p:nvGraphicFramePr>
        <p:xfrm>
          <a:off x="839787" y="1943100"/>
          <a:ext cx="10512425" cy="368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54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DCB0-57DE-298A-DC2C-FDC52DF8A93B}"/>
              </a:ext>
            </a:extLst>
          </p:cNvPr>
          <p:cNvSpPr>
            <a:spLocks noGrp="1"/>
          </p:cNvSpPr>
          <p:nvPr>
            <p:ph type="title"/>
          </p:nvPr>
        </p:nvSpPr>
        <p:spPr>
          <a:xfrm>
            <a:off x="838199" y="257750"/>
            <a:ext cx="6862011" cy="1100570"/>
          </a:xfrm>
        </p:spPr>
        <p:txBody>
          <a:bodyPr anchor="b">
            <a:normAutofit fontScale="90000"/>
          </a:bodyPr>
          <a:lstStyle/>
          <a:p>
            <a:r>
              <a:rPr lang="en-GB" dirty="0"/>
              <a:t>Concerns: </a:t>
            </a:r>
            <a:br>
              <a:rPr lang="en-GB" sz="2000" dirty="0"/>
            </a:br>
            <a:r>
              <a:rPr lang="en-GB" sz="2000" dirty="0"/>
              <a:t>House of Commons Justice Committee</a:t>
            </a:r>
            <a:br>
              <a:rPr lang="en-GB" sz="2000" dirty="0"/>
            </a:br>
            <a:r>
              <a:rPr lang="en-GB" sz="2000" dirty="0"/>
              <a:t>Open Justice: “Court reporting in the digital age” 2022-2023</a:t>
            </a:r>
            <a:br>
              <a:rPr lang="en-GB" sz="2000" dirty="0"/>
            </a:br>
            <a:endParaRPr lang="en-GB" sz="2000" dirty="0"/>
          </a:p>
        </p:txBody>
      </p:sp>
      <p:sp>
        <p:nvSpPr>
          <p:cNvPr id="4" name="Date Placeholder 3">
            <a:extLst>
              <a:ext uri="{FF2B5EF4-FFF2-40B4-BE49-F238E27FC236}">
                <a16:creationId xmlns:a16="http://schemas.microsoft.com/office/drawing/2014/main" id="{0E4F683B-44CD-D330-E832-ED215E54B4DE}"/>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3C199B59-7A51-4563-9360-5E0E86E5BE2E}"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3DCA89B6-0C1A-B533-E4ED-222BA6749422}"/>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83A0C1F9-83B0-CE34-8006-28334A8F64CF}"/>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6</a:t>
            </a:fld>
            <a:endParaRPr lang="en-GB" noProof="0"/>
          </a:p>
        </p:txBody>
      </p:sp>
      <p:pic>
        <p:nvPicPr>
          <p:cNvPr id="11" name="Picture Placeholder 10">
            <a:extLst>
              <a:ext uri="{FF2B5EF4-FFF2-40B4-BE49-F238E27FC236}">
                <a16:creationId xmlns:a16="http://schemas.microsoft.com/office/drawing/2014/main" id="{25369351-3C23-ECE4-49EA-463CF9C95870}"/>
              </a:ext>
            </a:extLst>
          </p:cNvPr>
          <p:cNvPicPr>
            <a:picLocks noGrp="1" noChangeAspect="1"/>
          </p:cNvPicPr>
          <p:nvPr>
            <p:ph type="pic" sz="quarter" idx="50"/>
          </p:nvPr>
        </p:nvPicPr>
        <p:blipFill>
          <a:blip r:embed="rId2"/>
          <a:srcRect t="9378" b="9378"/>
          <a:stretch>
            <a:fillRect/>
          </a:stretch>
        </p:blipFill>
        <p:spPr>
          <a:xfrm>
            <a:off x="9410700" y="74613"/>
            <a:ext cx="1938338" cy="1574800"/>
          </a:xfrm>
          <a:prstGeom prst="rect">
            <a:avLst/>
          </a:prstGeom>
        </p:spPr>
      </p:pic>
      <p:graphicFrame>
        <p:nvGraphicFramePr>
          <p:cNvPr id="9" name="Content Placeholder 2">
            <a:extLst>
              <a:ext uri="{FF2B5EF4-FFF2-40B4-BE49-F238E27FC236}">
                <a16:creationId xmlns:a16="http://schemas.microsoft.com/office/drawing/2014/main" id="{8C55B541-D74D-B352-6805-F3294BA53334}"/>
              </a:ext>
            </a:extLst>
          </p:cNvPr>
          <p:cNvGraphicFramePr>
            <a:graphicFrameLocks noGrp="1"/>
          </p:cNvGraphicFramePr>
          <p:nvPr>
            <p:ph sz="quarter" idx="53"/>
            <p:extLst>
              <p:ext uri="{D42A27DB-BD31-4B8C-83A1-F6EECF244321}">
                <p14:modId xmlns:p14="http://schemas.microsoft.com/office/powerpoint/2010/main" val="1622115646"/>
              </p:ext>
            </p:extLst>
          </p:nvPr>
        </p:nvGraphicFramePr>
        <p:xfrm>
          <a:off x="839787" y="1943100"/>
          <a:ext cx="10512425" cy="368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21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4800-5E04-7537-3B5D-44321F25E40D}"/>
              </a:ext>
            </a:extLst>
          </p:cNvPr>
          <p:cNvSpPr>
            <a:spLocks noGrp="1"/>
          </p:cNvSpPr>
          <p:nvPr>
            <p:ph type="title"/>
          </p:nvPr>
        </p:nvSpPr>
        <p:spPr>
          <a:xfrm>
            <a:off x="838199" y="805472"/>
            <a:ext cx="10512425" cy="552848"/>
          </a:xfrm>
        </p:spPr>
        <p:txBody>
          <a:bodyPr anchor="b">
            <a:normAutofit/>
          </a:bodyPr>
          <a:lstStyle/>
          <a:p>
            <a:r>
              <a:rPr lang="en-GB" dirty="0"/>
              <a:t>Conclusion</a:t>
            </a:r>
          </a:p>
        </p:txBody>
      </p:sp>
      <p:sp>
        <p:nvSpPr>
          <p:cNvPr id="4" name="Date Placeholder 3">
            <a:extLst>
              <a:ext uri="{FF2B5EF4-FFF2-40B4-BE49-F238E27FC236}">
                <a16:creationId xmlns:a16="http://schemas.microsoft.com/office/drawing/2014/main" id="{EFA52B5F-0D85-7809-7331-77103D43B95D}"/>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3C199B59-7A51-4563-9360-5E0E86E5BE2E}"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AF0A8909-E98C-9338-B696-30B8720FA726}"/>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06F7FA66-0767-733E-4D4E-128834583045}"/>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7</a:t>
            </a:fld>
            <a:endParaRPr lang="en-GB" noProof="0"/>
          </a:p>
        </p:txBody>
      </p:sp>
      <p:sp>
        <p:nvSpPr>
          <p:cNvPr id="3" name="Content Placeholder 2">
            <a:extLst>
              <a:ext uri="{FF2B5EF4-FFF2-40B4-BE49-F238E27FC236}">
                <a16:creationId xmlns:a16="http://schemas.microsoft.com/office/drawing/2014/main" id="{BA79750E-8D2A-AE9D-8D60-387BDB715DE5}"/>
              </a:ext>
            </a:extLst>
          </p:cNvPr>
          <p:cNvSpPr>
            <a:spLocks noGrp="1"/>
          </p:cNvSpPr>
          <p:nvPr>
            <p:ph idx="1"/>
          </p:nvPr>
        </p:nvSpPr>
        <p:spPr>
          <a:xfrm>
            <a:off x="838200" y="2064470"/>
            <a:ext cx="10515600" cy="3604962"/>
          </a:xfrm>
        </p:spPr>
        <p:txBody>
          <a:bodyPr>
            <a:normAutofit/>
          </a:bodyPr>
          <a:lstStyle/>
          <a:p>
            <a:pPr marL="0" indent="0">
              <a:buNone/>
            </a:pPr>
            <a:r>
              <a:rPr lang="en-GB" sz="3200" dirty="0"/>
              <a:t>“In the digital age, it is vital the Government, Parliament and the Judiciary work together to ensure that a balanced approach to open justice is achieved so that public scrutiny of justice can be secured without damaging the quality of the justice administered in the courts.”</a:t>
            </a:r>
          </a:p>
        </p:txBody>
      </p:sp>
    </p:spTree>
    <p:extLst>
      <p:ext uri="{BB962C8B-B14F-4D97-AF65-F5344CB8AC3E}">
        <p14:creationId xmlns:p14="http://schemas.microsoft.com/office/powerpoint/2010/main" val="236337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30CF-71B5-3D66-4E43-123967FAD30B}"/>
              </a:ext>
            </a:extLst>
          </p:cNvPr>
          <p:cNvSpPr>
            <a:spLocks noGrp="1"/>
          </p:cNvSpPr>
          <p:nvPr>
            <p:ph type="title"/>
          </p:nvPr>
        </p:nvSpPr>
        <p:spPr>
          <a:xfrm>
            <a:off x="838199" y="805472"/>
            <a:ext cx="10512425" cy="873426"/>
          </a:xfrm>
        </p:spPr>
        <p:txBody>
          <a:bodyPr anchor="b">
            <a:normAutofit fontScale="90000"/>
          </a:bodyPr>
          <a:lstStyle/>
          <a:p>
            <a:r>
              <a:rPr lang="en-GB" sz="2700" dirty="0"/>
              <a:t>Call for Evidence: responses (2025)</a:t>
            </a:r>
            <a:br>
              <a:rPr lang="en-GB" sz="2000" dirty="0"/>
            </a:br>
            <a:r>
              <a:rPr lang="en-GB" sz="2000" dirty="0"/>
              <a:t>Public understanding of the courts system and how decisions are reached was seen as a key element of the rule of law, to keep the law accessible and maintain confidence in the system</a:t>
            </a:r>
            <a:br>
              <a:rPr lang="en-GB" sz="2000" dirty="0"/>
            </a:br>
            <a:br>
              <a:rPr lang="en-GB" sz="2000" dirty="0"/>
            </a:br>
            <a:endParaRPr lang="en-GB" sz="2000" dirty="0"/>
          </a:p>
        </p:txBody>
      </p:sp>
      <p:sp>
        <p:nvSpPr>
          <p:cNvPr id="4" name="Date Placeholder 3">
            <a:extLst>
              <a:ext uri="{FF2B5EF4-FFF2-40B4-BE49-F238E27FC236}">
                <a16:creationId xmlns:a16="http://schemas.microsoft.com/office/drawing/2014/main" id="{241883C7-59A9-A362-80D2-3EA2768B9DEC}"/>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3C199B59-7A51-4563-9360-5E0E86E5BE2E}"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940685B8-F06C-859A-D27C-CE171CA7395A}"/>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6D041622-1581-7E98-FE39-045E93D4E48D}"/>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8</a:t>
            </a:fld>
            <a:endParaRPr lang="en-GB" noProof="0"/>
          </a:p>
        </p:txBody>
      </p:sp>
      <p:graphicFrame>
        <p:nvGraphicFramePr>
          <p:cNvPr id="14" name="Content Placeholder 2">
            <a:extLst>
              <a:ext uri="{FF2B5EF4-FFF2-40B4-BE49-F238E27FC236}">
                <a16:creationId xmlns:a16="http://schemas.microsoft.com/office/drawing/2014/main" id="{5652FFAD-BBDD-E65C-72D8-28F4AB21C843}"/>
              </a:ext>
            </a:extLst>
          </p:cNvPr>
          <p:cNvGraphicFramePr>
            <a:graphicFrameLocks noGrp="1"/>
          </p:cNvGraphicFramePr>
          <p:nvPr>
            <p:ph idx="1"/>
            <p:extLst>
              <p:ext uri="{D42A27DB-BD31-4B8C-83A1-F6EECF244321}">
                <p14:modId xmlns:p14="http://schemas.microsoft.com/office/powerpoint/2010/main" val="3829852629"/>
              </p:ext>
            </p:extLst>
          </p:nvPr>
        </p:nvGraphicFramePr>
        <p:xfrm>
          <a:off x="838200" y="2064470"/>
          <a:ext cx="10515600" cy="360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004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85F9-2D15-F572-135E-0757E5A89C5B}"/>
              </a:ext>
            </a:extLst>
          </p:cNvPr>
          <p:cNvSpPr>
            <a:spLocks noGrp="1"/>
          </p:cNvSpPr>
          <p:nvPr>
            <p:ph type="title"/>
          </p:nvPr>
        </p:nvSpPr>
        <p:spPr>
          <a:xfrm>
            <a:off x="838199" y="805472"/>
            <a:ext cx="6862011" cy="552848"/>
          </a:xfrm>
        </p:spPr>
        <p:txBody>
          <a:bodyPr anchor="b">
            <a:normAutofit/>
          </a:bodyPr>
          <a:lstStyle/>
          <a:p>
            <a:r>
              <a:rPr lang="en-GB" dirty="0"/>
              <a:t>Documents</a:t>
            </a:r>
          </a:p>
        </p:txBody>
      </p:sp>
      <p:sp>
        <p:nvSpPr>
          <p:cNvPr id="4" name="Date Placeholder 3">
            <a:extLst>
              <a:ext uri="{FF2B5EF4-FFF2-40B4-BE49-F238E27FC236}">
                <a16:creationId xmlns:a16="http://schemas.microsoft.com/office/drawing/2014/main" id="{58D38891-D951-241E-3455-76C9075522AF}"/>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3C199B59-7A51-4563-9360-5E0E86E5BE2E}" type="datetime1">
              <a:rPr lang="en-GB" noProof="0" smtClean="0"/>
              <a:pPr rtl="0">
                <a:lnSpc>
                  <a:spcPct val="90000"/>
                </a:lnSpc>
                <a:spcAft>
                  <a:spcPts val="600"/>
                </a:spcAft>
              </a:pPr>
              <a:t>22/07/2025</a:t>
            </a:fld>
            <a:endParaRPr lang="en-GB" noProof="0"/>
          </a:p>
        </p:txBody>
      </p:sp>
      <p:sp>
        <p:nvSpPr>
          <p:cNvPr id="5" name="Footer Placeholder 4">
            <a:extLst>
              <a:ext uri="{FF2B5EF4-FFF2-40B4-BE49-F238E27FC236}">
                <a16:creationId xmlns:a16="http://schemas.microsoft.com/office/drawing/2014/main" id="{0EEA07DA-8062-C0B9-0AAC-82AAC20F8487}"/>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n-GB" noProof="0"/>
              <a:t>ADD A FOOTER</a:t>
            </a:r>
          </a:p>
        </p:txBody>
      </p:sp>
      <p:sp>
        <p:nvSpPr>
          <p:cNvPr id="6" name="Slide Number Placeholder 5">
            <a:extLst>
              <a:ext uri="{FF2B5EF4-FFF2-40B4-BE49-F238E27FC236}">
                <a16:creationId xmlns:a16="http://schemas.microsoft.com/office/drawing/2014/main" id="{F0FA30B1-8D84-DEE3-4D4A-01081EF346C2}"/>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n-GB" noProof="0" smtClean="0"/>
              <a:pPr rtl="0">
                <a:spcAft>
                  <a:spcPts val="600"/>
                </a:spcAft>
              </a:pPr>
              <a:t>9</a:t>
            </a:fld>
            <a:endParaRPr lang="en-GB" noProof="0"/>
          </a:p>
        </p:txBody>
      </p:sp>
      <p:graphicFrame>
        <p:nvGraphicFramePr>
          <p:cNvPr id="8" name="Content Placeholder 2">
            <a:extLst>
              <a:ext uri="{FF2B5EF4-FFF2-40B4-BE49-F238E27FC236}">
                <a16:creationId xmlns:a16="http://schemas.microsoft.com/office/drawing/2014/main" id="{D0FDE4F9-94B3-0B33-3279-D8FEFEA6E746}"/>
              </a:ext>
            </a:extLst>
          </p:cNvPr>
          <p:cNvGraphicFramePr>
            <a:graphicFrameLocks noGrp="1"/>
          </p:cNvGraphicFramePr>
          <p:nvPr>
            <p:ph sz="quarter" idx="53"/>
            <p:extLst>
              <p:ext uri="{D42A27DB-BD31-4B8C-83A1-F6EECF244321}">
                <p14:modId xmlns:p14="http://schemas.microsoft.com/office/powerpoint/2010/main" val="3855200346"/>
              </p:ext>
            </p:extLst>
          </p:nvPr>
        </p:nvGraphicFramePr>
        <p:xfrm>
          <a:off x="839787" y="1943100"/>
          <a:ext cx="10512425" cy="368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377116"/>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9604_TF33968143" id="{8DC784E7-05DF-45BD-84D8-E1E66AEC0D7A}" vid="{ACDD0EDF-4589-4FB8-B084-B2A7E0159C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31B41D-C4DE-41D5-B883-BFE1CC1FFE9C}">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1E645E5-0105-4597-A6C9-FF428BAEF1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{7587426C-A0CA-4B80-976F-C9CB7CAF23A2}tf33968143_win32</Template>
  <TotalTime>0</TotalTime>
  <Words>2357</Words>
  <Application>Microsoft Macintosh PowerPoint</Application>
  <PresentationFormat>Widescreen</PresentationFormat>
  <Paragraphs>317</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Book Antiqua</vt:lpstr>
      <vt:lpstr>Calibri</vt:lpstr>
      <vt:lpstr>Franklin Gothic Book</vt:lpstr>
      <vt:lpstr>Wingdings</vt:lpstr>
      <vt:lpstr>Office Theme</vt:lpstr>
      <vt:lpstr>Transparency and Open Justice : </vt:lpstr>
      <vt:lpstr>Introduction </vt:lpstr>
      <vt:lpstr>The starting point </vt:lpstr>
      <vt:lpstr>Are we living up to this?</vt:lpstr>
      <vt:lpstr>Who needs to see justice being done?</vt:lpstr>
      <vt:lpstr>Concerns:  House of Commons Justice Committee Open Justice: “Court reporting in the digital age” 2022-2023 </vt:lpstr>
      <vt:lpstr>Conclusion</vt:lpstr>
      <vt:lpstr>Call for Evidence: responses (2025) Public understanding of the courts system and how decisions are reached was seen as a key element of the rule of law, to keep the law accessible and maintain confidence in the system  </vt:lpstr>
      <vt:lpstr>Documents</vt:lpstr>
      <vt:lpstr>Conclusion: </vt:lpstr>
      <vt:lpstr>The Transparency and  Open Justice Board</vt:lpstr>
      <vt:lpstr>30 April 2024</vt:lpstr>
      <vt:lpstr>Key Objectives</vt:lpstr>
      <vt:lpstr>Key Objectives: riders</vt:lpstr>
      <vt:lpstr>Key Objectives:  components</vt:lpstr>
      <vt:lpstr>Open Courts</vt:lpstr>
      <vt:lpstr>Open Decisions</vt:lpstr>
      <vt:lpstr>National Archives</vt:lpstr>
      <vt:lpstr>Open Reporting:</vt:lpstr>
      <vt:lpstr>LCJ: Speech to the Society of Editors </vt:lpstr>
      <vt:lpstr>Broadcasting of sentencing remarks</vt:lpstr>
      <vt:lpstr>But, says the UWE:</vt:lpstr>
      <vt:lpstr>Court of Appeal Civil Division</vt:lpstr>
      <vt:lpstr>Coming soon….</vt:lpstr>
      <vt:lpstr>Open Documents</vt:lpstr>
      <vt:lpstr>A divergence in practice ….</vt:lpstr>
      <vt:lpstr>Now</vt:lpstr>
      <vt:lpstr> “In general, respondents agreed that, unless there is a good reason not to, non-parties should have sufficient access to documents (for example, witness statements, applications, and skeleton arguments) to ensure they can understand the hearings and judgments”</vt:lpstr>
      <vt:lpstr>How do we access documents?</vt:lpstr>
      <vt:lpstr>The common law: Guardian and Dring</vt:lpstr>
      <vt:lpstr>Dring [2019] UKSC 38</vt:lpstr>
      <vt:lpstr>CPRC Sub- Committee: 2023</vt:lpstr>
      <vt:lpstr>Public Domain Documents Pilot</vt:lpstr>
      <vt:lpstr>The essence</vt:lpstr>
      <vt:lpstr>Dring Documents= Public Domain Documents</vt:lpstr>
      <vt:lpstr>The Filing Obligation</vt:lpstr>
      <vt:lpstr>“Twists and olives”</vt:lpstr>
      <vt:lpstr>Aims</vt:lpstr>
      <vt:lpstr>Pilot=Proof of concept</vt:lpstr>
      <vt:lpstr>What to expect?</vt:lpstr>
      <vt:lpstr>Coming soon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and Open Justice : </dc:title>
  <dc:creator>Cockerill, Mrs Justice</dc:creator>
  <cp:lastModifiedBy>Helen Groth</cp:lastModifiedBy>
  <cp:revision>3</cp:revision>
  <dcterms:created xsi:type="dcterms:W3CDTF">2025-01-31T14:25:03Z</dcterms:created>
  <dcterms:modified xsi:type="dcterms:W3CDTF">2025-07-22T09:53:08Z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