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72" r:id="rId6"/>
    <p:sldId id="279" r:id="rId7"/>
    <p:sldId id="271" r:id="rId8"/>
    <p:sldId id="278" r:id="rId9"/>
    <p:sldId id="277" r:id="rId10"/>
    <p:sldId id="276" r:id="rId11"/>
    <p:sldId id="286" r:id="rId12"/>
    <p:sldId id="275" r:id="rId13"/>
    <p:sldId id="287" r:id="rId14"/>
    <p:sldId id="288" r:id="rId15"/>
    <p:sldId id="274" r:id="rId16"/>
    <p:sldId id="289" r:id="rId17"/>
    <p:sldId id="282" r:id="rId18"/>
    <p:sldId id="281" r:id="rId19"/>
    <p:sldId id="285" r:id="rId20"/>
    <p:sldId id="290" r:id="rId21"/>
    <p:sldId id="291" r:id="rId22"/>
    <p:sldId id="292" r:id="rId23"/>
    <p:sldId id="26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id="{209CE268-DDC4-4B94-98C5-6771AF10FF1C}">
          <p14:sldIdLst>
            <p14:sldId id="256"/>
          </p14:sldIdLst>
        </p14:section>
        <p14:section name="Main" id="{90AE4BEE-12E5-471C-98E1-13D42B8655AF}">
          <p14:sldIdLst>
            <p14:sldId id="272"/>
            <p14:sldId id="279"/>
            <p14:sldId id="271"/>
            <p14:sldId id="278"/>
            <p14:sldId id="277"/>
            <p14:sldId id="276"/>
            <p14:sldId id="286"/>
            <p14:sldId id="275"/>
            <p14:sldId id="287"/>
            <p14:sldId id="288"/>
            <p14:sldId id="274"/>
            <p14:sldId id="289"/>
            <p14:sldId id="282"/>
            <p14:sldId id="281"/>
            <p14:sldId id="285"/>
            <p14:sldId id="290"/>
            <p14:sldId id="291"/>
            <p14:sldId id="292"/>
          </p14:sldIdLst>
        </p14:section>
        <p14:section name="Back" id="{0910BEB2-241C-4D30-925C-D123F2A74583}">
          <p14:sldIdLst>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22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9BB108-AB74-494E-857D-D93529BC0BB7}" v="17" dt="2024-02-21T21:21:11.3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5" autoAdjust="0"/>
    <p:restoredTop sz="94660"/>
  </p:normalViewPr>
  <p:slideViewPr>
    <p:cSldViewPr snapToGrid="0">
      <p:cViewPr varScale="1">
        <p:scale>
          <a:sx n="108" d="100"/>
          <a:sy n="108" d="100"/>
        </p:scale>
        <p:origin x="34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Farmer" userId="aa4bfdd0-ba17-49fa-8650-1c3c28f8640f" providerId="ADAL" clId="{789BB108-AB74-494E-857D-D93529BC0BB7}"/>
    <pc:docChg chg="undo redo custSel addSld delSld modSld modSection">
      <pc:chgData name="Joseph Farmer" userId="aa4bfdd0-ba17-49fa-8650-1c3c28f8640f" providerId="ADAL" clId="{789BB108-AB74-494E-857D-D93529BC0BB7}" dt="2024-02-21T21:24:49.443" v="6121" actId="255"/>
      <pc:docMkLst>
        <pc:docMk/>
      </pc:docMkLst>
      <pc:sldChg chg="modSp mod">
        <pc:chgData name="Joseph Farmer" userId="aa4bfdd0-ba17-49fa-8650-1c3c28f8640f" providerId="ADAL" clId="{789BB108-AB74-494E-857D-D93529BC0BB7}" dt="2024-02-21T21:24:49.443" v="6121" actId="255"/>
        <pc:sldMkLst>
          <pc:docMk/>
          <pc:sldMk cId="3324423969" sldId="256"/>
        </pc:sldMkLst>
        <pc:spChg chg="mod">
          <ac:chgData name="Joseph Farmer" userId="aa4bfdd0-ba17-49fa-8650-1c3c28f8640f" providerId="ADAL" clId="{789BB108-AB74-494E-857D-D93529BC0BB7}" dt="2024-02-21T21:24:49.443" v="6121" actId="255"/>
          <ac:spMkLst>
            <pc:docMk/>
            <pc:sldMk cId="3324423969" sldId="256"/>
            <ac:spMk id="11" creationId="{C5F03DC8-D9E0-455E-83E9-7DB93993E639}"/>
          </ac:spMkLst>
        </pc:spChg>
      </pc:sldChg>
      <pc:sldChg chg="del">
        <pc:chgData name="Joseph Farmer" userId="aa4bfdd0-ba17-49fa-8650-1c3c28f8640f" providerId="ADAL" clId="{789BB108-AB74-494E-857D-D93529BC0BB7}" dt="2024-02-21T16:02:49.993" v="84" actId="2696"/>
        <pc:sldMkLst>
          <pc:docMk/>
          <pc:sldMk cId="3561754396" sldId="264"/>
        </pc:sldMkLst>
      </pc:sldChg>
      <pc:sldChg chg="del">
        <pc:chgData name="Joseph Farmer" userId="aa4bfdd0-ba17-49fa-8650-1c3c28f8640f" providerId="ADAL" clId="{789BB108-AB74-494E-857D-D93529BC0BB7}" dt="2024-02-21T16:02:49.993" v="84" actId="2696"/>
        <pc:sldMkLst>
          <pc:docMk/>
          <pc:sldMk cId="3686657811" sldId="265"/>
        </pc:sldMkLst>
      </pc:sldChg>
      <pc:sldChg chg="del">
        <pc:chgData name="Joseph Farmer" userId="aa4bfdd0-ba17-49fa-8650-1c3c28f8640f" providerId="ADAL" clId="{789BB108-AB74-494E-857D-D93529BC0BB7}" dt="2024-02-21T16:02:49.993" v="84" actId="2696"/>
        <pc:sldMkLst>
          <pc:docMk/>
          <pc:sldMk cId="2635804699" sldId="266"/>
        </pc:sldMkLst>
      </pc:sldChg>
      <pc:sldChg chg="del">
        <pc:chgData name="Joseph Farmer" userId="aa4bfdd0-ba17-49fa-8650-1c3c28f8640f" providerId="ADAL" clId="{789BB108-AB74-494E-857D-D93529BC0BB7}" dt="2024-02-21T16:02:49.993" v="84" actId="2696"/>
        <pc:sldMkLst>
          <pc:docMk/>
          <pc:sldMk cId="912348069" sldId="267"/>
        </pc:sldMkLst>
      </pc:sldChg>
      <pc:sldChg chg="del">
        <pc:chgData name="Joseph Farmer" userId="aa4bfdd0-ba17-49fa-8650-1c3c28f8640f" providerId="ADAL" clId="{789BB108-AB74-494E-857D-D93529BC0BB7}" dt="2024-02-21T16:02:49.993" v="84" actId="2696"/>
        <pc:sldMkLst>
          <pc:docMk/>
          <pc:sldMk cId="3468893240" sldId="268"/>
        </pc:sldMkLst>
      </pc:sldChg>
      <pc:sldChg chg="del">
        <pc:chgData name="Joseph Farmer" userId="aa4bfdd0-ba17-49fa-8650-1c3c28f8640f" providerId="ADAL" clId="{789BB108-AB74-494E-857D-D93529BC0BB7}" dt="2024-02-21T16:02:49.993" v="84" actId="2696"/>
        <pc:sldMkLst>
          <pc:docMk/>
          <pc:sldMk cId="2428749721" sldId="269"/>
        </pc:sldMkLst>
      </pc:sldChg>
      <pc:sldChg chg="del">
        <pc:chgData name="Joseph Farmer" userId="aa4bfdd0-ba17-49fa-8650-1c3c28f8640f" providerId="ADAL" clId="{789BB108-AB74-494E-857D-D93529BC0BB7}" dt="2024-02-21T16:02:49.993" v="84" actId="2696"/>
        <pc:sldMkLst>
          <pc:docMk/>
          <pc:sldMk cId="3962707391" sldId="270"/>
        </pc:sldMkLst>
      </pc:sldChg>
      <pc:sldChg chg="modSp mod">
        <pc:chgData name="Joseph Farmer" userId="aa4bfdd0-ba17-49fa-8650-1c3c28f8640f" providerId="ADAL" clId="{789BB108-AB74-494E-857D-D93529BC0BB7}" dt="2024-02-21T19:21:50.471" v="5661" actId="113"/>
        <pc:sldMkLst>
          <pc:docMk/>
          <pc:sldMk cId="821673254" sldId="271"/>
        </pc:sldMkLst>
        <pc:spChg chg="mod">
          <ac:chgData name="Joseph Farmer" userId="aa4bfdd0-ba17-49fa-8650-1c3c28f8640f" providerId="ADAL" clId="{789BB108-AB74-494E-857D-D93529BC0BB7}" dt="2024-02-21T17:31:24.973" v="2158" actId="20577"/>
          <ac:spMkLst>
            <pc:docMk/>
            <pc:sldMk cId="821673254" sldId="271"/>
            <ac:spMk id="6" creationId="{3D3131A2-ED35-4D68-89EC-A1FB5A5654FB}"/>
          </ac:spMkLst>
        </pc:spChg>
        <pc:spChg chg="mod">
          <ac:chgData name="Joseph Farmer" userId="aa4bfdd0-ba17-49fa-8650-1c3c28f8640f" providerId="ADAL" clId="{789BB108-AB74-494E-857D-D93529BC0BB7}" dt="2024-02-21T19:21:50.471" v="5661" actId="113"/>
          <ac:spMkLst>
            <pc:docMk/>
            <pc:sldMk cId="821673254" sldId="271"/>
            <ac:spMk id="9" creationId="{D188C855-ABE6-47C9-B26D-A93EFDDF107C}"/>
          </ac:spMkLst>
        </pc:spChg>
      </pc:sldChg>
      <pc:sldChg chg="modSp mod">
        <pc:chgData name="Joseph Farmer" userId="aa4bfdd0-ba17-49fa-8650-1c3c28f8640f" providerId="ADAL" clId="{789BB108-AB74-494E-857D-D93529BC0BB7}" dt="2024-02-21T19:20:18.302" v="5638" actId="255"/>
        <pc:sldMkLst>
          <pc:docMk/>
          <pc:sldMk cId="1729547783" sldId="272"/>
        </pc:sldMkLst>
        <pc:spChg chg="mod">
          <ac:chgData name="Joseph Farmer" userId="aa4bfdd0-ba17-49fa-8650-1c3c28f8640f" providerId="ADAL" clId="{789BB108-AB74-494E-857D-D93529BC0BB7}" dt="2024-02-21T16:12:06.276" v="287" actId="20577"/>
          <ac:spMkLst>
            <pc:docMk/>
            <pc:sldMk cId="1729547783" sldId="272"/>
            <ac:spMk id="6" creationId="{3D3131A2-ED35-4D68-89EC-A1FB5A5654FB}"/>
          </ac:spMkLst>
        </pc:spChg>
        <pc:spChg chg="mod">
          <ac:chgData name="Joseph Farmer" userId="aa4bfdd0-ba17-49fa-8650-1c3c28f8640f" providerId="ADAL" clId="{789BB108-AB74-494E-857D-D93529BC0BB7}" dt="2024-02-21T19:20:18.302" v="5638" actId="255"/>
          <ac:spMkLst>
            <pc:docMk/>
            <pc:sldMk cId="1729547783" sldId="272"/>
            <ac:spMk id="9" creationId="{D188C855-ABE6-47C9-B26D-A93EFDDF107C}"/>
          </ac:spMkLst>
        </pc:spChg>
      </pc:sldChg>
      <pc:sldChg chg="del">
        <pc:chgData name="Joseph Farmer" userId="aa4bfdd0-ba17-49fa-8650-1c3c28f8640f" providerId="ADAL" clId="{789BB108-AB74-494E-857D-D93529BC0BB7}" dt="2024-02-21T16:02:49.993" v="84" actId="2696"/>
        <pc:sldMkLst>
          <pc:docMk/>
          <pc:sldMk cId="3570756977" sldId="273"/>
        </pc:sldMkLst>
      </pc:sldChg>
      <pc:sldChg chg="modSp mod">
        <pc:chgData name="Joseph Farmer" userId="aa4bfdd0-ba17-49fa-8650-1c3c28f8640f" providerId="ADAL" clId="{789BB108-AB74-494E-857D-D93529BC0BB7}" dt="2024-02-21T19:18:28.379" v="5620" actId="113"/>
        <pc:sldMkLst>
          <pc:docMk/>
          <pc:sldMk cId="163749755" sldId="274"/>
        </pc:sldMkLst>
        <pc:spChg chg="mod">
          <ac:chgData name="Joseph Farmer" userId="aa4bfdd0-ba17-49fa-8650-1c3c28f8640f" providerId="ADAL" clId="{789BB108-AB74-494E-857D-D93529BC0BB7}" dt="2024-02-21T16:50:01.963" v="862" actId="20577"/>
          <ac:spMkLst>
            <pc:docMk/>
            <pc:sldMk cId="163749755" sldId="274"/>
            <ac:spMk id="6" creationId="{3D3131A2-ED35-4D68-89EC-A1FB5A5654FB}"/>
          </ac:spMkLst>
        </pc:spChg>
        <pc:spChg chg="mod">
          <ac:chgData name="Joseph Farmer" userId="aa4bfdd0-ba17-49fa-8650-1c3c28f8640f" providerId="ADAL" clId="{789BB108-AB74-494E-857D-D93529BC0BB7}" dt="2024-02-21T19:18:28.379" v="5620" actId="113"/>
          <ac:spMkLst>
            <pc:docMk/>
            <pc:sldMk cId="163749755" sldId="274"/>
            <ac:spMk id="9" creationId="{D188C855-ABE6-47C9-B26D-A93EFDDF107C}"/>
          </ac:spMkLst>
        </pc:spChg>
      </pc:sldChg>
      <pc:sldChg chg="modSp mod">
        <pc:chgData name="Joseph Farmer" userId="aa4bfdd0-ba17-49fa-8650-1c3c28f8640f" providerId="ADAL" clId="{789BB108-AB74-494E-857D-D93529BC0BB7}" dt="2024-02-21T19:14:58.431" v="5589" actId="113"/>
        <pc:sldMkLst>
          <pc:docMk/>
          <pc:sldMk cId="751608620" sldId="275"/>
        </pc:sldMkLst>
        <pc:spChg chg="mod">
          <ac:chgData name="Joseph Farmer" userId="aa4bfdd0-ba17-49fa-8650-1c3c28f8640f" providerId="ADAL" clId="{789BB108-AB74-494E-857D-D93529BC0BB7}" dt="2024-02-21T16:23:49.615" v="630" actId="20577"/>
          <ac:spMkLst>
            <pc:docMk/>
            <pc:sldMk cId="751608620" sldId="275"/>
            <ac:spMk id="6" creationId="{3D3131A2-ED35-4D68-89EC-A1FB5A5654FB}"/>
          </ac:spMkLst>
        </pc:spChg>
        <pc:spChg chg="mod">
          <ac:chgData name="Joseph Farmer" userId="aa4bfdd0-ba17-49fa-8650-1c3c28f8640f" providerId="ADAL" clId="{789BB108-AB74-494E-857D-D93529BC0BB7}" dt="2024-02-21T19:14:58.431" v="5589" actId="113"/>
          <ac:spMkLst>
            <pc:docMk/>
            <pc:sldMk cId="751608620" sldId="275"/>
            <ac:spMk id="9" creationId="{D188C855-ABE6-47C9-B26D-A93EFDDF107C}"/>
          </ac:spMkLst>
        </pc:spChg>
      </pc:sldChg>
      <pc:sldChg chg="modSp mod">
        <pc:chgData name="Joseph Farmer" userId="aa4bfdd0-ba17-49fa-8650-1c3c28f8640f" providerId="ADAL" clId="{789BB108-AB74-494E-857D-D93529BC0BB7}" dt="2024-02-21T19:13:32.121" v="5577" actId="20577"/>
        <pc:sldMkLst>
          <pc:docMk/>
          <pc:sldMk cId="439221228" sldId="276"/>
        </pc:sldMkLst>
        <pc:spChg chg="mod">
          <ac:chgData name="Joseph Farmer" userId="aa4bfdd0-ba17-49fa-8650-1c3c28f8640f" providerId="ADAL" clId="{789BB108-AB74-494E-857D-D93529BC0BB7}" dt="2024-02-21T16:23:40.257" v="603" actId="20577"/>
          <ac:spMkLst>
            <pc:docMk/>
            <pc:sldMk cId="439221228" sldId="276"/>
            <ac:spMk id="6" creationId="{3D3131A2-ED35-4D68-89EC-A1FB5A5654FB}"/>
          </ac:spMkLst>
        </pc:spChg>
        <pc:spChg chg="mod">
          <ac:chgData name="Joseph Farmer" userId="aa4bfdd0-ba17-49fa-8650-1c3c28f8640f" providerId="ADAL" clId="{789BB108-AB74-494E-857D-D93529BC0BB7}" dt="2024-02-21T19:13:32.121" v="5577" actId="20577"/>
          <ac:spMkLst>
            <pc:docMk/>
            <pc:sldMk cId="439221228" sldId="276"/>
            <ac:spMk id="9" creationId="{D188C855-ABE6-47C9-B26D-A93EFDDF107C}"/>
          </ac:spMkLst>
        </pc:spChg>
      </pc:sldChg>
      <pc:sldChg chg="modSp mod">
        <pc:chgData name="Joseph Farmer" userId="aa4bfdd0-ba17-49fa-8650-1c3c28f8640f" providerId="ADAL" clId="{789BB108-AB74-494E-857D-D93529BC0BB7}" dt="2024-02-21T19:13:07.173" v="5572" actId="113"/>
        <pc:sldMkLst>
          <pc:docMk/>
          <pc:sldMk cId="1712728848" sldId="277"/>
        </pc:sldMkLst>
        <pc:spChg chg="mod">
          <ac:chgData name="Joseph Farmer" userId="aa4bfdd0-ba17-49fa-8650-1c3c28f8640f" providerId="ADAL" clId="{789BB108-AB74-494E-857D-D93529BC0BB7}" dt="2024-02-21T16:19:16.787" v="439" actId="113"/>
          <ac:spMkLst>
            <pc:docMk/>
            <pc:sldMk cId="1712728848" sldId="277"/>
            <ac:spMk id="6" creationId="{3D3131A2-ED35-4D68-89EC-A1FB5A5654FB}"/>
          </ac:spMkLst>
        </pc:spChg>
        <pc:spChg chg="mod">
          <ac:chgData name="Joseph Farmer" userId="aa4bfdd0-ba17-49fa-8650-1c3c28f8640f" providerId="ADAL" clId="{789BB108-AB74-494E-857D-D93529BC0BB7}" dt="2024-02-21T19:13:07.173" v="5572" actId="113"/>
          <ac:spMkLst>
            <pc:docMk/>
            <pc:sldMk cId="1712728848" sldId="277"/>
            <ac:spMk id="9" creationId="{D188C855-ABE6-47C9-B26D-A93EFDDF107C}"/>
          </ac:spMkLst>
        </pc:spChg>
      </pc:sldChg>
      <pc:sldChg chg="modSp mod">
        <pc:chgData name="Joseph Farmer" userId="aa4bfdd0-ba17-49fa-8650-1c3c28f8640f" providerId="ADAL" clId="{789BB108-AB74-494E-857D-D93529BC0BB7}" dt="2024-02-21T19:22:02.584" v="5663" actId="20577"/>
        <pc:sldMkLst>
          <pc:docMk/>
          <pc:sldMk cId="1497948676" sldId="278"/>
        </pc:sldMkLst>
        <pc:spChg chg="mod">
          <ac:chgData name="Joseph Farmer" userId="aa4bfdd0-ba17-49fa-8650-1c3c28f8640f" providerId="ADAL" clId="{789BB108-AB74-494E-857D-D93529BC0BB7}" dt="2024-02-21T17:31:28.512" v="2159" actId="20577"/>
          <ac:spMkLst>
            <pc:docMk/>
            <pc:sldMk cId="1497948676" sldId="278"/>
            <ac:spMk id="6" creationId="{3D3131A2-ED35-4D68-89EC-A1FB5A5654FB}"/>
          </ac:spMkLst>
        </pc:spChg>
        <pc:spChg chg="mod">
          <ac:chgData name="Joseph Farmer" userId="aa4bfdd0-ba17-49fa-8650-1c3c28f8640f" providerId="ADAL" clId="{789BB108-AB74-494E-857D-D93529BC0BB7}" dt="2024-02-21T19:22:02.584" v="5663" actId="20577"/>
          <ac:spMkLst>
            <pc:docMk/>
            <pc:sldMk cId="1497948676" sldId="278"/>
            <ac:spMk id="9" creationId="{D188C855-ABE6-47C9-B26D-A93EFDDF107C}"/>
          </ac:spMkLst>
        </pc:spChg>
      </pc:sldChg>
      <pc:sldChg chg="modSp mod">
        <pc:chgData name="Joseph Farmer" userId="aa4bfdd0-ba17-49fa-8650-1c3c28f8640f" providerId="ADAL" clId="{789BB108-AB74-494E-857D-D93529BC0BB7}" dt="2024-02-21T19:20:49.072" v="5641" actId="20577"/>
        <pc:sldMkLst>
          <pc:docMk/>
          <pc:sldMk cId="923326057" sldId="279"/>
        </pc:sldMkLst>
        <pc:spChg chg="mod">
          <ac:chgData name="Joseph Farmer" userId="aa4bfdd0-ba17-49fa-8650-1c3c28f8640f" providerId="ADAL" clId="{789BB108-AB74-494E-857D-D93529BC0BB7}" dt="2024-02-21T16:06:00.002" v="169" actId="20577"/>
          <ac:spMkLst>
            <pc:docMk/>
            <pc:sldMk cId="923326057" sldId="279"/>
            <ac:spMk id="6" creationId="{3D3131A2-ED35-4D68-89EC-A1FB5A5654FB}"/>
          </ac:spMkLst>
        </pc:spChg>
        <pc:spChg chg="mod">
          <ac:chgData name="Joseph Farmer" userId="aa4bfdd0-ba17-49fa-8650-1c3c28f8640f" providerId="ADAL" clId="{789BB108-AB74-494E-857D-D93529BC0BB7}" dt="2024-02-21T19:20:49.072" v="5641" actId="20577"/>
          <ac:spMkLst>
            <pc:docMk/>
            <pc:sldMk cId="923326057" sldId="279"/>
            <ac:spMk id="9" creationId="{D188C855-ABE6-47C9-B26D-A93EFDDF107C}"/>
          </ac:spMkLst>
        </pc:spChg>
      </pc:sldChg>
      <pc:sldChg chg="del">
        <pc:chgData name="Joseph Farmer" userId="aa4bfdd0-ba17-49fa-8650-1c3c28f8640f" providerId="ADAL" clId="{789BB108-AB74-494E-857D-D93529BC0BB7}" dt="2024-02-21T17:03:34.768" v="2070" actId="2696"/>
        <pc:sldMkLst>
          <pc:docMk/>
          <pc:sldMk cId="1913936873" sldId="280"/>
        </pc:sldMkLst>
      </pc:sldChg>
      <pc:sldChg chg="addSp delSp modSp mod">
        <pc:chgData name="Joseph Farmer" userId="aa4bfdd0-ba17-49fa-8650-1c3c28f8640f" providerId="ADAL" clId="{789BB108-AB74-494E-857D-D93529BC0BB7}" dt="2024-02-21T21:21:24.044" v="6077" actId="115"/>
        <pc:sldMkLst>
          <pc:docMk/>
          <pc:sldMk cId="2033829810" sldId="281"/>
        </pc:sldMkLst>
        <pc:spChg chg="add del mod">
          <ac:chgData name="Joseph Farmer" userId="aa4bfdd0-ba17-49fa-8650-1c3c28f8640f" providerId="ADAL" clId="{789BB108-AB74-494E-857D-D93529BC0BB7}" dt="2024-02-21T18:11:39.543" v="3296" actId="571"/>
          <ac:spMkLst>
            <pc:docMk/>
            <pc:sldMk cId="2033829810" sldId="281"/>
            <ac:spMk id="2" creationId="{2E0E3D6A-109D-61FF-FAF3-A35887A50507}"/>
          </ac:spMkLst>
        </pc:spChg>
        <pc:spChg chg="add del mod">
          <ac:chgData name="Joseph Farmer" userId="aa4bfdd0-ba17-49fa-8650-1c3c28f8640f" providerId="ADAL" clId="{789BB108-AB74-494E-857D-D93529BC0BB7}" dt="2024-02-21T18:11:39.072" v="3295" actId="571"/>
          <ac:spMkLst>
            <pc:docMk/>
            <pc:sldMk cId="2033829810" sldId="281"/>
            <ac:spMk id="3" creationId="{BC741265-EB83-4B88-A6B2-773AE0F253DC}"/>
          </ac:spMkLst>
        </pc:spChg>
        <pc:spChg chg="mod">
          <ac:chgData name="Joseph Farmer" userId="aa4bfdd0-ba17-49fa-8650-1c3c28f8640f" providerId="ADAL" clId="{789BB108-AB74-494E-857D-D93529BC0BB7}" dt="2024-02-21T16:53:38.573" v="1010" actId="20577"/>
          <ac:spMkLst>
            <pc:docMk/>
            <pc:sldMk cId="2033829810" sldId="281"/>
            <ac:spMk id="6" creationId="{3D3131A2-ED35-4D68-89EC-A1FB5A5654FB}"/>
          </ac:spMkLst>
        </pc:spChg>
        <pc:spChg chg="mod">
          <ac:chgData name="Joseph Farmer" userId="aa4bfdd0-ba17-49fa-8650-1c3c28f8640f" providerId="ADAL" clId="{789BB108-AB74-494E-857D-D93529BC0BB7}" dt="2024-02-21T21:21:24.044" v="6077" actId="115"/>
          <ac:spMkLst>
            <pc:docMk/>
            <pc:sldMk cId="2033829810" sldId="281"/>
            <ac:spMk id="9" creationId="{D188C855-ABE6-47C9-B26D-A93EFDDF107C}"/>
          </ac:spMkLst>
        </pc:spChg>
      </pc:sldChg>
      <pc:sldChg chg="modSp mod">
        <pc:chgData name="Joseph Farmer" userId="aa4bfdd0-ba17-49fa-8650-1c3c28f8640f" providerId="ADAL" clId="{789BB108-AB74-494E-857D-D93529BC0BB7}" dt="2024-02-21T19:29:35.838" v="5706" actId="179"/>
        <pc:sldMkLst>
          <pc:docMk/>
          <pc:sldMk cId="3357249670" sldId="282"/>
        </pc:sldMkLst>
        <pc:spChg chg="mod">
          <ac:chgData name="Joseph Farmer" userId="aa4bfdd0-ba17-49fa-8650-1c3c28f8640f" providerId="ADAL" clId="{789BB108-AB74-494E-857D-D93529BC0BB7}" dt="2024-02-21T17:02:53.625" v="2024" actId="113"/>
          <ac:spMkLst>
            <pc:docMk/>
            <pc:sldMk cId="3357249670" sldId="282"/>
            <ac:spMk id="6" creationId="{3D3131A2-ED35-4D68-89EC-A1FB5A5654FB}"/>
          </ac:spMkLst>
        </pc:spChg>
        <pc:spChg chg="mod">
          <ac:chgData name="Joseph Farmer" userId="aa4bfdd0-ba17-49fa-8650-1c3c28f8640f" providerId="ADAL" clId="{789BB108-AB74-494E-857D-D93529BC0BB7}" dt="2024-02-21T19:29:35.838" v="5706" actId="179"/>
          <ac:spMkLst>
            <pc:docMk/>
            <pc:sldMk cId="3357249670" sldId="282"/>
            <ac:spMk id="9" creationId="{D188C855-ABE6-47C9-B26D-A93EFDDF107C}"/>
          </ac:spMkLst>
        </pc:spChg>
      </pc:sldChg>
      <pc:sldChg chg="del">
        <pc:chgData name="Joseph Farmer" userId="aa4bfdd0-ba17-49fa-8650-1c3c28f8640f" providerId="ADAL" clId="{789BB108-AB74-494E-857D-D93529BC0BB7}" dt="2024-02-21T17:03:40.541" v="2072" actId="2696"/>
        <pc:sldMkLst>
          <pc:docMk/>
          <pc:sldMk cId="2798938570" sldId="283"/>
        </pc:sldMkLst>
      </pc:sldChg>
      <pc:sldChg chg="del">
        <pc:chgData name="Joseph Farmer" userId="aa4bfdd0-ba17-49fa-8650-1c3c28f8640f" providerId="ADAL" clId="{789BB108-AB74-494E-857D-D93529BC0BB7}" dt="2024-02-21T17:03:37.348" v="2071" actId="2696"/>
        <pc:sldMkLst>
          <pc:docMk/>
          <pc:sldMk cId="2486304571" sldId="284"/>
        </pc:sldMkLst>
      </pc:sldChg>
      <pc:sldChg chg="addSp delSp modSp mod">
        <pc:chgData name="Joseph Farmer" userId="aa4bfdd0-ba17-49fa-8650-1c3c28f8640f" providerId="ADAL" clId="{789BB108-AB74-494E-857D-D93529BC0BB7}" dt="2024-02-21T21:19:23.037" v="6062" actId="207"/>
        <pc:sldMkLst>
          <pc:docMk/>
          <pc:sldMk cId="496309359" sldId="285"/>
        </pc:sldMkLst>
        <pc:spChg chg="add mod">
          <ac:chgData name="Joseph Farmer" userId="aa4bfdd0-ba17-49fa-8650-1c3c28f8640f" providerId="ADAL" clId="{789BB108-AB74-494E-857D-D93529BC0BB7}" dt="2024-02-21T21:19:23.037" v="6062" actId="207"/>
          <ac:spMkLst>
            <pc:docMk/>
            <pc:sldMk cId="496309359" sldId="285"/>
            <ac:spMk id="3" creationId="{6A0E5560-241F-D970-6B59-FFA6C4CC0340}"/>
          </ac:spMkLst>
        </pc:spChg>
        <pc:spChg chg="mod">
          <ac:chgData name="Joseph Farmer" userId="aa4bfdd0-ba17-49fa-8650-1c3c28f8640f" providerId="ADAL" clId="{789BB108-AB74-494E-857D-D93529BC0BB7}" dt="2024-02-21T17:39:17.215" v="2955" actId="20577"/>
          <ac:spMkLst>
            <pc:docMk/>
            <pc:sldMk cId="496309359" sldId="285"/>
            <ac:spMk id="6" creationId="{3D3131A2-ED35-4D68-89EC-A1FB5A5654FB}"/>
          </ac:spMkLst>
        </pc:spChg>
        <pc:spChg chg="del mod">
          <ac:chgData name="Joseph Farmer" userId="aa4bfdd0-ba17-49fa-8650-1c3c28f8640f" providerId="ADAL" clId="{789BB108-AB74-494E-857D-D93529BC0BB7}" dt="2024-02-21T17:03:26.518" v="2069"/>
          <ac:spMkLst>
            <pc:docMk/>
            <pc:sldMk cId="496309359" sldId="285"/>
            <ac:spMk id="9" creationId="{D188C855-ABE6-47C9-B26D-A93EFDDF107C}"/>
          </ac:spMkLst>
        </pc:spChg>
      </pc:sldChg>
      <pc:sldChg chg="modSp add mod">
        <pc:chgData name="Joseph Farmer" userId="aa4bfdd0-ba17-49fa-8650-1c3c28f8640f" providerId="ADAL" clId="{789BB108-AB74-494E-857D-D93529BC0BB7}" dt="2024-02-21T19:14:17.173" v="5582" actId="20577"/>
        <pc:sldMkLst>
          <pc:docMk/>
          <pc:sldMk cId="599359040" sldId="286"/>
        </pc:sldMkLst>
        <pc:spChg chg="mod">
          <ac:chgData name="Joseph Farmer" userId="aa4bfdd0-ba17-49fa-8650-1c3c28f8640f" providerId="ADAL" clId="{789BB108-AB74-494E-857D-D93529BC0BB7}" dt="2024-02-21T17:31:45.694" v="2162" actId="20577"/>
          <ac:spMkLst>
            <pc:docMk/>
            <pc:sldMk cId="599359040" sldId="286"/>
            <ac:spMk id="6" creationId="{426CF544-71FB-F85A-B1F4-0778C350005D}"/>
          </ac:spMkLst>
        </pc:spChg>
        <pc:spChg chg="mod">
          <ac:chgData name="Joseph Farmer" userId="aa4bfdd0-ba17-49fa-8650-1c3c28f8640f" providerId="ADAL" clId="{789BB108-AB74-494E-857D-D93529BC0BB7}" dt="2024-02-21T19:14:17.173" v="5582" actId="20577"/>
          <ac:spMkLst>
            <pc:docMk/>
            <pc:sldMk cId="599359040" sldId="286"/>
            <ac:spMk id="9" creationId="{D855222E-CB8D-7387-F688-6082ED243694}"/>
          </ac:spMkLst>
        </pc:spChg>
      </pc:sldChg>
      <pc:sldChg chg="new del">
        <pc:chgData name="Joseph Farmer" userId="aa4bfdd0-ba17-49fa-8650-1c3c28f8640f" providerId="ADAL" clId="{789BB108-AB74-494E-857D-D93529BC0BB7}" dt="2024-02-21T16:40:17.627" v="704" actId="2696"/>
        <pc:sldMkLst>
          <pc:docMk/>
          <pc:sldMk cId="3417143519" sldId="286"/>
        </pc:sldMkLst>
      </pc:sldChg>
      <pc:sldChg chg="modSp add mod">
        <pc:chgData name="Joseph Farmer" userId="aa4bfdd0-ba17-49fa-8650-1c3c28f8640f" providerId="ADAL" clId="{789BB108-AB74-494E-857D-D93529BC0BB7}" dt="2024-02-21T19:15:33.255" v="5593" actId="20577"/>
        <pc:sldMkLst>
          <pc:docMk/>
          <pc:sldMk cId="3290604503" sldId="287"/>
        </pc:sldMkLst>
        <pc:spChg chg="mod">
          <ac:chgData name="Joseph Farmer" userId="aa4bfdd0-ba17-49fa-8650-1c3c28f8640f" providerId="ADAL" clId="{789BB108-AB74-494E-857D-D93529BC0BB7}" dt="2024-02-21T19:15:33.255" v="5593" actId="20577"/>
          <ac:spMkLst>
            <pc:docMk/>
            <pc:sldMk cId="3290604503" sldId="287"/>
            <ac:spMk id="9" creationId="{5FA1E8E8-0E92-582A-27C3-5DF2CE505D94}"/>
          </ac:spMkLst>
        </pc:spChg>
      </pc:sldChg>
      <pc:sldChg chg="modSp add mod">
        <pc:chgData name="Joseph Farmer" userId="aa4bfdd0-ba17-49fa-8650-1c3c28f8640f" providerId="ADAL" clId="{789BB108-AB74-494E-857D-D93529BC0BB7}" dt="2024-02-21T19:16:48.586" v="5604" actId="20577"/>
        <pc:sldMkLst>
          <pc:docMk/>
          <pc:sldMk cId="3927107769" sldId="288"/>
        </pc:sldMkLst>
        <pc:spChg chg="mod">
          <ac:chgData name="Joseph Farmer" userId="aa4bfdd0-ba17-49fa-8650-1c3c28f8640f" providerId="ADAL" clId="{789BB108-AB74-494E-857D-D93529BC0BB7}" dt="2024-02-21T16:44:31.909" v="763" actId="20577"/>
          <ac:spMkLst>
            <pc:docMk/>
            <pc:sldMk cId="3927107769" sldId="288"/>
            <ac:spMk id="6" creationId="{6C3B60C8-520E-4993-5825-59313FD083CF}"/>
          </ac:spMkLst>
        </pc:spChg>
        <pc:spChg chg="mod">
          <ac:chgData name="Joseph Farmer" userId="aa4bfdd0-ba17-49fa-8650-1c3c28f8640f" providerId="ADAL" clId="{789BB108-AB74-494E-857D-D93529BC0BB7}" dt="2024-02-21T19:16:48.586" v="5604" actId="20577"/>
          <ac:spMkLst>
            <pc:docMk/>
            <pc:sldMk cId="3927107769" sldId="288"/>
            <ac:spMk id="9" creationId="{090E0587-0C4B-7F26-D7C7-F17DF67BF4B8}"/>
          </ac:spMkLst>
        </pc:spChg>
      </pc:sldChg>
      <pc:sldChg chg="modSp add mod">
        <pc:chgData name="Joseph Farmer" userId="aa4bfdd0-ba17-49fa-8650-1c3c28f8640f" providerId="ADAL" clId="{789BB108-AB74-494E-857D-D93529BC0BB7}" dt="2024-02-21T19:23:25.474" v="5670" actId="255"/>
        <pc:sldMkLst>
          <pc:docMk/>
          <pc:sldMk cId="3108070099" sldId="289"/>
        </pc:sldMkLst>
        <pc:spChg chg="mod">
          <ac:chgData name="Joseph Farmer" userId="aa4bfdd0-ba17-49fa-8650-1c3c28f8640f" providerId="ADAL" clId="{789BB108-AB74-494E-857D-D93529BC0BB7}" dt="2024-02-21T17:25:06.982" v="2090" actId="20577"/>
          <ac:spMkLst>
            <pc:docMk/>
            <pc:sldMk cId="3108070099" sldId="289"/>
            <ac:spMk id="6" creationId="{A1627553-28B0-F32F-04C1-E6D7B6058BDA}"/>
          </ac:spMkLst>
        </pc:spChg>
        <pc:spChg chg="mod">
          <ac:chgData name="Joseph Farmer" userId="aa4bfdd0-ba17-49fa-8650-1c3c28f8640f" providerId="ADAL" clId="{789BB108-AB74-494E-857D-D93529BC0BB7}" dt="2024-02-21T19:23:25.474" v="5670" actId="255"/>
          <ac:spMkLst>
            <pc:docMk/>
            <pc:sldMk cId="3108070099" sldId="289"/>
            <ac:spMk id="9" creationId="{8DDEC812-247E-30A6-08C6-CD11D4788F6F}"/>
          </ac:spMkLst>
        </pc:spChg>
      </pc:sldChg>
      <pc:sldChg chg="modSp add mod">
        <pc:chgData name="Joseph Farmer" userId="aa4bfdd0-ba17-49fa-8650-1c3c28f8640f" providerId="ADAL" clId="{789BB108-AB74-494E-857D-D93529BC0BB7}" dt="2024-02-21T21:23:14.152" v="6086" actId="207"/>
        <pc:sldMkLst>
          <pc:docMk/>
          <pc:sldMk cId="758862622" sldId="290"/>
        </pc:sldMkLst>
        <pc:spChg chg="mod">
          <ac:chgData name="Joseph Farmer" userId="aa4bfdd0-ba17-49fa-8650-1c3c28f8640f" providerId="ADAL" clId="{789BB108-AB74-494E-857D-D93529BC0BB7}" dt="2024-02-21T21:23:14.152" v="6086" actId="207"/>
          <ac:spMkLst>
            <pc:docMk/>
            <pc:sldMk cId="758862622" sldId="290"/>
            <ac:spMk id="3" creationId="{10146E53-366F-00F7-62EF-F2A0792FBAF9}"/>
          </ac:spMkLst>
        </pc:spChg>
        <pc:spChg chg="mod">
          <ac:chgData name="Joseph Farmer" userId="aa4bfdd0-ba17-49fa-8650-1c3c28f8640f" providerId="ADAL" clId="{789BB108-AB74-494E-857D-D93529BC0BB7}" dt="2024-02-21T18:32:53.616" v="4976" actId="20577"/>
          <ac:spMkLst>
            <pc:docMk/>
            <pc:sldMk cId="758862622" sldId="290"/>
            <ac:spMk id="6" creationId="{1F81F60F-8F89-25EA-2944-D424FEADB33E}"/>
          </ac:spMkLst>
        </pc:spChg>
      </pc:sldChg>
      <pc:sldChg chg="modSp add mod">
        <pc:chgData name="Joseph Farmer" userId="aa4bfdd0-ba17-49fa-8650-1c3c28f8640f" providerId="ADAL" clId="{789BB108-AB74-494E-857D-D93529BC0BB7}" dt="2024-02-21T21:19:00.976" v="6059" actId="20577"/>
        <pc:sldMkLst>
          <pc:docMk/>
          <pc:sldMk cId="1317849777" sldId="291"/>
        </pc:sldMkLst>
        <pc:spChg chg="mod">
          <ac:chgData name="Joseph Farmer" userId="aa4bfdd0-ba17-49fa-8650-1c3c28f8640f" providerId="ADAL" clId="{789BB108-AB74-494E-857D-D93529BC0BB7}" dt="2024-02-21T21:19:00.976" v="6059" actId="20577"/>
          <ac:spMkLst>
            <pc:docMk/>
            <pc:sldMk cId="1317849777" sldId="291"/>
            <ac:spMk id="3" creationId="{825819E2-A423-6E46-167D-9BC0915E5154}"/>
          </ac:spMkLst>
        </pc:spChg>
        <pc:spChg chg="mod">
          <ac:chgData name="Joseph Farmer" userId="aa4bfdd0-ba17-49fa-8650-1c3c28f8640f" providerId="ADAL" clId="{789BB108-AB74-494E-857D-D93529BC0BB7}" dt="2024-02-21T18:33:53.749" v="5009" actId="20577"/>
          <ac:spMkLst>
            <pc:docMk/>
            <pc:sldMk cId="1317849777" sldId="291"/>
            <ac:spMk id="6" creationId="{825284C6-122A-600E-D6AC-1E01438592E6}"/>
          </ac:spMkLst>
        </pc:spChg>
      </pc:sldChg>
      <pc:sldChg chg="modSp add mod">
        <pc:chgData name="Joseph Farmer" userId="aa4bfdd0-ba17-49fa-8650-1c3c28f8640f" providerId="ADAL" clId="{789BB108-AB74-494E-857D-D93529BC0BB7}" dt="2024-02-21T21:23:44.788" v="6089" actId="115"/>
        <pc:sldMkLst>
          <pc:docMk/>
          <pc:sldMk cId="3454423853" sldId="292"/>
        </pc:sldMkLst>
        <pc:spChg chg="mod">
          <ac:chgData name="Joseph Farmer" userId="aa4bfdd0-ba17-49fa-8650-1c3c28f8640f" providerId="ADAL" clId="{789BB108-AB74-494E-857D-D93529BC0BB7}" dt="2024-02-21T21:23:44.788" v="6089" actId="115"/>
          <ac:spMkLst>
            <pc:docMk/>
            <pc:sldMk cId="3454423853" sldId="292"/>
            <ac:spMk id="3" creationId="{59F9C80D-522A-4A69-9003-2210A34397A3}"/>
          </ac:spMkLst>
        </pc:spChg>
        <pc:spChg chg="mod">
          <ac:chgData name="Joseph Farmer" userId="aa4bfdd0-ba17-49fa-8650-1c3c28f8640f" providerId="ADAL" clId="{789BB108-AB74-494E-857D-D93529BC0BB7}" dt="2024-02-21T18:47:26.706" v="5189" actId="20577"/>
          <ac:spMkLst>
            <pc:docMk/>
            <pc:sldMk cId="3454423853" sldId="292"/>
            <ac:spMk id="6" creationId="{5494AEC0-4D5E-6364-35D8-4857451AC5AC}"/>
          </ac:spMkLst>
        </pc:spChg>
      </pc:sldChg>
      <pc:sldChg chg="add del">
        <pc:chgData name="Joseph Farmer" userId="aa4bfdd0-ba17-49fa-8650-1c3c28f8640f" providerId="ADAL" clId="{789BB108-AB74-494E-857D-D93529BC0BB7}" dt="2024-02-21T18:46:00.955" v="5126" actId="2890"/>
        <pc:sldMkLst>
          <pc:docMk/>
          <pc:sldMk cId="909828219" sldId="293"/>
        </pc:sldMkLst>
      </pc:sldChg>
      <pc:sldChg chg="modSp add del mod">
        <pc:chgData name="Joseph Farmer" userId="aa4bfdd0-ba17-49fa-8650-1c3c28f8640f" providerId="ADAL" clId="{789BB108-AB74-494E-857D-D93529BC0BB7}" dt="2024-02-21T18:52:25.273" v="5388" actId="2696"/>
        <pc:sldMkLst>
          <pc:docMk/>
          <pc:sldMk cId="1960942982" sldId="293"/>
        </pc:sldMkLst>
        <pc:spChg chg="mod">
          <ac:chgData name="Joseph Farmer" userId="aa4bfdd0-ba17-49fa-8650-1c3c28f8640f" providerId="ADAL" clId="{789BB108-AB74-494E-857D-D93529BC0BB7}" dt="2024-02-21T18:46:23.476" v="5146" actId="20577"/>
          <ac:spMkLst>
            <pc:docMk/>
            <pc:sldMk cId="1960942982" sldId="293"/>
            <ac:spMk id="6" creationId="{053DBE40-28BA-9D53-4DC6-5B569A640FD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A41AA0-1D64-4AE3-B912-055BAD99CB2C}"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4D90BD-A50D-4A76-9E0E-059C564D1C7B}" type="slidenum">
              <a:rPr lang="en-GB" smtClean="0"/>
              <a:t>‹#›</a:t>
            </a:fld>
            <a:endParaRPr lang="en-GB"/>
          </a:p>
        </p:txBody>
      </p:sp>
    </p:spTree>
    <p:extLst>
      <p:ext uri="{BB962C8B-B14F-4D97-AF65-F5344CB8AC3E}">
        <p14:creationId xmlns:p14="http://schemas.microsoft.com/office/powerpoint/2010/main" val="3555372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41AA0-1D64-4AE3-B912-055BAD99CB2C}"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4D90BD-A50D-4A76-9E0E-059C564D1C7B}" type="slidenum">
              <a:rPr lang="en-GB" smtClean="0"/>
              <a:t>‹#›</a:t>
            </a:fld>
            <a:endParaRPr lang="en-GB"/>
          </a:p>
        </p:txBody>
      </p:sp>
    </p:spTree>
    <p:extLst>
      <p:ext uri="{BB962C8B-B14F-4D97-AF65-F5344CB8AC3E}">
        <p14:creationId xmlns:p14="http://schemas.microsoft.com/office/powerpoint/2010/main" val="3863637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41AA0-1D64-4AE3-B912-055BAD99CB2C}"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4D90BD-A50D-4A76-9E0E-059C564D1C7B}" type="slidenum">
              <a:rPr lang="en-GB" smtClean="0"/>
              <a:t>‹#›</a:t>
            </a:fld>
            <a:endParaRPr lang="en-GB"/>
          </a:p>
        </p:txBody>
      </p:sp>
    </p:spTree>
    <p:extLst>
      <p:ext uri="{BB962C8B-B14F-4D97-AF65-F5344CB8AC3E}">
        <p14:creationId xmlns:p14="http://schemas.microsoft.com/office/powerpoint/2010/main" val="2093723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41AA0-1D64-4AE3-B912-055BAD99CB2C}"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4D90BD-A50D-4A76-9E0E-059C564D1C7B}" type="slidenum">
              <a:rPr lang="en-GB" smtClean="0"/>
              <a:t>‹#›</a:t>
            </a:fld>
            <a:endParaRPr lang="en-GB"/>
          </a:p>
        </p:txBody>
      </p:sp>
    </p:spTree>
    <p:extLst>
      <p:ext uri="{BB962C8B-B14F-4D97-AF65-F5344CB8AC3E}">
        <p14:creationId xmlns:p14="http://schemas.microsoft.com/office/powerpoint/2010/main" val="2118441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A41AA0-1D64-4AE3-B912-055BAD99CB2C}" type="datetimeFigureOut">
              <a:rPr lang="en-GB" smtClean="0"/>
              <a:t>27/02/2024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64D90BD-A50D-4A76-9E0E-059C564D1C7B}" type="slidenum">
              <a:rPr lang="en-GB" smtClean="0"/>
              <a:t>‹#›</a:t>
            </a:fld>
            <a:endParaRPr lang="en-GB"/>
          </a:p>
        </p:txBody>
      </p:sp>
    </p:spTree>
    <p:extLst>
      <p:ext uri="{BB962C8B-B14F-4D97-AF65-F5344CB8AC3E}">
        <p14:creationId xmlns:p14="http://schemas.microsoft.com/office/powerpoint/2010/main" val="2371347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41AA0-1D64-4AE3-B912-055BAD99CB2C}" type="datetimeFigureOut">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4D90BD-A50D-4A76-9E0E-059C564D1C7B}" type="slidenum">
              <a:rPr lang="en-GB" smtClean="0"/>
              <a:t>‹#›</a:t>
            </a:fld>
            <a:endParaRPr lang="en-GB"/>
          </a:p>
        </p:txBody>
      </p:sp>
    </p:spTree>
    <p:extLst>
      <p:ext uri="{BB962C8B-B14F-4D97-AF65-F5344CB8AC3E}">
        <p14:creationId xmlns:p14="http://schemas.microsoft.com/office/powerpoint/2010/main" val="3916744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A41AA0-1D64-4AE3-B912-055BAD99CB2C}" type="datetimeFigureOut">
              <a:rPr lang="en-GB" smtClean="0"/>
              <a:t>27/02/2024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64D90BD-A50D-4A76-9E0E-059C564D1C7B}" type="slidenum">
              <a:rPr lang="en-GB" smtClean="0"/>
              <a:t>‹#›</a:t>
            </a:fld>
            <a:endParaRPr lang="en-GB"/>
          </a:p>
        </p:txBody>
      </p:sp>
    </p:spTree>
    <p:extLst>
      <p:ext uri="{BB962C8B-B14F-4D97-AF65-F5344CB8AC3E}">
        <p14:creationId xmlns:p14="http://schemas.microsoft.com/office/powerpoint/2010/main" val="1871501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A41AA0-1D64-4AE3-B912-055BAD99CB2C}" type="datetimeFigureOut">
              <a:rPr lang="en-GB" smtClean="0"/>
              <a:t>27/02/2024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64D90BD-A50D-4A76-9E0E-059C564D1C7B}" type="slidenum">
              <a:rPr lang="en-GB" smtClean="0"/>
              <a:t>‹#›</a:t>
            </a:fld>
            <a:endParaRPr lang="en-GB"/>
          </a:p>
        </p:txBody>
      </p:sp>
    </p:spTree>
    <p:extLst>
      <p:ext uri="{BB962C8B-B14F-4D97-AF65-F5344CB8AC3E}">
        <p14:creationId xmlns:p14="http://schemas.microsoft.com/office/powerpoint/2010/main" val="353671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A41AA0-1D64-4AE3-B912-055BAD99CB2C}" type="datetimeFigureOut">
              <a:rPr lang="en-GB" smtClean="0"/>
              <a:t>27/02/2024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64D90BD-A50D-4A76-9E0E-059C564D1C7B}" type="slidenum">
              <a:rPr lang="en-GB" smtClean="0"/>
              <a:t>‹#›</a:t>
            </a:fld>
            <a:endParaRPr lang="en-GB"/>
          </a:p>
        </p:txBody>
      </p:sp>
    </p:spTree>
    <p:extLst>
      <p:ext uri="{BB962C8B-B14F-4D97-AF65-F5344CB8AC3E}">
        <p14:creationId xmlns:p14="http://schemas.microsoft.com/office/powerpoint/2010/main" val="393594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A41AA0-1D64-4AE3-B912-055BAD99CB2C}" type="datetimeFigureOut">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4D90BD-A50D-4A76-9E0E-059C564D1C7B}" type="slidenum">
              <a:rPr lang="en-GB" smtClean="0"/>
              <a:t>‹#›</a:t>
            </a:fld>
            <a:endParaRPr lang="en-GB"/>
          </a:p>
        </p:txBody>
      </p:sp>
    </p:spTree>
    <p:extLst>
      <p:ext uri="{BB962C8B-B14F-4D97-AF65-F5344CB8AC3E}">
        <p14:creationId xmlns:p14="http://schemas.microsoft.com/office/powerpoint/2010/main" val="1338439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A41AA0-1D64-4AE3-B912-055BAD99CB2C}" type="datetimeFigureOut">
              <a:rPr lang="en-GB" smtClean="0"/>
              <a:t>27/02/2024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64D90BD-A50D-4A76-9E0E-059C564D1C7B}" type="slidenum">
              <a:rPr lang="en-GB" smtClean="0"/>
              <a:t>‹#›</a:t>
            </a:fld>
            <a:endParaRPr lang="en-GB"/>
          </a:p>
        </p:txBody>
      </p:sp>
    </p:spTree>
    <p:extLst>
      <p:ext uri="{BB962C8B-B14F-4D97-AF65-F5344CB8AC3E}">
        <p14:creationId xmlns:p14="http://schemas.microsoft.com/office/powerpoint/2010/main" val="1600199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A41AA0-1D64-4AE3-B912-055BAD99CB2C}" type="datetimeFigureOut">
              <a:rPr lang="en-GB" smtClean="0"/>
              <a:t>27/02/2024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4D90BD-A50D-4A76-9E0E-059C564D1C7B}" type="slidenum">
              <a:rPr lang="en-GB" smtClean="0"/>
              <a:t>‹#›</a:t>
            </a:fld>
            <a:endParaRPr lang="en-GB"/>
          </a:p>
        </p:txBody>
      </p:sp>
    </p:spTree>
    <p:extLst>
      <p:ext uri="{BB962C8B-B14F-4D97-AF65-F5344CB8AC3E}">
        <p14:creationId xmlns:p14="http://schemas.microsoft.com/office/powerpoint/2010/main" val="36526099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moke, fountain&#10;&#10;Description automatically generated">
            <a:extLst>
              <a:ext uri="{FF2B5EF4-FFF2-40B4-BE49-F238E27FC236}">
                <a16:creationId xmlns:a16="http://schemas.microsoft.com/office/drawing/2014/main" id="{F0E13965-AA30-4B60-9C85-606A988D55DD}"/>
              </a:ext>
            </a:extLst>
          </p:cNvPr>
          <p:cNvPicPr>
            <a:picLocks noChangeAspect="1"/>
          </p:cNvPicPr>
          <p:nvPr/>
        </p:nvPicPr>
        <p:blipFill rotWithShape="1">
          <a:blip r:embed="rId2">
            <a:extLst>
              <a:ext uri="{28A0092B-C50C-407E-A947-70E740481C1C}">
                <a14:useLocalDpi xmlns:a14="http://schemas.microsoft.com/office/drawing/2010/main" val="0"/>
              </a:ext>
            </a:extLst>
          </a:blip>
          <a:srcRect t="59868"/>
          <a:stretch/>
        </p:blipFill>
        <p:spPr>
          <a:xfrm>
            <a:off x="0" y="0"/>
            <a:ext cx="12192000" cy="6858000"/>
          </a:xfrm>
          <a:prstGeom prst="rect">
            <a:avLst/>
          </a:prstGeom>
        </p:spPr>
      </p:pic>
      <p:pic>
        <p:nvPicPr>
          <p:cNvPr id="7" name="Picture 6" descr="Shape&#10;&#10;Description automatically generated with medium confidence">
            <a:extLst>
              <a:ext uri="{FF2B5EF4-FFF2-40B4-BE49-F238E27FC236}">
                <a16:creationId xmlns:a16="http://schemas.microsoft.com/office/drawing/2014/main" id="{D16B4B2D-2924-4C61-BE3C-F7D091E05A0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4500" y="368300"/>
            <a:ext cx="2417910" cy="540000"/>
          </a:xfrm>
          <a:prstGeom prst="rect">
            <a:avLst/>
          </a:prstGeom>
        </p:spPr>
      </p:pic>
      <p:sp>
        <p:nvSpPr>
          <p:cNvPr id="8" name="Rectangle 7">
            <a:extLst>
              <a:ext uri="{FF2B5EF4-FFF2-40B4-BE49-F238E27FC236}">
                <a16:creationId xmlns:a16="http://schemas.microsoft.com/office/drawing/2014/main" id="{D47F80BC-754F-4B01-89DC-BD2E17A7E8AE}"/>
              </a:ext>
            </a:extLst>
          </p:cNvPr>
          <p:cNvSpPr/>
          <p:nvPr/>
        </p:nvSpPr>
        <p:spPr>
          <a:xfrm>
            <a:off x="5029200" y="1782752"/>
            <a:ext cx="7162800" cy="4191000"/>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C5F03DC8-D9E0-455E-83E9-7DB93993E639}"/>
              </a:ext>
            </a:extLst>
          </p:cNvPr>
          <p:cNvSpPr txBox="1"/>
          <p:nvPr/>
        </p:nvSpPr>
        <p:spPr>
          <a:xfrm>
            <a:off x="5308211" y="2277814"/>
            <a:ext cx="6604778" cy="3200876"/>
          </a:xfrm>
          <a:prstGeom prst="rect">
            <a:avLst/>
          </a:prstGeom>
          <a:noFill/>
        </p:spPr>
        <p:txBody>
          <a:bodyPr wrap="square" rtlCol="0">
            <a:spAutoFit/>
          </a:bodyPr>
          <a:lstStyle/>
          <a:p>
            <a:r>
              <a:rPr lang="en-GB" sz="4000" b="1" dirty="0">
                <a:solidFill>
                  <a:schemeClr val="bg1">
                    <a:lumMod val="95000"/>
                  </a:schemeClr>
                </a:solidFill>
                <a:latin typeface="Lato Light" panose="020B0604020202020204" pitchFamily="34" charset="0"/>
                <a:ea typeface="Lato Light" panose="020B0604020202020204" pitchFamily="34" charset="0"/>
                <a:cs typeface="Lato Light" panose="020B0604020202020204" pitchFamily="34" charset="0"/>
              </a:rPr>
              <a:t>Witness statements:  </a:t>
            </a:r>
            <a:br>
              <a:rPr lang="en-GB" sz="4000" b="1" dirty="0">
                <a:solidFill>
                  <a:schemeClr val="bg1">
                    <a:lumMod val="95000"/>
                  </a:schemeClr>
                </a:solidFill>
                <a:latin typeface="Lato Light" panose="020B0604020202020204" pitchFamily="34" charset="0"/>
                <a:ea typeface="Lato Light" panose="020B0604020202020204" pitchFamily="34" charset="0"/>
                <a:cs typeface="Lato Light" panose="020B0604020202020204" pitchFamily="34" charset="0"/>
              </a:rPr>
            </a:br>
            <a:r>
              <a:rPr lang="en-GB" sz="4000" b="1" dirty="0">
                <a:solidFill>
                  <a:schemeClr val="bg1">
                    <a:lumMod val="95000"/>
                  </a:schemeClr>
                </a:solidFill>
                <a:latin typeface="Lato Light" panose="020B0604020202020204" pitchFamily="34" charset="0"/>
                <a:ea typeface="Lato Light" panose="020B0604020202020204" pitchFamily="34" charset="0"/>
                <a:cs typeface="Lato Light" panose="020B0604020202020204" pitchFamily="34" charset="0"/>
              </a:rPr>
              <a:t>rules and top tips from recent cases</a:t>
            </a:r>
          </a:p>
          <a:p>
            <a:endParaRPr lang="en-GB" sz="1600" dirty="0">
              <a:solidFill>
                <a:schemeClr val="bg1">
                  <a:lumMod val="95000"/>
                </a:schemeClr>
              </a:solidFill>
              <a:latin typeface="Lato Light" panose="020B0604020202020204" pitchFamily="34" charset="0"/>
              <a:ea typeface="Lato Light" panose="020B0604020202020204" pitchFamily="34" charset="0"/>
              <a:cs typeface="Lato Light" panose="020B0604020202020204" pitchFamily="34" charset="0"/>
            </a:endParaRPr>
          </a:p>
          <a:p>
            <a:r>
              <a:rPr lang="en-GB" sz="2500" dirty="0">
                <a:solidFill>
                  <a:schemeClr val="bg1">
                    <a:lumMod val="95000"/>
                  </a:schemeClr>
                </a:solidFill>
                <a:latin typeface="Lato Light" panose="020B0604020202020204" pitchFamily="34" charset="0"/>
                <a:ea typeface="Lato Light" panose="020B0604020202020204" pitchFamily="34" charset="0"/>
                <a:cs typeface="Lato Light" panose="020B0604020202020204" pitchFamily="34" charset="0"/>
              </a:rPr>
              <a:t>Clare Sibson KC &amp; Joseph Farmer </a:t>
            </a:r>
          </a:p>
          <a:p>
            <a:endParaRPr lang="en-GB" sz="1600" dirty="0">
              <a:solidFill>
                <a:schemeClr val="bg1">
                  <a:lumMod val="95000"/>
                </a:schemeClr>
              </a:solidFill>
              <a:latin typeface="Lato Light" panose="020B0604020202020204" pitchFamily="34" charset="0"/>
              <a:ea typeface="Lato Light" panose="020B0604020202020204" pitchFamily="34" charset="0"/>
              <a:cs typeface="Lato Light" panose="020B0604020202020204" pitchFamily="34" charset="0"/>
            </a:endParaRPr>
          </a:p>
          <a:p>
            <a:r>
              <a:rPr lang="en-GB" sz="2500" dirty="0">
                <a:solidFill>
                  <a:schemeClr val="bg1">
                    <a:lumMod val="95000"/>
                  </a:schemeClr>
                </a:solidFill>
                <a:latin typeface="Lato Light" panose="020B0604020202020204" pitchFamily="34" charset="0"/>
                <a:ea typeface="Lato Light" panose="020B0604020202020204" pitchFamily="34" charset="0"/>
                <a:cs typeface="Lato Light" panose="020B0604020202020204" pitchFamily="34" charset="0"/>
              </a:rPr>
              <a:t>27 February 2024</a:t>
            </a:r>
          </a:p>
        </p:txBody>
      </p:sp>
    </p:spTree>
    <p:extLst>
      <p:ext uri="{BB962C8B-B14F-4D97-AF65-F5344CB8AC3E}">
        <p14:creationId xmlns:p14="http://schemas.microsoft.com/office/powerpoint/2010/main" val="3324423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4A9490-A28C-B1C6-2CCE-D957A28203E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84B726-F7A0-8D49-61C2-1109287C74DC}"/>
              </a:ext>
            </a:extLst>
          </p:cNvPr>
          <p:cNvSpPr/>
          <p:nvPr/>
        </p:nvSpPr>
        <p:spPr>
          <a:xfrm>
            <a:off x="0" y="0"/>
            <a:ext cx="393700" cy="6858000"/>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4DE901F3-FB84-F46B-63FF-64FCD526FA35}"/>
              </a:ext>
            </a:extLst>
          </p:cNvPr>
          <p:cNvSpPr/>
          <p:nvPr/>
        </p:nvSpPr>
        <p:spPr>
          <a:xfrm>
            <a:off x="393700" y="0"/>
            <a:ext cx="901700" cy="6858000"/>
          </a:xfrm>
          <a:prstGeom prst="rect">
            <a:avLst/>
          </a:prstGeom>
          <a:solidFill>
            <a:srgbClr val="A9222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EAC2EB6B-C456-1C44-4C68-87C57B1E639B}"/>
              </a:ext>
            </a:extLst>
          </p:cNvPr>
          <p:cNvSpPr txBox="1"/>
          <p:nvPr/>
        </p:nvSpPr>
        <p:spPr>
          <a:xfrm>
            <a:off x="1866900" y="535992"/>
            <a:ext cx="8382000" cy="630942"/>
          </a:xfrm>
          <a:prstGeom prst="rect">
            <a:avLst/>
          </a:prstGeom>
          <a:noFill/>
        </p:spPr>
        <p:txBody>
          <a:bodyPr wrap="square" rtlCol="0">
            <a:spAutoFit/>
          </a:bodyPr>
          <a:lstStyle/>
          <a:p>
            <a:r>
              <a:rPr lang="en-GB" sz="3500" dirty="0">
                <a:solidFill>
                  <a:srgbClr val="A92220"/>
                </a:solidFill>
                <a:latin typeface="Lato" panose="020F0502020204030203" pitchFamily="34" charset="0"/>
              </a:rPr>
              <a:t>Witness statements– </a:t>
            </a:r>
            <a:r>
              <a:rPr lang="en-GB" sz="3500" b="1" dirty="0">
                <a:solidFill>
                  <a:srgbClr val="A92220"/>
                </a:solidFill>
                <a:latin typeface="Lato" panose="020F0502020204030203" pitchFamily="34" charset="0"/>
              </a:rPr>
              <a:t>documents</a:t>
            </a:r>
          </a:p>
        </p:txBody>
      </p:sp>
      <p:sp>
        <p:nvSpPr>
          <p:cNvPr id="9" name="TextBox 8">
            <a:extLst>
              <a:ext uri="{FF2B5EF4-FFF2-40B4-BE49-F238E27FC236}">
                <a16:creationId xmlns:a16="http://schemas.microsoft.com/office/drawing/2014/main" id="{5FA1E8E8-0E92-582A-27C3-5DF2CE505D94}"/>
              </a:ext>
            </a:extLst>
          </p:cNvPr>
          <p:cNvSpPr txBox="1"/>
          <p:nvPr/>
        </p:nvSpPr>
        <p:spPr>
          <a:xfrm>
            <a:off x="1905000" y="1424940"/>
            <a:ext cx="9055100" cy="3779048"/>
          </a:xfrm>
          <a:prstGeom prst="rect">
            <a:avLst/>
          </a:prstGeom>
          <a:noFill/>
        </p:spPr>
        <p:txBody>
          <a:bodyPr wrap="square" rtlCol="0">
            <a:spAutoFit/>
          </a:bodyPr>
          <a:lstStyle/>
          <a:p>
            <a:pPr marR="127000" lvl="0" algn="just">
              <a:lnSpc>
                <a:spcPct val="150000"/>
              </a:lnSpc>
              <a:spcBef>
                <a:spcPts val="1200"/>
              </a:spcBef>
              <a:spcAft>
                <a:spcPts val="1200"/>
              </a:spcAft>
            </a:pPr>
            <a:endParaRPr lang="en-GB" kern="0" dirty="0">
              <a:effectLst/>
              <a:latin typeface="Lato" panose="020F0502020204030203" pitchFamily="34" charset="0"/>
              <a:ea typeface="Lato" panose="020F0502020204030203" pitchFamily="34" charset="0"/>
              <a:cs typeface="Lato" panose="020F0502020204030203" pitchFamily="34" charset="0"/>
            </a:endParaRPr>
          </a:p>
          <a:p>
            <a:pPr marR="127000" lvl="0" algn="just">
              <a:lnSpc>
                <a:spcPct val="125000"/>
              </a:lnSpc>
              <a:spcBef>
                <a:spcPts val="600"/>
              </a:spcBef>
              <a:spcAft>
                <a:spcPts val="600"/>
              </a:spcAft>
            </a:pPr>
            <a:r>
              <a:rPr lang="en-GB" kern="0" dirty="0">
                <a:effectLst/>
                <a:latin typeface="Lato" panose="020F0502020204030203" pitchFamily="34" charset="0"/>
                <a:ea typeface="Lato" panose="020F0502020204030203" pitchFamily="34" charset="0"/>
                <a:cs typeface="Lato" panose="020F0502020204030203" pitchFamily="34" charset="0"/>
              </a:rPr>
              <a:t>The PD is not intended to prevent a witness from giving evidence of his or her own experiences or what he or she had seen or heard, done or said, even where there was a document before the court which recorded the same thing: </a:t>
            </a:r>
            <a:r>
              <a:rPr lang="en-GB" u="sng" kern="0" dirty="0">
                <a:effectLst/>
                <a:latin typeface="Lato" panose="020F0502020204030203" pitchFamily="34" charset="0"/>
                <a:ea typeface="Lato" panose="020F0502020204030203" pitchFamily="34" charset="0"/>
                <a:cs typeface="Lato" panose="020F0502020204030203" pitchFamily="34" charset="0"/>
              </a:rPr>
              <a:t>Primavera Associates v Hertsmere BC</a:t>
            </a:r>
            <a:r>
              <a:rPr lang="en-GB" kern="0" dirty="0">
                <a:effectLst/>
                <a:latin typeface="Lato" panose="020F0502020204030203" pitchFamily="34" charset="0"/>
                <a:ea typeface="Lato" panose="020F0502020204030203" pitchFamily="34" charset="0"/>
                <a:cs typeface="Lato" panose="020F0502020204030203" pitchFamily="34" charset="0"/>
              </a:rPr>
              <a:t> [2022] EWHC 1240 (Ch) at [29].</a:t>
            </a:r>
          </a:p>
          <a:p>
            <a:pPr marR="127000" lvl="0" algn="just">
              <a:lnSpc>
                <a:spcPct val="125000"/>
              </a:lnSpc>
              <a:spcBef>
                <a:spcPts val="600"/>
              </a:spcBef>
              <a:spcAft>
                <a:spcPts val="600"/>
              </a:spcAft>
            </a:pPr>
            <a:endParaRPr lang="en-GB" kern="0" dirty="0">
              <a:latin typeface="Lato" panose="020F0502020204030203" pitchFamily="34" charset="0"/>
              <a:ea typeface="Lato" panose="020F0502020204030203" pitchFamily="34" charset="0"/>
              <a:cs typeface="Lato" panose="020F0502020204030203" pitchFamily="34" charset="0"/>
            </a:endParaRPr>
          </a:p>
          <a:p>
            <a:pPr marR="127000" lvl="0" algn="just">
              <a:lnSpc>
                <a:spcPct val="125000"/>
              </a:lnSpc>
              <a:spcBef>
                <a:spcPts val="600"/>
              </a:spcBef>
              <a:spcAft>
                <a:spcPts val="600"/>
              </a:spcAft>
            </a:pPr>
            <a:r>
              <a:rPr lang="en-GB" kern="0" dirty="0">
                <a:latin typeface="Lato" panose="020F0502020204030203" pitchFamily="34" charset="0"/>
                <a:ea typeface="Lato" panose="020F0502020204030203" pitchFamily="34" charset="0"/>
                <a:cs typeface="Lato" panose="020F0502020204030203" pitchFamily="34" charset="0"/>
              </a:rPr>
              <a:t>Witness statement </a:t>
            </a:r>
            <a:r>
              <a:rPr lang="en-GB" kern="0" dirty="0">
                <a:effectLst/>
                <a:latin typeface="Lato" panose="020F0502020204030203" pitchFamily="34" charset="0"/>
                <a:ea typeface="Lato" panose="020F0502020204030203" pitchFamily="34" charset="0"/>
                <a:cs typeface="Lato" panose="020F0502020204030203" pitchFamily="34" charset="0"/>
              </a:rPr>
              <a:t>should be based on the recollections, albeit refreshed by documents, rather than a reconstruction of events by reference to documents: </a:t>
            </a:r>
            <a:r>
              <a:rPr lang="en-GB" u="sng" kern="0" dirty="0">
                <a:effectLst/>
                <a:latin typeface="Lato" panose="020F0502020204030203" pitchFamily="34" charset="0"/>
                <a:ea typeface="Lato" panose="020F0502020204030203" pitchFamily="34" charset="0"/>
                <a:cs typeface="Lato" panose="020F0502020204030203" pitchFamily="34" charset="0"/>
              </a:rPr>
              <a:t>JD Classics Ltd (In Administration) v Hood</a:t>
            </a:r>
            <a:r>
              <a:rPr lang="en-GB" kern="0" dirty="0">
                <a:effectLst/>
                <a:latin typeface="Lato" panose="020F0502020204030203" pitchFamily="34" charset="0"/>
                <a:ea typeface="Lato" panose="020F0502020204030203" pitchFamily="34" charset="0"/>
                <a:cs typeface="Lato" panose="020F0502020204030203" pitchFamily="34" charset="0"/>
              </a:rPr>
              <a:t> [2021] EWHC 3193 (Comm) at [154</a:t>
            </a:r>
            <a:r>
              <a:rPr lang="en-GB" sz="1800" kern="0" dirty="0">
                <a:solidFill>
                  <a:srgbClr val="000000"/>
                </a:solidFill>
                <a:effectLst/>
                <a:latin typeface="Lato" panose="020F0502020204030203" pitchFamily="34" charset="0"/>
                <a:ea typeface="Lato" panose="020F0502020204030203" pitchFamily="34" charset="0"/>
                <a:cs typeface="Lato" panose="020F0502020204030203" pitchFamily="34" charset="0"/>
              </a:rPr>
              <a:t>].</a:t>
            </a:r>
            <a:endParaRPr lang="en-GB" sz="1600" dirty="0">
              <a:effectLst/>
              <a:latin typeface="Lato" panose="020F0502020204030203" pitchFamily="34" charset="0"/>
              <a:ea typeface="Lato" panose="020F0502020204030203" pitchFamily="34" charset="0"/>
              <a:cs typeface="Lato" panose="020F0502020204030203" pitchFamily="34" charset="0"/>
            </a:endParaRPr>
          </a:p>
        </p:txBody>
      </p:sp>
      <p:pic>
        <p:nvPicPr>
          <p:cNvPr id="7" name="Picture 6" descr="Icon&#10;&#10;Description automatically generated">
            <a:extLst>
              <a:ext uri="{FF2B5EF4-FFF2-40B4-BE49-F238E27FC236}">
                <a16:creationId xmlns:a16="http://schemas.microsoft.com/office/drawing/2014/main" id="{A6B784A2-4DCB-ABB2-E862-A03BA03130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100" y="446507"/>
            <a:ext cx="787400" cy="787400"/>
          </a:xfrm>
          <a:prstGeom prst="rect">
            <a:avLst/>
          </a:prstGeom>
        </p:spPr>
      </p:pic>
    </p:spTree>
    <p:extLst>
      <p:ext uri="{BB962C8B-B14F-4D97-AF65-F5344CB8AC3E}">
        <p14:creationId xmlns:p14="http://schemas.microsoft.com/office/powerpoint/2010/main" val="3290604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08ED19-676C-44EE-C9E1-70B6A8EB7F1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80612AC-E43E-F01A-C6E6-3FC63DFAB272}"/>
              </a:ext>
            </a:extLst>
          </p:cNvPr>
          <p:cNvSpPr/>
          <p:nvPr/>
        </p:nvSpPr>
        <p:spPr>
          <a:xfrm>
            <a:off x="0" y="0"/>
            <a:ext cx="393700" cy="6858000"/>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8E59815-2D8B-730A-662F-4369EAAF1B18}"/>
              </a:ext>
            </a:extLst>
          </p:cNvPr>
          <p:cNvSpPr/>
          <p:nvPr/>
        </p:nvSpPr>
        <p:spPr>
          <a:xfrm>
            <a:off x="393700" y="0"/>
            <a:ext cx="901700" cy="6858000"/>
          </a:xfrm>
          <a:prstGeom prst="rect">
            <a:avLst/>
          </a:prstGeom>
          <a:solidFill>
            <a:srgbClr val="A9222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6C3B60C8-520E-4993-5825-59313FD083CF}"/>
              </a:ext>
            </a:extLst>
          </p:cNvPr>
          <p:cNvSpPr txBox="1"/>
          <p:nvPr/>
        </p:nvSpPr>
        <p:spPr>
          <a:xfrm>
            <a:off x="1866900" y="535992"/>
            <a:ext cx="8382000" cy="630942"/>
          </a:xfrm>
          <a:prstGeom prst="rect">
            <a:avLst/>
          </a:prstGeom>
          <a:noFill/>
        </p:spPr>
        <p:txBody>
          <a:bodyPr wrap="square" rtlCol="0">
            <a:spAutoFit/>
          </a:bodyPr>
          <a:lstStyle/>
          <a:p>
            <a:r>
              <a:rPr lang="en-GB" sz="3500" dirty="0">
                <a:solidFill>
                  <a:srgbClr val="A92220"/>
                </a:solidFill>
                <a:latin typeface="Lato" panose="020F0502020204030203" pitchFamily="34" charset="0"/>
              </a:rPr>
              <a:t>Witness statements– </a:t>
            </a:r>
            <a:r>
              <a:rPr lang="en-GB" sz="3500" b="1" dirty="0">
                <a:solidFill>
                  <a:srgbClr val="A92220"/>
                </a:solidFill>
                <a:latin typeface="Lato" panose="020F0502020204030203" pitchFamily="34" charset="0"/>
              </a:rPr>
              <a:t>recollection</a:t>
            </a:r>
          </a:p>
        </p:txBody>
      </p:sp>
      <p:sp>
        <p:nvSpPr>
          <p:cNvPr id="9" name="TextBox 8">
            <a:extLst>
              <a:ext uri="{FF2B5EF4-FFF2-40B4-BE49-F238E27FC236}">
                <a16:creationId xmlns:a16="http://schemas.microsoft.com/office/drawing/2014/main" id="{090E0587-0C4B-7F26-D7C7-F17DF67BF4B8}"/>
              </a:ext>
            </a:extLst>
          </p:cNvPr>
          <p:cNvSpPr txBox="1"/>
          <p:nvPr/>
        </p:nvSpPr>
        <p:spPr>
          <a:xfrm>
            <a:off x="1905000" y="1424940"/>
            <a:ext cx="8382000" cy="4521879"/>
          </a:xfrm>
          <a:prstGeom prst="rect">
            <a:avLst/>
          </a:prstGeom>
          <a:noFill/>
        </p:spPr>
        <p:txBody>
          <a:bodyPr wrap="square" rtlCol="0">
            <a:spAutoFit/>
          </a:bodyPr>
          <a:lstStyle/>
          <a:p>
            <a:pPr lvl="0" algn="just">
              <a:lnSpc>
                <a:spcPct val="125000"/>
              </a:lnSpc>
              <a:spcBef>
                <a:spcPts val="600"/>
              </a:spcBef>
              <a:spcAft>
                <a:spcPts val="600"/>
              </a:spcAft>
            </a:pPr>
            <a:endPar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lvl="0" algn="just">
              <a:lnSpc>
                <a:spcPct val="125000"/>
              </a:lnSpc>
              <a:spcBef>
                <a:spcPts val="600"/>
              </a:spcBef>
              <a:spcAft>
                <a:spcPts val="600"/>
              </a:spcAft>
            </a:pP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On important disputed matters of fact, the statement should, if practicable:</a:t>
            </a:r>
            <a:endParaRPr lang="en-GB" sz="1600" dirty="0">
              <a:effectLst/>
              <a:latin typeface="Lato" panose="020F0502020204030203" pitchFamily="34" charset="0"/>
              <a:ea typeface="Lato" panose="020F0502020204030203" pitchFamily="34" charset="0"/>
              <a:cs typeface="Lato" panose="020F0502020204030203" pitchFamily="34" charset="0"/>
            </a:endParaRPr>
          </a:p>
          <a:p>
            <a:pPr marL="357188" lvl="1" indent="-357188" algn="just">
              <a:lnSpc>
                <a:spcPct val="125000"/>
              </a:lnSpc>
              <a:spcBef>
                <a:spcPts val="600"/>
              </a:spcBef>
              <a:spcAft>
                <a:spcPts val="600"/>
              </a:spcAft>
              <a:buFont typeface="Lato" panose="020F0502020204030203" pitchFamily="34" charset="0"/>
              <a:buChar char="—"/>
            </a:pP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state in the witness’s own words how well they recall the matters addressed; and</a:t>
            </a:r>
            <a:endParaRPr lang="en-GB" sz="1600" dirty="0">
              <a:effectLst/>
              <a:latin typeface="Lato" panose="020F0502020204030203" pitchFamily="34" charset="0"/>
              <a:ea typeface="Lato" panose="020F0502020204030203" pitchFamily="34" charset="0"/>
              <a:cs typeface="Lato" panose="020F0502020204030203" pitchFamily="34" charset="0"/>
            </a:endParaRPr>
          </a:p>
          <a:p>
            <a:pPr marL="357188" lvl="1" indent="-357188" algn="just">
              <a:lnSpc>
                <a:spcPct val="125000"/>
              </a:lnSpc>
              <a:spcBef>
                <a:spcPts val="600"/>
              </a:spcBef>
              <a:spcAft>
                <a:spcPts val="600"/>
              </a:spcAft>
              <a:buFont typeface="Lato" panose="020F0502020204030203" pitchFamily="34" charset="0"/>
              <a:buChar char="—"/>
            </a:pP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state whether, and if so how and when, the witness’s recollection in relation to those matters has been refreshed by reference to documents, identifying those documents (</a:t>
            </a:r>
            <a:r>
              <a:rPr lang="en-GB" sz="1600" b="1" dirty="0">
                <a:solidFill>
                  <a:srgbClr val="000000"/>
                </a:solidFill>
                <a:effectLst/>
                <a:latin typeface="Lato" panose="020F0502020204030203" pitchFamily="34" charset="0"/>
                <a:ea typeface="Lato" panose="020F0502020204030203" pitchFamily="34" charset="0"/>
                <a:cs typeface="Lato" panose="020F0502020204030203" pitchFamily="34" charset="0"/>
              </a:rPr>
              <a:t>SBP, 3.7</a:t>
            </a: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a:t>
            </a:r>
          </a:p>
          <a:p>
            <a:pPr marL="0" lvl="1" algn="just">
              <a:lnSpc>
                <a:spcPct val="125000"/>
              </a:lnSpc>
              <a:spcBef>
                <a:spcPts val="600"/>
              </a:spcBef>
              <a:spcAft>
                <a:spcPts val="600"/>
              </a:spcAft>
            </a:pPr>
            <a:endParaRPr lang="en-GB" sz="1600" kern="0" dirty="0">
              <a:solidFill>
                <a:srgbClr val="3D3D3D"/>
              </a:solidFill>
              <a:latin typeface="Lato" panose="020F0502020204030203" pitchFamily="34" charset="0"/>
              <a:ea typeface="Lato" panose="020F0502020204030203" pitchFamily="34" charset="0"/>
              <a:cs typeface="Lato" panose="020F0502020204030203" pitchFamily="34" charset="0"/>
            </a:endParaRPr>
          </a:p>
          <a:p>
            <a:pPr marL="0" lvl="1" algn="just">
              <a:lnSpc>
                <a:spcPct val="125000"/>
              </a:lnSpc>
              <a:spcBef>
                <a:spcPts val="600"/>
              </a:spcBef>
              <a:spcAft>
                <a:spcPts val="600"/>
              </a:spcAft>
            </a:pPr>
            <a:r>
              <a:rPr lang="en-GB" sz="1600" u="sng" kern="0" dirty="0">
                <a:solidFill>
                  <a:srgbClr val="000000"/>
                </a:solidFill>
                <a:effectLst/>
                <a:latin typeface="Lato" panose="020F0502020204030203" pitchFamily="34" charset="0"/>
                <a:ea typeface="Lato" panose="020F0502020204030203" pitchFamily="34" charset="0"/>
                <a:cs typeface="Lato" panose="020F0502020204030203" pitchFamily="34" charset="0"/>
              </a:rPr>
              <a:t>Blue Manchester Limited v Bug-Alu Technic GmbH</a:t>
            </a:r>
            <a:r>
              <a:rPr lang="en-GB" sz="1600" kern="0" dirty="0">
                <a:solidFill>
                  <a:srgbClr val="000000"/>
                </a:solidFill>
                <a:effectLst/>
                <a:latin typeface="Lato" panose="020F0502020204030203" pitchFamily="34" charset="0"/>
                <a:ea typeface="Lato" panose="020F0502020204030203" pitchFamily="34" charset="0"/>
                <a:cs typeface="Lato" panose="020F0502020204030203" pitchFamily="34" charset="0"/>
              </a:rPr>
              <a:t> [2021] EWHC 3095 (TCC)</a:t>
            </a:r>
            <a:r>
              <a:rPr lang="en-GB" sz="1600" kern="0" dirty="0">
                <a:solidFill>
                  <a:srgbClr val="000000"/>
                </a:solidFill>
                <a:latin typeface="Lato" panose="020F0502020204030203" pitchFamily="34" charset="0"/>
                <a:ea typeface="Lato" panose="020F0502020204030203" pitchFamily="34" charset="0"/>
                <a:cs typeface="Lato" panose="020F0502020204030203" pitchFamily="34" charset="0"/>
              </a:rPr>
              <a:t>: su</a:t>
            </a:r>
            <a:r>
              <a:rPr lang="en-GB" sz="1600" kern="0" dirty="0">
                <a:solidFill>
                  <a:srgbClr val="000000"/>
                </a:solidFill>
                <a:effectLst/>
                <a:latin typeface="Lato" panose="020F0502020204030203" pitchFamily="34" charset="0"/>
                <a:ea typeface="Lato" panose="020F0502020204030203" pitchFamily="34" charset="0"/>
                <a:cs typeface="Lato" panose="020F0502020204030203" pitchFamily="34" charset="0"/>
              </a:rPr>
              <a:t>fficient for the witness to have explained that the contents of his witness statement were all based on a combination of his personal recollection of events, stating in general terms how well he recalled events overall, together with a re-reading of the contemporaneous documents: [30] and [31]. </a:t>
            </a:r>
            <a:endParaRPr lang="en-GB" sz="1600" dirty="0">
              <a:effectLst/>
              <a:latin typeface="Lato" panose="020F0502020204030203" pitchFamily="34" charset="0"/>
              <a:ea typeface="Lato" panose="020F0502020204030203" pitchFamily="34" charset="0"/>
              <a:cs typeface="Lato" panose="020F0502020204030203" pitchFamily="34" charset="0"/>
            </a:endParaRPr>
          </a:p>
        </p:txBody>
      </p:sp>
      <p:pic>
        <p:nvPicPr>
          <p:cNvPr id="7" name="Picture 6" descr="Icon&#10;&#10;Description automatically generated">
            <a:extLst>
              <a:ext uri="{FF2B5EF4-FFF2-40B4-BE49-F238E27FC236}">
                <a16:creationId xmlns:a16="http://schemas.microsoft.com/office/drawing/2014/main" id="{9B0549EB-A8A8-F4AD-CA46-E8DA64F745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100" y="446507"/>
            <a:ext cx="787400" cy="787400"/>
          </a:xfrm>
          <a:prstGeom prst="rect">
            <a:avLst/>
          </a:prstGeom>
        </p:spPr>
      </p:pic>
    </p:spTree>
    <p:extLst>
      <p:ext uri="{BB962C8B-B14F-4D97-AF65-F5344CB8AC3E}">
        <p14:creationId xmlns:p14="http://schemas.microsoft.com/office/powerpoint/2010/main" val="3927107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96D9CCC-928D-4795-984C-271D18ABA984}"/>
              </a:ext>
            </a:extLst>
          </p:cNvPr>
          <p:cNvSpPr/>
          <p:nvPr/>
        </p:nvSpPr>
        <p:spPr>
          <a:xfrm>
            <a:off x="0" y="0"/>
            <a:ext cx="393700" cy="6858000"/>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F9641477-4519-46FB-9CA8-2DB4259AAAF9}"/>
              </a:ext>
            </a:extLst>
          </p:cNvPr>
          <p:cNvSpPr/>
          <p:nvPr/>
        </p:nvSpPr>
        <p:spPr>
          <a:xfrm>
            <a:off x="393700" y="0"/>
            <a:ext cx="901700" cy="6858000"/>
          </a:xfrm>
          <a:prstGeom prst="rect">
            <a:avLst/>
          </a:prstGeom>
          <a:solidFill>
            <a:srgbClr val="A9222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3D3131A2-ED35-4D68-89EC-A1FB5A5654FB}"/>
              </a:ext>
            </a:extLst>
          </p:cNvPr>
          <p:cNvSpPr txBox="1"/>
          <p:nvPr/>
        </p:nvSpPr>
        <p:spPr>
          <a:xfrm>
            <a:off x="1866900" y="508000"/>
            <a:ext cx="8382000" cy="630942"/>
          </a:xfrm>
          <a:prstGeom prst="rect">
            <a:avLst/>
          </a:prstGeom>
          <a:noFill/>
        </p:spPr>
        <p:txBody>
          <a:bodyPr wrap="square" rtlCol="0">
            <a:spAutoFit/>
          </a:bodyPr>
          <a:lstStyle/>
          <a:p>
            <a:r>
              <a:rPr lang="en-GB" sz="3500" dirty="0">
                <a:solidFill>
                  <a:srgbClr val="A92220"/>
                </a:solidFill>
                <a:latin typeface="Lato" panose="020F0502020204030203" pitchFamily="34" charset="0"/>
              </a:rPr>
              <a:t>Witness statements– </a:t>
            </a:r>
            <a:r>
              <a:rPr lang="en-GB" sz="3500" b="1" dirty="0">
                <a:solidFill>
                  <a:srgbClr val="A92220"/>
                </a:solidFill>
                <a:latin typeface="Lato" panose="020F0502020204030203" pitchFamily="34" charset="0"/>
              </a:rPr>
              <a:t>practical tips</a:t>
            </a:r>
          </a:p>
        </p:txBody>
      </p:sp>
      <p:sp>
        <p:nvSpPr>
          <p:cNvPr id="9" name="TextBox 8">
            <a:extLst>
              <a:ext uri="{FF2B5EF4-FFF2-40B4-BE49-F238E27FC236}">
                <a16:creationId xmlns:a16="http://schemas.microsoft.com/office/drawing/2014/main" id="{D188C855-ABE6-47C9-B26D-A93EFDDF107C}"/>
              </a:ext>
            </a:extLst>
          </p:cNvPr>
          <p:cNvSpPr txBox="1"/>
          <p:nvPr/>
        </p:nvSpPr>
        <p:spPr>
          <a:xfrm>
            <a:off x="1866900" y="1302464"/>
            <a:ext cx="9037320" cy="5539978"/>
          </a:xfrm>
          <a:prstGeom prst="rect">
            <a:avLst/>
          </a:prstGeom>
          <a:noFill/>
        </p:spPr>
        <p:txBody>
          <a:bodyPr wrap="square" rtlCol="0">
            <a:spAutoFit/>
          </a:bodyPr>
          <a:lstStyle/>
          <a:p>
            <a:pPr algn="just">
              <a:spcBef>
                <a:spcPts val="600"/>
              </a:spcBef>
              <a:spcAft>
                <a:spcPts val="600"/>
              </a:spcAft>
            </a:pPr>
            <a:r>
              <a:rPr lang="en-GB" sz="1600" dirty="0">
                <a:latin typeface="Lato" panose="020F0502020204030203" pitchFamily="34" charset="0"/>
                <a:ea typeface="Lato" panose="020F0502020204030203" pitchFamily="34" charset="0"/>
                <a:cs typeface="Lato" panose="020F0502020204030203" pitchFamily="34" charset="0"/>
              </a:rPr>
              <a:t>Witness statements should be prepared in accordance with the Statement of Best Practice and any relevant court guide (</a:t>
            </a:r>
            <a:r>
              <a:rPr lang="en-GB" sz="1600" b="1" dirty="0">
                <a:latin typeface="Lato" panose="020F0502020204030203" pitchFamily="34" charset="0"/>
                <a:ea typeface="Lato" panose="020F0502020204030203" pitchFamily="34" charset="0"/>
                <a:cs typeface="Lato" panose="020F0502020204030203" pitchFamily="34" charset="0"/>
              </a:rPr>
              <a:t>PD, 3.4</a:t>
            </a:r>
            <a:r>
              <a:rPr lang="en-GB" sz="1600" dirty="0">
                <a:latin typeface="Lato" panose="020F0502020204030203" pitchFamily="34" charset="0"/>
                <a:ea typeface="Lato" panose="020F0502020204030203" pitchFamily="34" charset="0"/>
                <a:cs typeface="Lato" panose="020F0502020204030203" pitchFamily="34" charset="0"/>
              </a:rPr>
              <a:t>)</a:t>
            </a:r>
          </a:p>
          <a:p>
            <a:pPr marL="358775" lvl="1" indent="-358775" algn="just">
              <a:spcBef>
                <a:spcPts val="600"/>
              </a:spcBef>
              <a:spcAft>
                <a:spcPts val="600"/>
              </a:spcAft>
              <a:buFont typeface="Symbol" panose="05050102010706020507" pitchFamily="18" charset="2"/>
              <a:buChar char=""/>
            </a:pPr>
            <a:r>
              <a:rPr lang="en-GB" sz="1600" dirty="0">
                <a:effectLst/>
                <a:latin typeface="Lato" panose="020F0502020204030203" pitchFamily="34" charset="0"/>
                <a:ea typeface="Lato" panose="020F0502020204030203" pitchFamily="34" charset="0"/>
                <a:cs typeface="Lato" panose="020F0502020204030203" pitchFamily="34" charset="0"/>
              </a:rPr>
              <a:t>Avoid as far as possible any practice that might alter or influence the recollection of the witness other than by refreshment of memory (</a:t>
            </a:r>
            <a:r>
              <a:rPr lang="en-GB" sz="1600" b="1" dirty="0">
                <a:effectLst/>
                <a:latin typeface="Lato" panose="020F0502020204030203" pitchFamily="34" charset="0"/>
                <a:ea typeface="Lato" panose="020F0502020204030203" pitchFamily="34" charset="0"/>
                <a:cs typeface="Lato" panose="020F0502020204030203" pitchFamily="34" charset="0"/>
              </a:rPr>
              <a:t>SBP, 3.2</a:t>
            </a:r>
            <a:r>
              <a:rPr lang="en-GB" sz="1600" dirty="0">
                <a:effectLst/>
                <a:latin typeface="Lato" panose="020F0502020204030203" pitchFamily="34" charset="0"/>
                <a:ea typeface="Lato" panose="020F0502020204030203" pitchFamily="34" charset="0"/>
                <a:cs typeface="Lato" panose="020F0502020204030203" pitchFamily="34" charset="0"/>
              </a:rPr>
              <a:t>)</a:t>
            </a:r>
            <a:endParaRPr lang="en-GB" sz="1600" dirty="0">
              <a:latin typeface="Lato" panose="020F0502020204030203" pitchFamily="34" charset="0"/>
              <a:ea typeface="Lato" panose="020F0502020204030203" pitchFamily="34" charset="0"/>
              <a:cs typeface="Lato" panose="020F0502020204030203" pitchFamily="34" charset="0"/>
            </a:endParaRPr>
          </a:p>
          <a:p>
            <a:pPr marL="358775" lvl="1" indent="-358775" algn="just">
              <a:spcBef>
                <a:spcPts val="600"/>
              </a:spcBef>
              <a:spcAft>
                <a:spcPts val="600"/>
              </a:spcAft>
              <a:buFont typeface="Symbol" panose="05050102010706020507" pitchFamily="18" charset="2"/>
              <a:buChar char=""/>
            </a:pPr>
            <a:r>
              <a:rPr lang="en-GB" sz="1600" dirty="0">
                <a:effectLst/>
                <a:latin typeface="Lato" panose="020F0502020204030203" pitchFamily="34" charset="0"/>
                <a:ea typeface="Lato" panose="020F0502020204030203" pitchFamily="34" charset="0"/>
                <a:cs typeface="Lato" panose="020F0502020204030203" pitchFamily="34" charset="0"/>
              </a:rPr>
              <a:t>Explain to witness the purpose and proper content of statement and proper practice in its preparation before any draft statement and, wherever practicable, before any evidence is obtained from them. Includes ensuring that the witness has read, or reading to the witness, the witness confirmation in PD 4.1 (</a:t>
            </a:r>
            <a:r>
              <a:rPr lang="en-GB" sz="1600" b="1" dirty="0">
                <a:effectLst/>
                <a:latin typeface="Lato" panose="020F0502020204030203" pitchFamily="34" charset="0"/>
                <a:ea typeface="Lato" panose="020F0502020204030203" pitchFamily="34" charset="0"/>
                <a:cs typeface="Lato" panose="020F0502020204030203" pitchFamily="34" charset="0"/>
              </a:rPr>
              <a:t>SBP, 3.9</a:t>
            </a:r>
            <a:r>
              <a:rPr lang="en-GB" sz="1600" dirty="0">
                <a:effectLst/>
                <a:latin typeface="Lato" panose="020F0502020204030203" pitchFamily="34" charset="0"/>
                <a:ea typeface="Lato" panose="020F0502020204030203" pitchFamily="34" charset="0"/>
                <a:cs typeface="Lato" panose="020F0502020204030203" pitchFamily="34" charset="0"/>
              </a:rPr>
              <a:t>)</a:t>
            </a:r>
          </a:p>
          <a:p>
            <a:pPr marL="358775" lvl="1" indent="-358775" algn="just">
              <a:spcBef>
                <a:spcPts val="600"/>
              </a:spcBef>
              <a:spcAft>
                <a:spcPts val="600"/>
              </a:spcAft>
              <a:buFont typeface="Symbol" panose="05050102010706020507" pitchFamily="18" charset="2"/>
              <a:buChar char=""/>
            </a:pPr>
            <a:r>
              <a:rPr lang="en-GB" sz="1600" dirty="0">
                <a:effectLst/>
                <a:latin typeface="Lato" panose="020F0502020204030203" pitchFamily="34" charset="0"/>
                <a:ea typeface="Lato" panose="020F0502020204030203" pitchFamily="34" charset="0"/>
                <a:cs typeface="Lato" panose="020F0502020204030203" pitchFamily="34" charset="0"/>
              </a:rPr>
              <a:t>Ask open questions (</a:t>
            </a:r>
            <a:r>
              <a:rPr lang="en-GB" sz="1600" b="1" dirty="0">
                <a:effectLst/>
                <a:latin typeface="Lato" panose="020F0502020204030203" pitchFamily="34" charset="0"/>
                <a:ea typeface="Lato" panose="020F0502020204030203" pitchFamily="34" charset="0"/>
                <a:cs typeface="Lato" panose="020F0502020204030203" pitchFamily="34" charset="0"/>
              </a:rPr>
              <a:t>SBP, 3.10, 3.11</a:t>
            </a:r>
            <a:r>
              <a:rPr lang="en-GB" sz="1600" dirty="0">
                <a:effectLst/>
                <a:latin typeface="Lato" panose="020F0502020204030203" pitchFamily="34" charset="0"/>
                <a:ea typeface="Lato" panose="020F0502020204030203" pitchFamily="34" charset="0"/>
                <a:cs typeface="Lato" panose="020F0502020204030203" pitchFamily="34" charset="0"/>
              </a:rPr>
              <a:t>)</a:t>
            </a:r>
          </a:p>
          <a:p>
            <a:pPr marL="358775" lvl="1" indent="-358775" algn="just">
              <a:spcBef>
                <a:spcPts val="600"/>
              </a:spcBef>
              <a:spcAft>
                <a:spcPts val="600"/>
              </a:spcAft>
              <a:buFont typeface="Symbol" panose="05050102010706020507" pitchFamily="18" charset="2"/>
              <a:buChar char=""/>
            </a:pPr>
            <a:r>
              <a:rPr lang="en-GB" sz="1600" dirty="0">
                <a:effectLst/>
                <a:latin typeface="Lato" panose="020F0502020204030203" pitchFamily="34" charset="0"/>
                <a:ea typeface="Lato" panose="020F0502020204030203" pitchFamily="34" charset="0"/>
                <a:cs typeface="Lato" panose="020F0502020204030203" pitchFamily="34" charset="0"/>
              </a:rPr>
              <a:t>Take a contemporaneous note of the answers (</a:t>
            </a:r>
            <a:r>
              <a:rPr lang="en-GB" sz="1600" b="1" dirty="0">
                <a:effectLst/>
                <a:latin typeface="Lato" panose="020F0502020204030203" pitchFamily="34" charset="0"/>
                <a:ea typeface="Lato" panose="020F0502020204030203" pitchFamily="34" charset="0"/>
                <a:cs typeface="Lato" panose="020F0502020204030203" pitchFamily="34" charset="0"/>
              </a:rPr>
              <a:t>SBP, 3.10, 3.11</a:t>
            </a:r>
            <a:r>
              <a:rPr lang="en-GB" sz="1600" dirty="0">
                <a:effectLst/>
                <a:latin typeface="Lato" panose="020F0502020204030203" pitchFamily="34" charset="0"/>
                <a:ea typeface="Lato" panose="020F0502020204030203" pitchFamily="34" charset="0"/>
                <a:cs typeface="Lato" panose="020F0502020204030203" pitchFamily="34" charset="0"/>
              </a:rPr>
              <a:t>)</a:t>
            </a:r>
          </a:p>
          <a:p>
            <a:pPr marL="358775" lvl="1" indent="-358775" algn="just">
              <a:spcBef>
                <a:spcPts val="600"/>
              </a:spcBef>
              <a:spcAft>
                <a:spcPts val="600"/>
              </a:spcAft>
              <a:buFont typeface="Symbol" panose="05050102010706020507" pitchFamily="18" charset="2"/>
              <a:buChar char=""/>
            </a:pPr>
            <a:r>
              <a:rPr lang="en-GB" sz="1600" dirty="0">
                <a:effectLst/>
                <a:latin typeface="Lato" panose="020F0502020204030203" pitchFamily="34" charset="0"/>
                <a:ea typeface="Lato" panose="020F0502020204030203" pitchFamily="34" charset="0"/>
                <a:cs typeface="Lato" panose="020F0502020204030203" pitchFamily="34" charset="0"/>
              </a:rPr>
              <a:t>Use that note to draft the statement – don’t go beyond it. If you need more information or evidence, get it by asking non-leading questions. Don’t propose content (</a:t>
            </a:r>
            <a:r>
              <a:rPr lang="en-GB" sz="1600" b="1" dirty="0">
                <a:effectLst/>
                <a:latin typeface="Lato" panose="020F0502020204030203" pitchFamily="34" charset="0"/>
                <a:ea typeface="Lato" panose="020F0502020204030203" pitchFamily="34" charset="0"/>
                <a:cs typeface="Lato" panose="020F0502020204030203" pitchFamily="34" charset="0"/>
              </a:rPr>
              <a:t>SBP, 3.13</a:t>
            </a:r>
            <a:r>
              <a:rPr lang="en-GB" sz="1600" dirty="0">
                <a:effectLst/>
                <a:latin typeface="Lato" panose="020F0502020204030203" pitchFamily="34" charset="0"/>
                <a:ea typeface="Lato" panose="020F0502020204030203" pitchFamily="34" charset="0"/>
                <a:cs typeface="Lato" panose="020F0502020204030203" pitchFamily="34" charset="0"/>
              </a:rPr>
              <a:t>)</a:t>
            </a:r>
          </a:p>
          <a:p>
            <a:pPr marL="358775" lvl="1" indent="-358775" algn="just">
              <a:spcBef>
                <a:spcPts val="600"/>
              </a:spcBef>
              <a:spcAft>
                <a:spcPts val="600"/>
              </a:spcAft>
              <a:buFont typeface="Symbol" panose="05050102010706020507" pitchFamily="18" charset="2"/>
              <a:buChar char=""/>
            </a:pPr>
            <a:r>
              <a:rPr lang="en-GB" sz="1600" dirty="0">
                <a:effectLst/>
                <a:latin typeface="Lato" panose="020F0502020204030203" pitchFamily="34" charset="0"/>
                <a:ea typeface="Lato" panose="020F0502020204030203" pitchFamily="34" charset="0"/>
                <a:cs typeface="Lato" panose="020F0502020204030203" pitchFamily="34" charset="0"/>
              </a:rPr>
              <a:t>Legal representative </a:t>
            </a:r>
            <a:r>
              <a:rPr lang="en-GB" sz="1600" u="sng" dirty="0">
                <a:effectLst/>
                <a:latin typeface="Lato" panose="020F0502020204030203" pitchFamily="34" charset="0"/>
                <a:ea typeface="Lato" panose="020F0502020204030203" pitchFamily="34" charset="0"/>
                <a:cs typeface="Lato" panose="020F0502020204030203" pitchFamily="34" charset="0"/>
              </a:rPr>
              <a:t>should</a:t>
            </a:r>
            <a:r>
              <a:rPr lang="en-GB" sz="1600" dirty="0">
                <a:effectLst/>
                <a:latin typeface="Lato" panose="020F0502020204030203" pitchFamily="34" charset="0"/>
                <a:ea typeface="Lato" panose="020F0502020204030203" pitchFamily="34" charset="0"/>
                <a:cs typeface="Lato" panose="020F0502020204030203" pitchFamily="34" charset="0"/>
              </a:rPr>
              <a:t> assist the witness as to structure, layout and scope and </a:t>
            </a:r>
            <a:r>
              <a:rPr lang="en-GB" sz="1600" u="sng" dirty="0">
                <a:effectLst/>
                <a:latin typeface="Lato" panose="020F0502020204030203" pitchFamily="34" charset="0"/>
                <a:ea typeface="Lato" panose="020F0502020204030203" pitchFamily="34" charset="0"/>
                <a:cs typeface="Lato" panose="020F0502020204030203" pitchFamily="34" charset="0"/>
              </a:rPr>
              <a:t>may</a:t>
            </a:r>
            <a:r>
              <a:rPr lang="en-GB" sz="1600" dirty="0">
                <a:effectLst/>
                <a:latin typeface="Lato" panose="020F0502020204030203" pitchFamily="34" charset="0"/>
                <a:ea typeface="Lato" panose="020F0502020204030203" pitchFamily="34" charset="0"/>
                <a:cs typeface="Lato" panose="020F0502020204030203" pitchFamily="34" charset="0"/>
              </a:rPr>
              <a:t> take primary responsibility for drafting it (</a:t>
            </a:r>
            <a:r>
              <a:rPr lang="en-GB" sz="1600" b="1" dirty="0">
                <a:effectLst/>
                <a:latin typeface="Lato" panose="020F0502020204030203" pitchFamily="34" charset="0"/>
                <a:ea typeface="Lato" panose="020F0502020204030203" pitchFamily="34" charset="0"/>
                <a:cs typeface="Lato" panose="020F0502020204030203" pitchFamily="34" charset="0"/>
              </a:rPr>
              <a:t>SBP, 3.13</a:t>
            </a:r>
            <a:r>
              <a:rPr lang="en-GB" sz="1600" dirty="0">
                <a:effectLst/>
                <a:latin typeface="Lato" panose="020F0502020204030203" pitchFamily="34" charset="0"/>
                <a:ea typeface="Lato" panose="020F0502020204030203" pitchFamily="34" charset="0"/>
                <a:cs typeface="Lato" panose="020F0502020204030203" pitchFamily="34" charset="0"/>
              </a:rPr>
              <a:t>)</a:t>
            </a:r>
          </a:p>
          <a:p>
            <a:pPr marL="358775" lvl="1" indent="-358775" algn="just">
              <a:spcBef>
                <a:spcPts val="600"/>
              </a:spcBef>
              <a:spcAft>
                <a:spcPts val="600"/>
              </a:spcAft>
              <a:buFont typeface="Symbol" panose="05050102010706020507" pitchFamily="18" charset="2"/>
              <a:buChar char=""/>
            </a:pPr>
            <a:r>
              <a:rPr lang="en-GB" sz="1600" dirty="0">
                <a:effectLst/>
                <a:latin typeface="Lato" panose="020F0502020204030203" pitchFamily="34" charset="0"/>
                <a:ea typeface="Lato" panose="020F0502020204030203" pitchFamily="34" charset="0"/>
                <a:cs typeface="Lato" panose="020F0502020204030203" pitchFamily="34" charset="0"/>
              </a:rPr>
              <a:t>Should involve as few drafts as is practicable because “[a]</a:t>
            </a:r>
            <a:r>
              <a:rPr lang="en-GB" sz="1600" dirty="0" err="1">
                <a:effectLst/>
                <a:latin typeface="Lato" panose="020F0502020204030203" pitchFamily="34" charset="0"/>
                <a:ea typeface="Lato" panose="020F0502020204030203" pitchFamily="34" charset="0"/>
                <a:cs typeface="Lato" panose="020F0502020204030203" pitchFamily="34" charset="0"/>
              </a:rPr>
              <a:t>ny</a:t>
            </a:r>
            <a:r>
              <a:rPr lang="en-GB" sz="1600" dirty="0">
                <a:effectLst/>
                <a:latin typeface="Lato" panose="020F0502020204030203" pitchFamily="34" charset="0"/>
                <a:ea typeface="Lato" panose="020F0502020204030203" pitchFamily="34" charset="0"/>
                <a:cs typeface="Lato" panose="020F0502020204030203" pitchFamily="34" charset="0"/>
              </a:rPr>
              <a:t> process of repeatedly revisiting a draft statement may corrupt rather than improve recollection” (</a:t>
            </a:r>
            <a:r>
              <a:rPr lang="en-GB" sz="1600" b="1" dirty="0">
                <a:effectLst/>
                <a:latin typeface="Lato" panose="020F0502020204030203" pitchFamily="34" charset="0"/>
                <a:ea typeface="Lato" panose="020F0502020204030203" pitchFamily="34" charset="0"/>
                <a:cs typeface="Lato" panose="020F0502020204030203" pitchFamily="34" charset="0"/>
              </a:rPr>
              <a:t>SBP, 3.8</a:t>
            </a:r>
            <a:r>
              <a:rPr lang="en-GB" sz="1600" dirty="0">
                <a:effectLst/>
                <a:latin typeface="Lato" panose="020F0502020204030203" pitchFamily="34" charset="0"/>
                <a:ea typeface="Lato" panose="020F0502020204030203" pitchFamily="34" charset="0"/>
                <a:cs typeface="Lato" panose="020F0502020204030203" pitchFamily="34" charset="0"/>
              </a:rPr>
              <a:t>)</a:t>
            </a:r>
          </a:p>
          <a:p>
            <a:pPr algn="just">
              <a:spcBef>
                <a:spcPts val="600"/>
              </a:spcBef>
              <a:spcAft>
                <a:spcPts val="600"/>
              </a:spcAft>
            </a:pPr>
            <a:r>
              <a:rPr lang="en-GB" sz="1800" dirty="0">
                <a:effectLst/>
                <a:latin typeface="Lato" panose="020F0502020204030203" pitchFamily="34" charset="0"/>
                <a:ea typeface="Lato" panose="020F0502020204030203" pitchFamily="34" charset="0"/>
                <a:cs typeface="Lato" panose="020F0502020204030203" pitchFamily="34" charset="0"/>
              </a:rPr>
              <a:t> </a:t>
            </a:r>
          </a:p>
        </p:txBody>
      </p:sp>
      <p:pic>
        <p:nvPicPr>
          <p:cNvPr id="7" name="Picture 6" descr="Icon&#10;&#10;Description automatically generated">
            <a:extLst>
              <a:ext uri="{FF2B5EF4-FFF2-40B4-BE49-F238E27FC236}">
                <a16:creationId xmlns:a16="http://schemas.microsoft.com/office/drawing/2014/main" id="{C6C8CB0B-2458-43DF-BF49-B48AAA6AA8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100" y="446507"/>
            <a:ext cx="787400" cy="787400"/>
          </a:xfrm>
          <a:prstGeom prst="rect">
            <a:avLst/>
          </a:prstGeom>
        </p:spPr>
      </p:pic>
    </p:spTree>
    <p:extLst>
      <p:ext uri="{BB962C8B-B14F-4D97-AF65-F5344CB8AC3E}">
        <p14:creationId xmlns:p14="http://schemas.microsoft.com/office/powerpoint/2010/main" val="163749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A140C5-0D74-367B-5D01-7F570032B23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E3C33AC-FECC-7909-534D-2B4EC7CDC0B9}"/>
              </a:ext>
            </a:extLst>
          </p:cNvPr>
          <p:cNvSpPr/>
          <p:nvPr/>
        </p:nvSpPr>
        <p:spPr>
          <a:xfrm>
            <a:off x="0" y="0"/>
            <a:ext cx="393700" cy="6858000"/>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31FBC4FD-4ED0-6597-886D-4E8BF3E8B194}"/>
              </a:ext>
            </a:extLst>
          </p:cNvPr>
          <p:cNvSpPr/>
          <p:nvPr/>
        </p:nvSpPr>
        <p:spPr>
          <a:xfrm>
            <a:off x="393700" y="0"/>
            <a:ext cx="901700" cy="6858000"/>
          </a:xfrm>
          <a:prstGeom prst="rect">
            <a:avLst/>
          </a:prstGeom>
          <a:solidFill>
            <a:srgbClr val="A9222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A1627553-28B0-F32F-04C1-E6D7B6058BDA}"/>
              </a:ext>
            </a:extLst>
          </p:cNvPr>
          <p:cNvSpPr txBox="1"/>
          <p:nvPr/>
        </p:nvSpPr>
        <p:spPr>
          <a:xfrm>
            <a:off x="1866900" y="508000"/>
            <a:ext cx="8382000" cy="630942"/>
          </a:xfrm>
          <a:prstGeom prst="rect">
            <a:avLst/>
          </a:prstGeom>
          <a:noFill/>
        </p:spPr>
        <p:txBody>
          <a:bodyPr wrap="square" rtlCol="0">
            <a:spAutoFit/>
          </a:bodyPr>
          <a:lstStyle/>
          <a:p>
            <a:r>
              <a:rPr lang="en-GB" sz="3500" dirty="0">
                <a:solidFill>
                  <a:srgbClr val="A92220"/>
                </a:solidFill>
                <a:latin typeface="Lato" panose="020F0502020204030203" pitchFamily="34" charset="0"/>
              </a:rPr>
              <a:t>Witness statements– </a:t>
            </a:r>
            <a:r>
              <a:rPr lang="en-GB" sz="3500" b="1" dirty="0">
                <a:solidFill>
                  <a:srgbClr val="A92220"/>
                </a:solidFill>
                <a:latin typeface="Lato" panose="020F0502020204030203" pitchFamily="34" charset="0"/>
              </a:rPr>
              <a:t>documents (again)</a:t>
            </a:r>
          </a:p>
        </p:txBody>
      </p:sp>
      <p:sp>
        <p:nvSpPr>
          <p:cNvPr id="9" name="TextBox 8">
            <a:extLst>
              <a:ext uri="{FF2B5EF4-FFF2-40B4-BE49-F238E27FC236}">
                <a16:creationId xmlns:a16="http://schemas.microsoft.com/office/drawing/2014/main" id="{8DDEC812-247E-30A6-08C6-CD11D4788F6F}"/>
              </a:ext>
            </a:extLst>
          </p:cNvPr>
          <p:cNvSpPr txBox="1"/>
          <p:nvPr/>
        </p:nvSpPr>
        <p:spPr>
          <a:xfrm>
            <a:off x="1866900" y="1302464"/>
            <a:ext cx="9037320" cy="5409173"/>
          </a:xfrm>
          <a:prstGeom prst="rect">
            <a:avLst/>
          </a:prstGeom>
          <a:noFill/>
        </p:spPr>
        <p:txBody>
          <a:bodyPr wrap="square" rtlCol="0">
            <a:spAutoFit/>
          </a:bodyPr>
          <a:lstStyle/>
          <a:p>
            <a:pPr marL="342900" lvl="0" indent="-342900" algn="just">
              <a:lnSpc>
                <a:spcPct val="125000"/>
              </a:lnSpc>
              <a:spcBef>
                <a:spcPts val="600"/>
              </a:spcBef>
              <a:spcAft>
                <a:spcPts val="600"/>
              </a:spcAft>
              <a:buFont typeface="Symbol" panose="05050102010706020507" pitchFamily="18" charset="2"/>
              <a:buChar char=""/>
            </a:pPr>
            <a:endParaRPr lang="en-GB" sz="1400" dirty="0">
              <a:solidFill>
                <a:srgbClr val="000000"/>
              </a:solidFill>
              <a:latin typeface="Lato" panose="020F0502020204030203" pitchFamily="34" charset="0"/>
              <a:ea typeface="Lato" panose="020F0502020204030203" pitchFamily="34" charset="0"/>
              <a:cs typeface="Lato" panose="020F0502020204030203" pitchFamily="34" charset="0"/>
            </a:endParaRPr>
          </a:p>
          <a:p>
            <a:pPr marL="342900" lvl="0" indent="-342900" algn="just">
              <a:lnSpc>
                <a:spcPct val="125000"/>
              </a:lnSpc>
              <a:spcBef>
                <a:spcPts val="600"/>
              </a:spcBef>
              <a:spcAft>
                <a:spcPts val="600"/>
              </a:spcAft>
              <a:buFont typeface="Symbol" panose="05050102010706020507" pitchFamily="18" charset="2"/>
              <a:buChar char=""/>
            </a:pPr>
            <a:r>
              <a:rPr lang="en-GB" sz="1600" dirty="0">
                <a:solidFill>
                  <a:srgbClr val="000000"/>
                </a:solidFill>
                <a:latin typeface="Lato" panose="020F0502020204030203" pitchFamily="34" charset="0"/>
                <a:ea typeface="Lato" panose="020F0502020204030203" pitchFamily="34" charset="0"/>
                <a:cs typeface="Lato" panose="020F0502020204030203" pitchFamily="34" charset="0"/>
              </a:rPr>
              <a:t>Statement </a:t>
            </a: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must identify by list what documents, if any, the witness has referred to or been referred to for the purpose of providing the evidence set out in their trial witness statement (</a:t>
            </a:r>
            <a:r>
              <a:rPr lang="en-GB" sz="1600" b="1" dirty="0">
                <a:solidFill>
                  <a:srgbClr val="000000"/>
                </a:solidFill>
                <a:effectLst/>
                <a:latin typeface="Lato" panose="020F0502020204030203" pitchFamily="34" charset="0"/>
                <a:ea typeface="Lato" panose="020F0502020204030203" pitchFamily="34" charset="0"/>
                <a:cs typeface="Lato" panose="020F0502020204030203" pitchFamily="34" charset="0"/>
              </a:rPr>
              <a:t>PD, 3.2</a:t>
            </a: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a:t>
            </a:r>
            <a:endParaRPr lang="en-GB" sz="1600" dirty="0">
              <a:effectLst/>
              <a:latin typeface="Lato" panose="020F0502020204030203" pitchFamily="34" charset="0"/>
              <a:ea typeface="Lato" panose="020F0502020204030203" pitchFamily="34" charset="0"/>
              <a:cs typeface="Lato" panose="020F0502020204030203" pitchFamily="34" charset="0"/>
            </a:endParaRPr>
          </a:p>
          <a:p>
            <a:pPr marL="342900" lvl="0" indent="-342900" algn="just">
              <a:lnSpc>
                <a:spcPct val="125000"/>
              </a:lnSpc>
              <a:spcBef>
                <a:spcPts val="600"/>
              </a:spcBef>
              <a:spcAft>
                <a:spcPts val="600"/>
              </a:spcAft>
              <a:buFont typeface="Symbol" panose="05050102010706020507" pitchFamily="18" charset="2"/>
              <a:buChar char=""/>
            </a:pPr>
            <a:r>
              <a:rPr lang="en-GB" sz="1600" dirty="0">
                <a:solidFill>
                  <a:srgbClr val="000000"/>
                </a:solidFill>
                <a:latin typeface="Lato" panose="020F0502020204030203" pitchFamily="34" charset="0"/>
                <a:ea typeface="Lato" panose="020F0502020204030203" pitchFamily="34" charset="0"/>
                <a:cs typeface="Lato" panose="020F0502020204030203" pitchFamily="34" charset="0"/>
              </a:rPr>
              <a:t>P</a:t>
            </a: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urpose of this rule : </a:t>
            </a:r>
            <a:r>
              <a:rPr lang="en-GB" sz="1600" u="sng" dirty="0">
                <a:solidFill>
                  <a:srgbClr val="000000"/>
                </a:solidFill>
                <a:effectLst/>
                <a:latin typeface="Lato" panose="020F0502020204030203" pitchFamily="34" charset="0"/>
                <a:ea typeface="Lato" panose="020F0502020204030203" pitchFamily="34" charset="0"/>
                <a:cs typeface="Lato" panose="020F0502020204030203" pitchFamily="34" charset="0"/>
              </a:rPr>
              <a:t>Mansion Place Limited v Fox Industrial Services Limited</a:t>
            </a: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 [2021] EWHC 2747 (TCC) at [59]; </a:t>
            </a:r>
            <a:r>
              <a:rPr lang="en-GB" sz="1600" u="sng" dirty="0">
                <a:solidFill>
                  <a:srgbClr val="000000"/>
                </a:solidFill>
                <a:effectLst/>
                <a:latin typeface="Lato" panose="020F0502020204030203" pitchFamily="34" charset="0"/>
                <a:ea typeface="Lato" panose="020F0502020204030203" pitchFamily="34" charset="0"/>
                <a:cs typeface="Lato" panose="020F0502020204030203" pitchFamily="34" charset="0"/>
              </a:rPr>
              <a:t>Anan Kasei Co Ltd v Neo Chemicals &amp; Oxides (Europe) Ltd</a:t>
            </a: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 [2022] EWHC 708 (Ch) [13].</a:t>
            </a:r>
            <a:endParaRPr lang="en-GB" sz="1600" dirty="0">
              <a:effectLst/>
              <a:latin typeface="Lato" panose="020F0502020204030203" pitchFamily="34" charset="0"/>
              <a:ea typeface="Lato" panose="020F0502020204030203" pitchFamily="34" charset="0"/>
              <a:cs typeface="Lato" panose="020F0502020204030203" pitchFamily="34" charset="0"/>
            </a:endParaRPr>
          </a:p>
          <a:p>
            <a:pPr marL="342900" marR="127000" lvl="0" indent="-342900" algn="just">
              <a:lnSpc>
                <a:spcPct val="125000"/>
              </a:lnSpc>
              <a:spcBef>
                <a:spcPts val="600"/>
              </a:spcBef>
              <a:spcAft>
                <a:spcPts val="600"/>
              </a:spcAft>
              <a:buFont typeface="Symbol" panose="05050102010706020507" pitchFamily="18" charset="2"/>
              <a:buChar char=""/>
            </a:pP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During evidence in chief given otherwise than by witness statement, the witness’s memory may be refreshed by being shown a document, but only if the witness created or saw the document while the facts evidenced by or referred to in the document were still fresh in their mind, so that they would have known if they were accurate or inaccurate (</a:t>
            </a:r>
            <a:r>
              <a:rPr lang="en-GB" sz="1600" b="1" dirty="0">
                <a:solidFill>
                  <a:srgbClr val="000000"/>
                </a:solidFill>
                <a:effectLst/>
                <a:latin typeface="Lato" panose="020F0502020204030203" pitchFamily="34" charset="0"/>
                <a:ea typeface="Lato" panose="020F0502020204030203" pitchFamily="34" charset="0"/>
                <a:cs typeface="Lato" panose="020F0502020204030203" pitchFamily="34" charset="0"/>
              </a:rPr>
              <a:t>SBP, 2.6</a:t>
            </a: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a:t>
            </a:r>
            <a:endParaRPr lang="en-GB" sz="1600" dirty="0">
              <a:effectLst/>
              <a:latin typeface="Lato" panose="020F0502020204030203" pitchFamily="34" charset="0"/>
              <a:ea typeface="Lato" panose="020F0502020204030203" pitchFamily="34" charset="0"/>
              <a:cs typeface="Lato" panose="020F0502020204030203" pitchFamily="34" charset="0"/>
            </a:endParaRPr>
          </a:p>
          <a:p>
            <a:pPr marL="342900" marR="127000" lvl="0" indent="-342900" algn="just">
              <a:lnSpc>
                <a:spcPct val="125000"/>
              </a:lnSpc>
              <a:spcBef>
                <a:spcPts val="600"/>
              </a:spcBef>
              <a:spcAft>
                <a:spcPts val="600"/>
              </a:spcAft>
              <a:buFont typeface="Symbol" panose="05050102010706020507" pitchFamily="18" charset="2"/>
              <a:buChar char=""/>
            </a:pP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Particular caution should be exercised before or when showing a witness any document they did not create or see while the facts evidenced by or referred to in the document were fresh in their mind (</a:t>
            </a:r>
            <a:r>
              <a:rPr lang="en-GB" sz="1600" b="1" dirty="0">
                <a:solidFill>
                  <a:srgbClr val="000000"/>
                </a:solidFill>
                <a:effectLst/>
                <a:latin typeface="Lato" panose="020F0502020204030203" pitchFamily="34" charset="0"/>
                <a:ea typeface="Lato" panose="020F0502020204030203" pitchFamily="34" charset="0"/>
                <a:cs typeface="Lato" panose="020F0502020204030203" pitchFamily="34" charset="0"/>
              </a:rPr>
              <a:t>SBP, 3.4</a:t>
            </a: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a:t>
            </a:r>
            <a:endParaRPr lang="en-GB" sz="1600" dirty="0">
              <a:effectLst/>
              <a:latin typeface="Lato" panose="020F0502020204030203" pitchFamily="34" charset="0"/>
              <a:ea typeface="Lato" panose="020F0502020204030203" pitchFamily="34" charset="0"/>
              <a:cs typeface="Lato" panose="020F0502020204030203" pitchFamily="34" charset="0"/>
            </a:endParaRPr>
          </a:p>
          <a:p>
            <a:pPr algn="just">
              <a:spcBef>
                <a:spcPts val="600"/>
              </a:spcBef>
              <a:spcAft>
                <a:spcPts val="600"/>
              </a:spcAft>
            </a:pPr>
            <a:r>
              <a:rPr lang="en-GB" sz="1800" dirty="0">
                <a:effectLst/>
                <a:latin typeface="Lato" panose="020F0502020204030203" pitchFamily="34" charset="0"/>
                <a:ea typeface="Lato" panose="020F0502020204030203" pitchFamily="34" charset="0"/>
                <a:cs typeface="Lato" panose="020F0502020204030203" pitchFamily="34" charset="0"/>
              </a:rPr>
              <a:t> </a:t>
            </a:r>
          </a:p>
        </p:txBody>
      </p:sp>
      <p:pic>
        <p:nvPicPr>
          <p:cNvPr id="7" name="Picture 6" descr="Icon&#10;&#10;Description automatically generated">
            <a:extLst>
              <a:ext uri="{FF2B5EF4-FFF2-40B4-BE49-F238E27FC236}">
                <a16:creationId xmlns:a16="http://schemas.microsoft.com/office/drawing/2014/main" id="{1F1DF3CB-815D-A56A-54E3-D74E918C85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100" y="446507"/>
            <a:ext cx="787400" cy="787400"/>
          </a:xfrm>
          <a:prstGeom prst="rect">
            <a:avLst/>
          </a:prstGeom>
        </p:spPr>
      </p:pic>
    </p:spTree>
    <p:extLst>
      <p:ext uri="{BB962C8B-B14F-4D97-AF65-F5344CB8AC3E}">
        <p14:creationId xmlns:p14="http://schemas.microsoft.com/office/powerpoint/2010/main" val="3108070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96D9CCC-928D-4795-984C-271D18ABA984}"/>
              </a:ext>
            </a:extLst>
          </p:cNvPr>
          <p:cNvSpPr/>
          <p:nvPr/>
        </p:nvSpPr>
        <p:spPr>
          <a:xfrm>
            <a:off x="0" y="0"/>
            <a:ext cx="393700" cy="6858000"/>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F9641477-4519-46FB-9CA8-2DB4259AAAF9}"/>
              </a:ext>
            </a:extLst>
          </p:cNvPr>
          <p:cNvSpPr/>
          <p:nvPr/>
        </p:nvSpPr>
        <p:spPr>
          <a:xfrm>
            <a:off x="393700" y="0"/>
            <a:ext cx="901700" cy="6858000"/>
          </a:xfrm>
          <a:prstGeom prst="rect">
            <a:avLst/>
          </a:prstGeom>
          <a:solidFill>
            <a:srgbClr val="A9222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3D3131A2-ED35-4D68-89EC-A1FB5A5654FB}"/>
              </a:ext>
            </a:extLst>
          </p:cNvPr>
          <p:cNvSpPr txBox="1"/>
          <p:nvPr/>
        </p:nvSpPr>
        <p:spPr>
          <a:xfrm>
            <a:off x="1866900" y="508000"/>
            <a:ext cx="8382000" cy="630942"/>
          </a:xfrm>
          <a:prstGeom prst="rect">
            <a:avLst/>
          </a:prstGeom>
          <a:noFill/>
        </p:spPr>
        <p:txBody>
          <a:bodyPr wrap="square" rtlCol="0">
            <a:spAutoFit/>
          </a:bodyPr>
          <a:lstStyle/>
          <a:p>
            <a:r>
              <a:rPr lang="en-GB" sz="3500" dirty="0">
                <a:solidFill>
                  <a:srgbClr val="A92220"/>
                </a:solidFill>
                <a:latin typeface="Lato" panose="020F0502020204030203" pitchFamily="34" charset="0"/>
              </a:rPr>
              <a:t>Non-compliance – </a:t>
            </a:r>
            <a:r>
              <a:rPr lang="en-GB" sz="3500" b="1" dirty="0">
                <a:solidFill>
                  <a:srgbClr val="A92220"/>
                </a:solidFill>
                <a:latin typeface="Lato" panose="020F0502020204030203" pitchFamily="34" charset="0"/>
              </a:rPr>
              <a:t>sanctions</a:t>
            </a:r>
          </a:p>
        </p:txBody>
      </p:sp>
      <p:sp>
        <p:nvSpPr>
          <p:cNvPr id="9" name="TextBox 8">
            <a:extLst>
              <a:ext uri="{FF2B5EF4-FFF2-40B4-BE49-F238E27FC236}">
                <a16:creationId xmlns:a16="http://schemas.microsoft.com/office/drawing/2014/main" id="{D188C855-ABE6-47C9-B26D-A93EFDDF107C}"/>
              </a:ext>
            </a:extLst>
          </p:cNvPr>
          <p:cNvSpPr txBox="1"/>
          <p:nvPr/>
        </p:nvSpPr>
        <p:spPr>
          <a:xfrm>
            <a:off x="1866900" y="1740781"/>
            <a:ext cx="8382000" cy="3786742"/>
          </a:xfrm>
          <a:prstGeom prst="rect">
            <a:avLst/>
          </a:prstGeom>
          <a:noFill/>
        </p:spPr>
        <p:txBody>
          <a:bodyPr wrap="square" rtlCol="0">
            <a:spAutoFit/>
          </a:bodyPr>
          <a:lstStyle/>
          <a:p>
            <a:pPr lvl="0" algn="just">
              <a:lnSpc>
                <a:spcPct val="125000"/>
              </a:lnSpc>
              <a:spcBef>
                <a:spcPts val="600"/>
              </a:spcBef>
              <a:spcAft>
                <a:spcPts val="600"/>
              </a:spcAft>
            </a:pP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Without limiting the Court’s powers of case management and sanction, the PD refers to the following actions the Court may take in the event of non-compliance:</a:t>
            </a:r>
            <a:endParaRPr lang="en-GB" dirty="0">
              <a:effectLst/>
              <a:latin typeface="Lato" panose="020F0502020204030203" pitchFamily="34" charset="0"/>
              <a:ea typeface="Lato" panose="020F0502020204030203" pitchFamily="34" charset="0"/>
              <a:cs typeface="Lato" panose="020F0502020204030203" pitchFamily="34" charset="0"/>
            </a:endParaRPr>
          </a:p>
          <a:p>
            <a:pPr marL="357188" lvl="1" indent="-357188" algn="just">
              <a:lnSpc>
                <a:spcPct val="125000"/>
              </a:lnSpc>
              <a:spcBef>
                <a:spcPts val="600"/>
              </a:spcBef>
              <a:spcAft>
                <a:spcPts val="600"/>
              </a:spcAft>
              <a:buFont typeface="Lato" panose="020F0502020204030203" pitchFamily="34" charset="0"/>
              <a:buChar char="—"/>
            </a:pP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refuse to give or withdraw permission to rely on, or strike out, part or all of a trial witness statement,</a:t>
            </a:r>
            <a:endParaRPr lang="en-GB" dirty="0">
              <a:effectLst/>
              <a:latin typeface="Lato" panose="020F0502020204030203" pitchFamily="34" charset="0"/>
              <a:ea typeface="Lato" panose="020F0502020204030203" pitchFamily="34" charset="0"/>
              <a:cs typeface="Lato" panose="020F0502020204030203" pitchFamily="34" charset="0"/>
            </a:endParaRPr>
          </a:p>
          <a:p>
            <a:pPr marL="357188" lvl="1" indent="-357188" algn="just">
              <a:lnSpc>
                <a:spcPct val="125000"/>
              </a:lnSpc>
              <a:spcBef>
                <a:spcPts val="600"/>
              </a:spcBef>
              <a:spcAft>
                <a:spcPts val="600"/>
              </a:spcAft>
              <a:buFont typeface="Lato" panose="020F0502020204030203" pitchFamily="34" charset="0"/>
              <a:buChar char="—"/>
            </a:pP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order that a trial witness statement be re-drafted in accordance with this Practice Direction or as may be directed by the court,</a:t>
            </a:r>
            <a:endParaRPr lang="en-GB" dirty="0">
              <a:effectLst/>
              <a:latin typeface="Lato" panose="020F0502020204030203" pitchFamily="34" charset="0"/>
              <a:ea typeface="Lato" panose="020F0502020204030203" pitchFamily="34" charset="0"/>
              <a:cs typeface="Lato" panose="020F0502020204030203" pitchFamily="34" charset="0"/>
            </a:endParaRPr>
          </a:p>
          <a:p>
            <a:pPr marL="357188" lvl="1" indent="-357188" algn="just">
              <a:lnSpc>
                <a:spcPct val="125000"/>
              </a:lnSpc>
              <a:spcBef>
                <a:spcPts val="600"/>
              </a:spcBef>
              <a:spcAft>
                <a:spcPts val="600"/>
              </a:spcAft>
              <a:buFont typeface="Lato" panose="020F0502020204030203" pitchFamily="34" charset="0"/>
              <a:buChar char="—"/>
            </a:pP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make an adverse costs order against the non-complying party, and</a:t>
            </a:r>
            <a:endParaRPr lang="en-GB" dirty="0">
              <a:effectLst/>
              <a:latin typeface="Lato" panose="020F0502020204030203" pitchFamily="34" charset="0"/>
              <a:ea typeface="Lato" panose="020F0502020204030203" pitchFamily="34" charset="0"/>
              <a:cs typeface="Lato" panose="020F0502020204030203" pitchFamily="34" charset="0"/>
            </a:endParaRPr>
          </a:p>
          <a:p>
            <a:pPr marL="357188" lvl="1" indent="-357188" algn="just">
              <a:lnSpc>
                <a:spcPct val="125000"/>
              </a:lnSpc>
              <a:spcBef>
                <a:spcPts val="600"/>
              </a:spcBef>
              <a:spcAft>
                <a:spcPts val="600"/>
              </a:spcAft>
              <a:buFont typeface="Lato" panose="020F0502020204030203" pitchFamily="34" charset="0"/>
              <a:buChar char="—"/>
            </a:pP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order a witness to give some or all of their evidence in chief orally (</a:t>
            </a:r>
            <a:r>
              <a:rPr lang="en-GB" b="1" dirty="0">
                <a:solidFill>
                  <a:srgbClr val="000000"/>
                </a:solidFill>
                <a:effectLst/>
                <a:latin typeface="Lato" panose="020F0502020204030203" pitchFamily="34" charset="0"/>
                <a:ea typeface="Lato" panose="020F0502020204030203" pitchFamily="34" charset="0"/>
                <a:cs typeface="Lato" panose="020F0502020204030203" pitchFamily="34" charset="0"/>
              </a:rPr>
              <a:t>PD, 5.2</a:t>
            </a: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a:t>
            </a:r>
            <a:endParaRPr lang="en-GB" dirty="0">
              <a:effectLst/>
              <a:latin typeface="Lato" panose="020F0502020204030203" pitchFamily="34" charset="0"/>
              <a:ea typeface="Lato" panose="020F0502020204030203" pitchFamily="34" charset="0"/>
              <a:cs typeface="Lato" panose="020F0502020204030203" pitchFamily="34" charset="0"/>
            </a:endParaRPr>
          </a:p>
        </p:txBody>
      </p:sp>
      <p:pic>
        <p:nvPicPr>
          <p:cNvPr id="7" name="Picture 6" descr="Icon&#10;&#10;Description automatically generated">
            <a:extLst>
              <a:ext uri="{FF2B5EF4-FFF2-40B4-BE49-F238E27FC236}">
                <a16:creationId xmlns:a16="http://schemas.microsoft.com/office/drawing/2014/main" id="{C6C8CB0B-2458-43DF-BF49-B48AAA6AA8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100" y="446507"/>
            <a:ext cx="787400" cy="787400"/>
          </a:xfrm>
          <a:prstGeom prst="rect">
            <a:avLst/>
          </a:prstGeom>
        </p:spPr>
      </p:pic>
    </p:spTree>
    <p:extLst>
      <p:ext uri="{BB962C8B-B14F-4D97-AF65-F5344CB8AC3E}">
        <p14:creationId xmlns:p14="http://schemas.microsoft.com/office/powerpoint/2010/main" val="3357249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96D9CCC-928D-4795-984C-271D18ABA984}"/>
              </a:ext>
            </a:extLst>
          </p:cNvPr>
          <p:cNvSpPr/>
          <p:nvPr/>
        </p:nvSpPr>
        <p:spPr>
          <a:xfrm>
            <a:off x="0" y="0"/>
            <a:ext cx="393700" cy="6858000"/>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F9641477-4519-46FB-9CA8-2DB4259AAAF9}"/>
              </a:ext>
            </a:extLst>
          </p:cNvPr>
          <p:cNvSpPr/>
          <p:nvPr/>
        </p:nvSpPr>
        <p:spPr>
          <a:xfrm>
            <a:off x="393700" y="0"/>
            <a:ext cx="901700" cy="6858000"/>
          </a:xfrm>
          <a:prstGeom prst="rect">
            <a:avLst/>
          </a:prstGeom>
          <a:solidFill>
            <a:srgbClr val="A9222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3D3131A2-ED35-4D68-89EC-A1FB5A5654FB}"/>
              </a:ext>
            </a:extLst>
          </p:cNvPr>
          <p:cNvSpPr txBox="1"/>
          <p:nvPr/>
        </p:nvSpPr>
        <p:spPr>
          <a:xfrm>
            <a:off x="1866900" y="508000"/>
            <a:ext cx="8382000" cy="630942"/>
          </a:xfrm>
          <a:prstGeom prst="rect">
            <a:avLst/>
          </a:prstGeom>
          <a:noFill/>
        </p:spPr>
        <p:txBody>
          <a:bodyPr wrap="square" rtlCol="0">
            <a:spAutoFit/>
          </a:bodyPr>
          <a:lstStyle/>
          <a:p>
            <a:r>
              <a:rPr lang="en-GB" sz="3500" dirty="0">
                <a:solidFill>
                  <a:srgbClr val="A92220"/>
                </a:solidFill>
                <a:latin typeface="Lato" panose="020F0502020204030203" pitchFamily="34" charset="0"/>
              </a:rPr>
              <a:t>Non-compliance – </a:t>
            </a:r>
            <a:r>
              <a:rPr lang="en-GB" sz="3500" b="1" dirty="0">
                <a:solidFill>
                  <a:srgbClr val="A92220"/>
                </a:solidFill>
                <a:latin typeface="Lato" panose="020F0502020204030203" pitchFamily="34" charset="0"/>
              </a:rPr>
              <a:t>parties’</a:t>
            </a:r>
            <a:r>
              <a:rPr lang="en-GB" sz="3500" dirty="0">
                <a:solidFill>
                  <a:srgbClr val="A92220"/>
                </a:solidFill>
                <a:latin typeface="Lato" panose="020F0502020204030203" pitchFamily="34" charset="0"/>
              </a:rPr>
              <a:t> </a:t>
            </a:r>
            <a:r>
              <a:rPr lang="en-GB" sz="3500" b="1" dirty="0">
                <a:solidFill>
                  <a:srgbClr val="A92220"/>
                </a:solidFill>
                <a:latin typeface="Lato" panose="020F0502020204030203" pitchFamily="34" charset="0"/>
              </a:rPr>
              <a:t>approach</a:t>
            </a:r>
          </a:p>
        </p:txBody>
      </p:sp>
      <p:sp>
        <p:nvSpPr>
          <p:cNvPr id="9" name="TextBox 8">
            <a:extLst>
              <a:ext uri="{FF2B5EF4-FFF2-40B4-BE49-F238E27FC236}">
                <a16:creationId xmlns:a16="http://schemas.microsoft.com/office/drawing/2014/main" id="{D188C855-ABE6-47C9-B26D-A93EFDDF107C}"/>
              </a:ext>
            </a:extLst>
          </p:cNvPr>
          <p:cNvSpPr txBox="1"/>
          <p:nvPr/>
        </p:nvSpPr>
        <p:spPr>
          <a:xfrm>
            <a:off x="1866900" y="1510214"/>
            <a:ext cx="9093200" cy="6340197"/>
          </a:xfrm>
          <a:prstGeom prst="rect">
            <a:avLst/>
          </a:prstGeom>
          <a:noFill/>
        </p:spPr>
        <p:txBody>
          <a:bodyPr wrap="square" rtlCol="0">
            <a:spAutoFit/>
          </a:bodyPr>
          <a:lstStyle/>
          <a:p>
            <a:pPr marL="357188" indent="-357188">
              <a:buFont typeface="Lato" panose="020F0502020204030203" pitchFamily="34" charset="0"/>
              <a:buChar char="—"/>
            </a:pPr>
            <a:r>
              <a:rPr lang="en-GB" sz="1400" kern="100" dirty="0">
                <a:effectLst/>
                <a:latin typeface="Lato" panose="020F0502020204030203" pitchFamily="34" charset="0"/>
                <a:ea typeface="Lato" panose="020F0502020204030203" pitchFamily="34" charset="0"/>
                <a:cs typeface="Lato" panose="020F0502020204030203" pitchFamily="34" charset="0"/>
              </a:rPr>
              <a:t>No hard and </a:t>
            </a:r>
            <a:r>
              <a:rPr lang="en-GB" sz="1400" kern="100" dirty="0">
                <a:latin typeface="Lato" panose="020F0502020204030203" pitchFamily="34" charset="0"/>
                <a:ea typeface="Lato" panose="020F0502020204030203" pitchFamily="34" charset="0"/>
                <a:cs typeface="Lato" panose="020F0502020204030203" pitchFamily="34" charset="0"/>
              </a:rPr>
              <a:t>fast rules: “</a:t>
            </a:r>
            <a:r>
              <a:rPr lang="en-GB" sz="1400" i="1" kern="100" dirty="0">
                <a:latin typeface="Lato" panose="020F0502020204030203" pitchFamily="34" charset="0"/>
                <a:ea typeface="Lato" panose="020F0502020204030203" pitchFamily="34" charset="0"/>
                <a:cs typeface="Lato" panose="020F0502020204030203" pitchFamily="34" charset="0"/>
              </a:rPr>
              <a:t>exercise common sense and sound judgment, having regard to the seriousness of the breach and to the importance of proportionality</a:t>
            </a:r>
            <a:r>
              <a:rPr lang="en-GB" sz="1400" kern="100" dirty="0">
                <a:latin typeface="Lato" panose="020F0502020204030203" pitchFamily="34" charset="0"/>
                <a:ea typeface="Lato" panose="020F0502020204030203" pitchFamily="34" charset="0"/>
                <a:cs typeface="Lato" panose="020F0502020204030203" pitchFamily="34" charset="0"/>
              </a:rPr>
              <a:t>”: </a:t>
            </a:r>
            <a:r>
              <a:rPr lang="en-GB" sz="1400" u="sng" kern="100" dirty="0">
                <a:latin typeface="Lato" panose="020F0502020204030203" pitchFamily="34" charset="0"/>
                <a:ea typeface="Lato" panose="020F0502020204030203" pitchFamily="34" charset="0"/>
                <a:cs typeface="Lato" panose="020F0502020204030203" pitchFamily="34" charset="0"/>
              </a:rPr>
              <a:t>Curtis v Zurich</a:t>
            </a:r>
            <a:r>
              <a:rPr lang="en-GB" sz="1400" kern="100" dirty="0">
                <a:latin typeface="Lato" panose="020F0502020204030203" pitchFamily="34" charset="0"/>
                <a:ea typeface="Lato" panose="020F0502020204030203" pitchFamily="34" charset="0"/>
                <a:cs typeface="Lato" panose="020F0502020204030203" pitchFamily="34" charset="0"/>
              </a:rPr>
              <a:t> [2022] EWHC 1749 at [5].</a:t>
            </a:r>
          </a:p>
          <a:p>
            <a:pPr marL="357188" indent="-357188">
              <a:buFont typeface="Lato" panose="020F0502020204030203" pitchFamily="34" charset="0"/>
              <a:buChar char="—"/>
            </a:pPr>
            <a:endParaRPr lang="en-GB" sz="1400" kern="100" dirty="0">
              <a:latin typeface="Lato" panose="020F0502020204030203" pitchFamily="34" charset="0"/>
              <a:ea typeface="Lato" panose="020F0502020204030203" pitchFamily="34" charset="0"/>
              <a:cs typeface="Lato" panose="020F0502020204030203" pitchFamily="34" charset="0"/>
            </a:endParaRPr>
          </a:p>
          <a:p>
            <a:pPr marL="814388" lvl="1" indent="-357188">
              <a:buFont typeface="Lato" panose="020F0502020204030203" pitchFamily="34" charset="0"/>
              <a:buChar char="—"/>
            </a:pPr>
            <a:r>
              <a:rPr lang="en-GB" sz="1400" kern="100" dirty="0">
                <a:latin typeface="Lato" panose="020F0502020204030203" pitchFamily="34" charset="0"/>
                <a:ea typeface="Lato" panose="020F0502020204030203" pitchFamily="34" charset="0"/>
                <a:cs typeface="Lato" panose="020F0502020204030203" pitchFamily="34" charset="0"/>
              </a:rPr>
              <a:t>PD “</a:t>
            </a:r>
            <a:r>
              <a:rPr lang="en-GB" sz="1400" i="1" kern="100" dirty="0">
                <a:latin typeface="Lato" panose="020F0502020204030203" pitchFamily="34" charset="0"/>
                <a:ea typeface="Lato" panose="020F0502020204030203" pitchFamily="34" charset="0"/>
                <a:cs typeface="Lato" panose="020F0502020204030203" pitchFamily="34" charset="0"/>
              </a:rPr>
              <a:t>not to be taken as an encouragement to go through witness statements with a fine-tooth comb for the purpose of identifying as many instances of compliance as possible for use in trench warfare</a:t>
            </a:r>
            <a:r>
              <a:rPr lang="en-GB" sz="1400" kern="100" dirty="0">
                <a:latin typeface="Lato" panose="020F0502020204030203" pitchFamily="34" charset="0"/>
                <a:ea typeface="Lato" panose="020F0502020204030203" pitchFamily="34" charset="0"/>
                <a:cs typeface="Lato" panose="020F0502020204030203" pitchFamily="34" charset="0"/>
              </a:rPr>
              <a:t>”</a:t>
            </a:r>
          </a:p>
          <a:p>
            <a:pPr marL="357188" indent="-357188">
              <a:buFont typeface="Lato" panose="020F0502020204030203" pitchFamily="34" charset="0"/>
              <a:buChar char="—"/>
            </a:pPr>
            <a:endParaRPr lang="en-GB" sz="1400" kern="100" dirty="0">
              <a:latin typeface="Lato" panose="020F0502020204030203" pitchFamily="34" charset="0"/>
              <a:ea typeface="Lato" panose="020F0502020204030203" pitchFamily="34" charset="0"/>
              <a:cs typeface="Lato" panose="020F0502020204030203" pitchFamily="34" charset="0"/>
            </a:endParaRPr>
          </a:p>
          <a:p>
            <a:pPr marL="814388" lvl="1" indent="-357188">
              <a:buFont typeface="Lato" panose="020F0502020204030203" pitchFamily="34" charset="0"/>
              <a:buChar char="—"/>
            </a:pPr>
            <a:r>
              <a:rPr lang="en-GB" sz="1400" kern="100" dirty="0">
                <a:latin typeface="Lato" panose="020F0502020204030203" pitchFamily="34" charset="0"/>
                <a:ea typeface="Lato" panose="020F0502020204030203" pitchFamily="34" charset="0"/>
                <a:cs typeface="Lato" panose="020F0502020204030203" pitchFamily="34" charset="0"/>
              </a:rPr>
              <a:t>PD “</a:t>
            </a:r>
            <a:r>
              <a:rPr lang="en-GB" sz="1400" i="1" kern="100" dirty="0">
                <a:latin typeface="Lato" panose="020F0502020204030203" pitchFamily="34" charset="0"/>
                <a:ea typeface="Lato" panose="020F0502020204030203" pitchFamily="34" charset="0"/>
                <a:cs typeface="Lato" panose="020F0502020204030203" pitchFamily="34" charset="0"/>
              </a:rPr>
              <a:t>should not be taken as a weapon with which to fillet from a witness statement either two or three words at various points or essentially insignificant failures to comply with</a:t>
            </a:r>
            <a:r>
              <a:rPr lang="en-GB" sz="1400" kern="100" dirty="0">
                <a:latin typeface="Lato" panose="020F0502020204030203" pitchFamily="34" charset="0"/>
                <a:ea typeface="Lato" panose="020F0502020204030203" pitchFamily="34" charset="0"/>
                <a:cs typeface="Lato" panose="020F0502020204030203" pitchFamily="34" charset="0"/>
              </a:rPr>
              <a:t> [the PD] </a:t>
            </a:r>
            <a:r>
              <a:rPr lang="en-GB" sz="1400" i="1" kern="100" dirty="0">
                <a:latin typeface="Lato" panose="020F0502020204030203" pitchFamily="34" charset="0"/>
                <a:ea typeface="Lato" panose="020F0502020204030203" pitchFamily="34" charset="0"/>
                <a:cs typeface="Lato" panose="020F0502020204030203" pitchFamily="34" charset="0"/>
              </a:rPr>
              <a:t>in a witness statement</a:t>
            </a:r>
            <a:r>
              <a:rPr lang="en-GB" sz="1400" kern="100" dirty="0">
                <a:latin typeface="Lato" panose="020F0502020204030203" pitchFamily="34" charset="0"/>
                <a:ea typeface="Lato" panose="020F0502020204030203" pitchFamily="34" charset="0"/>
                <a:cs typeface="Lato" panose="020F0502020204030203" pitchFamily="34" charset="0"/>
              </a:rPr>
              <a:t>”: </a:t>
            </a:r>
            <a:r>
              <a:rPr lang="en-GB" sz="1400" u="sng" kern="100" dirty="0">
                <a:latin typeface="Lato" panose="020F0502020204030203" pitchFamily="34" charset="0"/>
                <a:ea typeface="Lato" panose="020F0502020204030203" pitchFamily="34" charset="0"/>
                <a:cs typeface="Lato" panose="020F0502020204030203" pitchFamily="34" charset="0"/>
              </a:rPr>
              <a:t>Lifestyle Equities</a:t>
            </a:r>
            <a:r>
              <a:rPr lang="en-GB" sz="1400" kern="100" dirty="0">
                <a:latin typeface="Lato" panose="020F0502020204030203" pitchFamily="34" charset="0"/>
                <a:ea typeface="Lato" panose="020F0502020204030203" pitchFamily="34" charset="0"/>
                <a:cs typeface="Lato" panose="020F0502020204030203" pitchFamily="34" charset="0"/>
              </a:rPr>
              <a:t> </a:t>
            </a:r>
            <a:r>
              <a:rPr lang="da-DK" sz="1400" b="0" i="0" dirty="0">
                <a:effectLst/>
                <a:latin typeface="Lato" panose="020F0502020204030203" pitchFamily="34" charset="0"/>
                <a:ea typeface="Lato" panose="020F0502020204030203" pitchFamily="34" charset="0"/>
                <a:cs typeface="Lato" panose="020F0502020204030203" pitchFamily="34" charset="0"/>
              </a:rPr>
              <a:t>[2022] F.S.R. 22 at </a:t>
            </a:r>
            <a:r>
              <a:rPr lang="en-GB" sz="1400" kern="100" dirty="0">
                <a:latin typeface="Lato" panose="020F0502020204030203" pitchFamily="34" charset="0"/>
                <a:ea typeface="Lato" panose="020F0502020204030203" pitchFamily="34" charset="0"/>
                <a:cs typeface="Lato" panose="020F0502020204030203" pitchFamily="34" charset="0"/>
              </a:rPr>
              <a:t>[98].</a:t>
            </a:r>
          </a:p>
          <a:p>
            <a:pPr marL="357188" indent="-357188">
              <a:spcBef>
                <a:spcPts val="0"/>
              </a:spcBef>
              <a:spcAft>
                <a:spcPts val="0"/>
              </a:spcAft>
              <a:buFont typeface="Lato" panose="020F0502020204030203" pitchFamily="34" charset="0"/>
              <a:buChar char="—"/>
            </a:pPr>
            <a:endParaRPr lang="en-GB" sz="1400" kern="100" dirty="0">
              <a:latin typeface="Lato" panose="020F0502020204030203" pitchFamily="34" charset="0"/>
              <a:ea typeface="Lato" panose="020F0502020204030203" pitchFamily="34" charset="0"/>
              <a:cs typeface="Lato" panose="020F0502020204030203" pitchFamily="34" charset="0"/>
            </a:endParaRPr>
          </a:p>
          <a:p>
            <a:pPr marL="357188" indent="-357188">
              <a:buFont typeface="Lato" panose="020F0502020204030203" pitchFamily="34" charset="0"/>
              <a:buChar char="—"/>
            </a:pPr>
            <a:r>
              <a:rPr lang="en-GB" sz="1400" kern="100" dirty="0">
                <a:latin typeface="Lato" panose="020F0502020204030203" pitchFamily="34" charset="0"/>
                <a:ea typeface="Lato" panose="020F0502020204030203" pitchFamily="34" charset="0"/>
                <a:cs typeface="Lato" panose="020F0502020204030203" pitchFamily="34" charset="0"/>
              </a:rPr>
              <a:t>In the majority of cases it ought to be reasonably easy to decide whether or not there has been a breach that is more than merely trivial: </a:t>
            </a:r>
            <a:r>
              <a:rPr lang="en-GB" sz="1400" u="sng" kern="100" dirty="0">
                <a:latin typeface="Lato" panose="020F0502020204030203" pitchFamily="34" charset="0"/>
                <a:ea typeface="Lato" panose="020F0502020204030203" pitchFamily="34" charset="0"/>
                <a:cs typeface="Lato" panose="020F0502020204030203" pitchFamily="34" charset="0"/>
              </a:rPr>
              <a:t>Blue Manchester</a:t>
            </a:r>
            <a:r>
              <a:rPr lang="en-GB" sz="1400" kern="100" dirty="0">
                <a:latin typeface="Lato" panose="020F0502020204030203" pitchFamily="34" charset="0"/>
                <a:ea typeface="Lato" panose="020F0502020204030203" pitchFamily="34" charset="0"/>
                <a:cs typeface="Lato" panose="020F0502020204030203" pitchFamily="34" charset="0"/>
              </a:rPr>
              <a:t> [23].</a:t>
            </a:r>
          </a:p>
          <a:p>
            <a:pPr marL="357188" indent="-357188">
              <a:spcBef>
                <a:spcPts val="0"/>
              </a:spcBef>
              <a:spcAft>
                <a:spcPts val="0"/>
              </a:spcAft>
              <a:buFont typeface="Lato" panose="020F0502020204030203" pitchFamily="34" charset="0"/>
              <a:buChar char="—"/>
            </a:pPr>
            <a:endParaRPr lang="en-GB" sz="1400" kern="100" dirty="0">
              <a:effectLst/>
              <a:latin typeface="Lato" panose="020F0502020204030203" pitchFamily="34" charset="0"/>
              <a:ea typeface="Lato" panose="020F0502020204030203" pitchFamily="34" charset="0"/>
              <a:cs typeface="Lato" panose="020F0502020204030203" pitchFamily="34" charset="0"/>
            </a:endParaRPr>
          </a:p>
          <a:p>
            <a:pPr marL="357188" indent="-357188">
              <a:spcBef>
                <a:spcPts val="0"/>
              </a:spcBef>
              <a:spcAft>
                <a:spcPts val="0"/>
              </a:spcAft>
              <a:buFont typeface="Lato" panose="020F0502020204030203" pitchFamily="34" charset="0"/>
              <a:buChar char="—"/>
            </a:pPr>
            <a:r>
              <a:rPr lang="en-GB" sz="1400" kern="100" dirty="0">
                <a:effectLst/>
                <a:latin typeface="Lato" panose="020F0502020204030203" pitchFamily="34" charset="0"/>
                <a:ea typeface="Lato" panose="020F0502020204030203" pitchFamily="34" charset="0"/>
                <a:cs typeface="Lato" panose="020F0502020204030203" pitchFamily="34" charset="0"/>
              </a:rPr>
              <a:t>Raise concerns with other side – in a sensible and proportionate way: </a:t>
            </a:r>
            <a:r>
              <a:rPr lang="en-GB" sz="1400" u="sng" kern="0" dirty="0">
                <a:solidFill>
                  <a:srgbClr val="000000"/>
                </a:solidFill>
                <a:effectLst/>
                <a:latin typeface="Lato" panose="020F0502020204030203" pitchFamily="34" charset="0"/>
                <a:ea typeface="Lato" panose="020F0502020204030203" pitchFamily="34" charset="0"/>
                <a:cs typeface="Lato" panose="020F0502020204030203" pitchFamily="34" charset="0"/>
              </a:rPr>
              <a:t>Mansion Place</a:t>
            </a:r>
            <a:r>
              <a:rPr lang="en-GB" sz="1400" kern="0" dirty="0">
                <a:solidFill>
                  <a:srgbClr val="000000"/>
                </a:solidFill>
                <a:effectLst/>
                <a:latin typeface="Lato" panose="020F0502020204030203" pitchFamily="34" charset="0"/>
                <a:ea typeface="Lato" panose="020F0502020204030203" pitchFamily="34" charset="0"/>
                <a:cs typeface="Lato" panose="020F0502020204030203" pitchFamily="34" charset="0"/>
              </a:rPr>
              <a:t> [49].</a:t>
            </a:r>
            <a:endParaRPr lang="en-GB" sz="1400" kern="100" dirty="0">
              <a:effectLst/>
              <a:latin typeface="Lato" panose="020F0502020204030203" pitchFamily="34" charset="0"/>
              <a:ea typeface="Lato" panose="020F0502020204030203" pitchFamily="34" charset="0"/>
              <a:cs typeface="Lato" panose="020F0502020204030203" pitchFamily="34" charset="0"/>
            </a:endParaRPr>
          </a:p>
          <a:p>
            <a:pPr>
              <a:spcBef>
                <a:spcPts val="0"/>
              </a:spcBef>
              <a:spcAft>
                <a:spcPts val="0"/>
              </a:spcAft>
            </a:pPr>
            <a:endParaRPr lang="en-GB" sz="1400" kern="100" dirty="0">
              <a:latin typeface="Lato" panose="020F0502020204030203" pitchFamily="34" charset="0"/>
              <a:ea typeface="Lato" panose="020F0502020204030203" pitchFamily="34" charset="0"/>
              <a:cs typeface="Lato" panose="020F0502020204030203" pitchFamily="34" charset="0"/>
            </a:endParaRPr>
          </a:p>
          <a:p>
            <a:pPr marL="357188" indent="-357188">
              <a:spcBef>
                <a:spcPts val="0"/>
              </a:spcBef>
              <a:spcAft>
                <a:spcPts val="0"/>
              </a:spcAft>
              <a:buFont typeface="Lato" panose="020F0502020204030203" pitchFamily="34" charset="0"/>
              <a:buChar char="—"/>
            </a:pPr>
            <a:r>
              <a:rPr lang="en-GB" sz="1400" kern="100" dirty="0">
                <a:effectLst/>
                <a:latin typeface="Lato" panose="020F0502020204030203" pitchFamily="34" charset="0"/>
                <a:ea typeface="Lato" panose="020F0502020204030203" pitchFamily="34" charset="0"/>
                <a:cs typeface="Lato" panose="020F0502020204030203" pitchFamily="34" charset="0"/>
              </a:rPr>
              <a:t>Parties should attempt to reach agreement on revised versions of witness statements: </a:t>
            </a:r>
            <a:r>
              <a:rPr lang="en-GB" sz="1400" u="sng" kern="0" dirty="0">
                <a:solidFill>
                  <a:srgbClr val="000000"/>
                </a:solidFill>
                <a:effectLst/>
                <a:latin typeface="Lato" panose="020F0502020204030203" pitchFamily="34" charset="0"/>
                <a:ea typeface="Lato" panose="020F0502020204030203" pitchFamily="34" charset="0"/>
                <a:cs typeface="Lato" panose="020F0502020204030203" pitchFamily="34" charset="0"/>
              </a:rPr>
              <a:t>Prime London Holdings 11 Limited v </a:t>
            </a:r>
            <a:r>
              <a:rPr lang="en-GB" sz="1400" u="sng" kern="0" dirty="0" err="1">
                <a:solidFill>
                  <a:srgbClr val="000000"/>
                </a:solidFill>
                <a:effectLst/>
                <a:latin typeface="Lato" panose="020F0502020204030203" pitchFamily="34" charset="0"/>
                <a:ea typeface="Lato" panose="020F0502020204030203" pitchFamily="34" charset="0"/>
                <a:cs typeface="Lato" panose="020F0502020204030203" pitchFamily="34" charset="0"/>
              </a:rPr>
              <a:t>Thurloe</a:t>
            </a:r>
            <a:r>
              <a:rPr lang="en-GB" sz="1400" u="sng" kern="0" dirty="0">
                <a:solidFill>
                  <a:srgbClr val="000000"/>
                </a:solidFill>
                <a:effectLst/>
                <a:latin typeface="Lato" panose="020F0502020204030203" pitchFamily="34" charset="0"/>
                <a:ea typeface="Lato" panose="020F0502020204030203" pitchFamily="34" charset="0"/>
                <a:cs typeface="Lato" panose="020F0502020204030203" pitchFamily="34" charset="0"/>
              </a:rPr>
              <a:t> Lodge Limited</a:t>
            </a:r>
            <a:r>
              <a:rPr lang="en-GB" sz="1400" kern="0" dirty="0">
                <a:solidFill>
                  <a:srgbClr val="000000"/>
                </a:solidFill>
                <a:effectLst/>
                <a:latin typeface="Lato" panose="020F0502020204030203" pitchFamily="34" charset="0"/>
                <a:ea typeface="Lato" panose="020F0502020204030203" pitchFamily="34" charset="0"/>
                <a:cs typeface="Lato" panose="020F0502020204030203" pitchFamily="34" charset="0"/>
              </a:rPr>
              <a:t> [2022] EWHC 79 (Ch) at [36].</a:t>
            </a:r>
            <a:endParaRPr lang="en-GB" sz="1400" kern="100" dirty="0">
              <a:effectLst/>
              <a:latin typeface="Lato" panose="020F0502020204030203" pitchFamily="34" charset="0"/>
              <a:ea typeface="Lato" panose="020F0502020204030203" pitchFamily="34" charset="0"/>
              <a:cs typeface="Lato" panose="020F0502020204030203" pitchFamily="34" charset="0"/>
            </a:endParaRPr>
          </a:p>
          <a:p>
            <a:pPr marL="357188" indent="-357188">
              <a:spcBef>
                <a:spcPts val="0"/>
              </a:spcBef>
              <a:spcAft>
                <a:spcPts val="0"/>
              </a:spcAft>
              <a:buFont typeface="Lato" panose="020F0502020204030203" pitchFamily="34" charset="0"/>
              <a:buChar char="—"/>
            </a:pPr>
            <a:endParaRPr lang="en-GB" sz="1400" kern="100" dirty="0">
              <a:latin typeface="Lato" panose="020F0502020204030203" pitchFamily="34" charset="0"/>
              <a:ea typeface="Lato" panose="020F0502020204030203" pitchFamily="34" charset="0"/>
              <a:cs typeface="Lato" panose="020F0502020204030203" pitchFamily="34" charset="0"/>
            </a:endParaRPr>
          </a:p>
          <a:p>
            <a:pPr marL="357188" indent="-357188">
              <a:spcBef>
                <a:spcPts val="0"/>
              </a:spcBef>
              <a:spcAft>
                <a:spcPts val="0"/>
              </a:spcAft>
              <a:buFont typeface="Lato" panose="020F0502020204030203" pitchFamily="34" charset="0"/>
              <a:buChar char="—"/>
            </a:pPr>
            <a:r>
              <a:rPr lang="en-GB" sz="1400" kern="100" dirty="0">
                <a:effectLst/>
                <a:latin typeface="Lato" panose="020F0502020204030203" pitchFamily="34" charset="0"/>
                <a:ea typeface="Lato" panose="020F0502020204030203" pitchFamily="34" charset="0"/>
                <a:cs typeface="Lato" panose="020F0502020204030203" pitchFamily="34" charset="0"/>
              </a:rPr>
              <a:t>If that’s not possible, parties should seek assistance of the Court. </a:t>
            </a:r>
            <a:r>
              <a:rPr lang="en-GB" sz="1400" kern="100" dirty="0">
                <a:latin typeface="Lato" panose="020F0502020204030203" pitchFamily="34" charset="0"/>
                <a:ea typeface="Lato" panose="020F0502020204030203" pitchFamily="34" charset="0"/>
                <a:cs typeface="Lato" panose="020F0502020204030203" pitchFamily="34" charset="0"/>
              </a:rPr>
              <a:t>But they should do so in a sensible and proportionate way: no disruption to trial or unnecessary costs; no satellite litigation: </a:t>
            </a:r>
            <a:r>
              <a:rPr lang="en-GB" sz="1400" u="sng" kern="0" dirty="0">
                <a:solidFill>
                  <a:srgbClr val="000000"/>
                </a:solidFill>
                <a:latin typeface="Lato" panose="020F0502020204030203" pitchFamily="34" charset="0"/>
                <a:ea typeface="Lato" panose="020F0502020204030203" pitchFamily="34" charset="0"/>
                <a:cs typeface="Lato" panose="020F0502020204030203" pitchFamily="34" charset="0"/>
              </a:rPr>
              <a:t>Mansion Place</a:t>
            </a:r>
            <a:r>
              <a:rPr lang="en-GB" sz="1400" kern="0" dirty="0">
                <a:solidFill>
                  <a:srgbClr val="000000"/>
                </a:solidFill>
                <a:latin typeface="Lato" panose="020F0502020204030203" pitchFamily="34" charset="0"/>
                <a:ea typeface="Lato" panose="020F0502020204030203" pitchFamily="34" charset="0"/>
                <a:cs typeface="Lato" panose="020F0502020204030203" pitchFamily="34" charset="0"/>
              </a:rPr>
              <a:t> [49].</a:t>
            </a:r>
            <a:endParaRPr lang="en-GB" sz="1400" kern="100" dirty="0">
              <a:latin typeface="Lato" panose="020F0502020204030203" pitchFamily="34" charset="0"/>
              <a:ea typeface="Lato" panose="020F0502020204030203" pitchFamily="34" charset="0"/>
              <a:cs typeface="Lato" panose="020F0502020204030203" pitchFamily="34" charset="0"/>
            </a:endParaRPr>
          </a:p>
          <a:p>
            <a:pPr marL="357188" indent="-357188">
              <a:buFont typeface="Lato" panose="020F0502020204030203" pitchFamily="34" charset="0"/>
              <a:buChar char="—"/>
            </a:pPr>
            <a:endParaRPr lang="en-GB" sz="1400" kern="100" dirty="0">
              <a:latin typeface="Lato" panose="020F0502020204030203" pitchFamily="34" charset="0"/>
              <a:ea typeface="Lato" panose="020F0502020204030203" pitchFamily="34" charset="0"/>
              <a:cs typeface="Lato" panose="020F0502020204030203" pitchFamily="34" charset="0"/>
            </a:endParaRPr>
          </a:p>
          <a:p>
            <a:pPr marL="357188" indent="-357188">
              <a:buFont typeface="Lato" panose="020F0502020204030203" pitchFamily="34" charset="0"/>
              <a:buChar char="—"/>
            </a:pPr>
            <a:r>
              <a:rPr lang="en-GB" sz="1400" kern="100" dirty="0">
                <a:latin typeface="Lato" panose="020F0502020204030203" pitchFamily="34" charset="0"/>
                <a:ea typeface="Lato" panose="020F0502020204030203" pitchFamily="34" charset="0"/>
                <a:cs typeface="Lato" panose="020F0502020204030203" pitchFamily="34" charset="0"/>
              </a:rPr>
              <a:t>Applications to deal with non-compliance should not be used as “</a:t>
            </a:r>
            <a:r>
              <a:rPr lang="en-GB" sz="1400" i="1" kern="100" dirty="0">
                <a:latin typeface="Lato" panose="020F0502020204030203" pitchFamily="34" charset="0"/>
                <a:ea typeface="Lato" panose="020F0502020204030203" pitchFamily="34" charset="0"/>
                <a:cs typeface="Lato" panose="020F0502020204030203" pitchFamily="34" charset="0"/>
              </a:rPr>
              <a:t>litigation weapons</a:t>
            </a:r>
            <a:r>
              <a:rPr lang="en-GB" sz="1400" kern="100" dirty="0">
                <a:latin typeface="Lato" panose="020F0502020204030203" pitchFamily="34" charset="0"/>
                <a:ea typeface="Lato" panose="020F0502020204030203" pitchFamily="34" charset="0"/>
                <a:cs typeface="Lato" panose="020F0502020204030203" pitchFamily="34" charset="0"/>
              </a:rPr>
              <a:t>”: </a:t>
            </a:r>
            <a:r>
              <a:rPr lang="en-GB" sz="1400" u="sng" kern="100" dirty="0">
                <a:latin typeface="Lato" panose="020F0502020204030203" pitchFamily="34" charset="0"/>
                <a:ea typeface="Lato" panose="020F0502020204030203" pitchFamily="34" charset="0"/>
                <a:cs typeface="Lato" panose="020F0502020204030203" pitchFamily="34" charset="0"/>
              </a:rPr>
              <a:t>Curtis</a:t>
            </a:r>
            <a:r>
              <a:rPr lang="en-GB" sz="1400" kern="100" dirty="0">
                <a:latin typeface="Lato" panose="020F0502020204030203" pitchFamily="34" charset="0"/>
                <a:ea typeface="Lato" panose="020F0502020204030203" pitchFamily="34" charset="0"/>
                <a:cs typeface="Lato" panose="020F0502020204030203" pitchFamily="34" charset="0"/>
              </a:rPr>
              <a:t> [5].</a:t>
            </a:r>
          </a:p>
          <a:p>
            <a:pPr marL="0" indent="0">
              <a:spcBef>
                <a:spcPts val="0"/>
              </a:spcBef>
              <a:spcAft>
                <a:spcPts val="0"/>
              </a:spcAft>
              <a:buNone/>
            </a:pPr>
            <a:endParaRPr lang="en-GB" sz="1200" kern="100" dirty="0">
              <a:effectLst/>
              <a:latin typeface="Lato" panose="020F0502020204030203" pitchFamily="34" charset="0"/>
              <a:ea typeface="Lato" panose="020F0502020204030203" pitchFamily="34" charset="0"/>
              <a:cs typeface="Lato" panose="020F0502020204030203" pitchFamily="34" charset="0"/>
            </a:endParaRPr>
          </a:p>
          <a:p>
            <a:pPr marL="0" indent="0">
              <a:spcBef>
                <a:spcPts val="0"/>
              </a:spcBef>
              <a:spcAft>
                <a:spcPts val="0"/>
              </a:spcAft>
              <a:buNone/>
            </a:pPr>
            <a:endParaRPr lang="en-GB" sz="1200" kern="100" dirty="0">
              <a:effectLst/>
              <a:latin typeface="Lato" panose="020F0502020204030203" pitchFamily="34" charset="0"/>
              <a:ea typeface="Lato" panose="020F0502020204030203" pitchFamily="34" charset="0"/>
              <a:cs typeface="Lato" panose="020F0502020204030203" pitchFamily="34" charset="0"/>
            </a:endParaRPr>
          </a:p>
          <a:p>
            <a:pPr marL="0" indent="0">
              <a:spcBef>
                <a:spcPts val="0"/>
              </a:spcBef>
              <a:spcAft>
                <a:spcPts val="0"/>
              </a:spcAft>
              <a:buNone/>
            </a:pPr>
            <a:endParaRPr lang="en-GB" sz="1200" kern="100" dirty="0">
              <a:effectLst/>
              <a:latin typeface="Lato" panose="020F0502020204030203" pitchFamily="34" charset="0"/>
              <a:ea typeface="Lato" panose="020F0502020204030203" pitchFamily="34" charset="0"/>
              <a:cs typeface="Lato" panose="020F0502020204030203" pitchFamily="34" charset="0"/>
            </a:endParaRPr>
          </a:p>
          <a:p>
            <a:pPr marL="0" indent="0">
              <a:spcBef>
                <a:spcPts val="0"/>
              </a:spcBef>
              <a:spcAft>
                <a:spcPts val="0"/>
              </a:spcAft>
              <a:buNone/>
            </a:pPr>
            <a:endParaRPr lang="en-GB" sz="1200" kern="100" dirty="0">
              <a:latin typeface="Lato" panose="020F0502020204030203" pitchFamily="34" charset="0"/>
              <a:ea typeface="Lato" panose="020F0502020204030203" pitchFamily="34" charset="0"/>
              <a:cs typeface="Lato" panose="020F0502020204030203" pitchFamily="34" charset="0"/>
            </a:endParaRPr>
          </a:p>
          <a:p>
            <a:pPr marL="0" indent="0">
              <a:spcBef>
                <a:spcPts val="0"/>
              </a:spcBef>
              <a:spcAft>
                <a:spcPts val="0"/>
              </a:spcAft>
              <a:buNone/>
            </a:pPr>
            <a:endParaRPr lang="en-GB" sz="1200" kern="100" dirty="0">
              <a:latin typeface="Lato" panose="020F0502020204030203" pitchFamily="34" charset="0"/>
              <a:ea typeface="Lato" panose="020F0502020204030203" pitchFamily="34" charset="0"/>
              <a:cs typeface="Lato" panose="020F0502020204030203" pitchFamily="34" charset="0"/>
            </a:endParaRPr>
          </a:p>
          <a:p>
            <a:pPr marL="0" indent="0">
              <a:spcBef>
                <a:spcPts val="0"/>
              </a:spcBef>
              <a:spcAft>
                <a:spcPts val="0"/>
              </a:spcAft>
              <a:buNone/>
            </a:pPr>
            <a:endParaRPr lang="en-GB" sz="1200" kern="100" dirty="0">
              <a:latin typeface="Lato" panose="020F0502020204030203" pitchFamily="34" charset="0"/>
              <a:ea typeface="Lato" panose="020F0502020204030203" pitchFamily="34" charset="0"/>
              <a:cs typeface="Lato" panose="020F0502020204030203" pitchFamily="34" charset="0"/>
            </a:endParaRPr>
          </a:p>
          <a:p>
            <a:pPr marL="0" indent="0">
              <a:spcBef>
                <a:spcPts val="0"/>
              </a:spcBef>
              <a:spcAft>
                <a:spcPts val="0"/>
              </a:spcAft>
              <a:buNone/>
            </a:pPr>
            <a:endParaRPr lang="en-GB" sz="1200" kern="100" dirty="0">
              <a:effectLst/>
              <a:latin typeface="Lato" panose="020F0502020204030203" pitchFamily="34" charset="0"/>
              <a:ea typeface="Lato" panose="020F0502020204030203" pitchFamily="34" charset="0"/>
              <a:cs typeface="Lato" panose="020F0502020204030203" pitchFamily="34" charset="0"/>
            </a:endParaRPr>
          </a:p>
        </p:txBody>
      </p:sp>
      <p:pic>
        <p:nvPicPr>
          <p:cNvPr id="7" name="Picture 6" descr="Icon&#10;&#10;Description automatically generated">
            <a:extLst>
              <a:ext uri="{FF2B5EF4-FFF2-40B4-BE49-F238E27FC236}">
                <a16:creationId xmlns:a16="http://schemas.microsoft.com/office/drawing/2014/main" id="{C6C8CB0B-2458-43DF-BF49-B48AAA6AA8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100" y="446507"/>
            <a:ext cx="787400" cy="787400"/>
          </a:xfrm>
          <a:prstGeom prst="rect">
            <a:avLst/>
          </a:prstGeom>
        </p:spPr>
      </p:pic>
    </p:spTree>
    <p:extLst>
      <p:ext uri="{BB962C8B-B14F-4D97-AF65-F5344CB8AC3E}">
        <p14:creationId xmlns:p14="http://schemas.microsoft.com/office/powerpoint/2010/main" val="20338298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96D9CCC-928D-4795-984C-271D18ABA984}"/>
              </a:ext>
            </a:extLst>
          </p:cNvPr>
          <p:cNvSpPr/>
          <p:nvPr/>
        </p:nvSpPr>
        <p:spPr>
          <a:xfrm>
            <a:off x="0" y="0"/>
            <a:ext cx="393700" cy="6858000"/>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F9641477-4519-46FB-9CA8-2DB4259AAAF9}"/>
              </a:ext>
            </a:extLst>
          </p:cNvPr>
          <p:cNvSpPr/>
          <p:nvPr/>
        </p:nvSpPr>
        <p:spPr>
          <a:xfrm>
            <a:off x="393700" y="0"/>
            <a:ext cx="901700" cy="6858000"/>
          </a:xfrm>
          <a:prstGeom prst="rect">
            <a:avLst/>
          </a:prstGeom>
          <a:solidFill>
            <a:srgbClr val="A9222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3D3131A2-ED35-4D68-89EC-A1FB5A5654FB}"/>
              </a:ext>
            </a:extLst>
          </p:cNvPr>
          <p:cNvSpPr txBox="1"/>
          <p:nvPr/>
        </p:nvSpPr>
        <p:spPr>
          <a:xfrm>
            <a:off x="1866900" y="508000"/>
            <a:ext cx="8382000" cy="630942"/>
          </a:xfrm>
          <a:prstGeom prst="rect">
            <a:avLst/>
          </a:prstGeom>
          <a:noFill/>
        </p:spPr>
        <p:txBody>
          <a:bodyPr wrap="square" rtlCol="0">
            <a:spAutoFit/>
          </a:bodyPr>
          <a:lstStyle/>
          <a:p>
            <a:r>
              <a:rPr lang="en-GB" sz="3500" dirty="0">
                <a:solidFill>
                  <a:srgbClr val="A92220"/>
                </a:solidFill>
                <a:latin typeface="Lato" panose="020F0502020204030203" pitchFamily="34" charset="0"/>
              </a:rPr>
              <a:t>Non–compliance </a:t>
            </a:r>
            <a:r>
              <a:rPr lang="en-GB" sz="3500" b="1" dirty="0">
                <a:solidFill>
                  <a:srgbClr val="A92220"/>
                </a:solidFill>
                <a:latin typeface="Lato" panose="020F0502020204030203" pitchFamily="34" charset="0"/>
              </a:rPr>
              <a:t>– Court’s approach</a:t>
            </a:r>
          </a:p>
        </p:txBody>
      </p:sp>
      <p:pic>
        <p:nvPicPr>
          <p:cNvPr id="7" name="Picture 6" descr="Icon&#10;&#10;Description automatically generated">
            <a:extLst>
              <a:ext uri="{FF2B5EF4-FFF2-40B4-BE49-F238E27FC236}">
                <a16:creationId xmlns:a16="http://schemas.microsoft.com/office/drawing/2014/main" id="{C6C8CB0B-2458-43DF-BF49-B48AAA6AA8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100" y="446507"/>
            <a:ext cx="787400" cy="787400"/>
          </a:xfrm>
          <a:prstGeom prst="rect">
            <a:avLst/>
          </a:prstGeom>
        </p:spPr>
      </p:pic>
      <p:sp>
        <p:nvSpPr>
          <p:cNvPr id="3" name="TextBox 2">
            <a:extLst>
              <a:ext uri="{FF2B5EF4-FFF2-40B4-BE49-F238E27FC236}">
                <a16:creationId xmlns:a16="http://schemas.microsoft.com/office/drawing/2014/main" id="{6A0E5560-241F-D970-6B59-FFA6C4CC0340}"/>
              </a:ext>
            </a:extLst>
          </p:cNvPr>
          <p:cNvSpPr txBox="1"/>
          <p:nvPr/>
        </p:nvSpPr>
        <p:spPr>
          <a:xfrm>
            <a:off x="2006600" y="1233907"/>
            <a:ext cx="8976360" cy="5222648"/>
          </a:xfrm>
          <a:prstGeom prst="rect">
            <a:avLst/>
          </a:prstGeom>
          <a:noFill/>
        </p:spPr>
        <p:txBody>
          <a:bodyPr wrap="square">
            <a:spAutoFit/>
          </a:bodyPr>
          <a:lstStyle/>
          <a:p>
            <a:pPr marL="357188" indent="-357188" algn="just">
              <a:lnSpc>
                <a:spcPct val="125000"/>
              </a:lnSpc>
              <a:spcBef>
                <a:spcPts val="600"/>
              </a:spcBef>
              <a:spcAft>
                <a:spcPts val="600"/>
              </a:spcAft>
              <a:buFont typeface="Lato" panose="020F0502020204030203" pitchFamily="34" charset="0"/>
              <a:buChar char="—"/>
            </a:pPr>
            <a:r>
              <a:rPr lang="en-GB" sz="1200" kern="100" dirty="0">
                <a:effectLst/>
                <a:latin typeface="Lato" panose="020F0502020204030203" pitchFamily="34" charset="0"/>
                <a:ea typeface="Lato" panose="020F0502020204030203" pitchFamily="34" charset="0"/>
                <a:cs typeface="Lato" panose="020F0502020204030203" pitchFamily="34" charset="0"/>
              </a:rPr>
              <a:t>In some cases, sensible and proportionate to deal with compliance at trial. </a:t>
            </a:r>
            <a:r>
              <a:rPr lang="en-GB" sz="1200" kern="100" dirty="0">
                <a:latin typeface="Lato" panose="020F0502020204030203" pitchFamily="34" charset="0"/>
                <a:ea typeface="Lato" panose="020F0502020204030203" pitchFamily="34" charset="0"/>
                <a:cs typeface="Lato" panose="020F0502020204030203" pitchFamily="34" charset="0"/>
              </a:rPr>
              <a:t>Often trial judge is best placed to determine issues that relate to admissibility – has a view of case and evidence as a whole.</a:t>
            </a:r>
          </a:p>
          <a:p>
            <a:pPr marL="814388" lvl="1" indent="-357188" algn="just">
              <a:lnSpc>
                <a:spcPct val="125000"/>
              </a:lnSpc>
              <a:spcBef>
                <a:spcPts val="600"/>
              </a:spcBef>
              <a:spcAft>
                <a:spcPts val="600"/>
              </a:spcAft>
              <a:buFont typeface="Lato" panose="020F0502020204030203" pitchFamily="34" charset="0"/>
              <a:buChar char="—"/>
            </a:pPr>
            <a:r>
              <a:rPr lang="en-GB" sz="1200" u="sng" kern="0" dirty="0" err="1">
                <a:effectLst/>
                <a:latin typeface="Lato" panose="020F0502020204030203" pitchFamily="34" charset="0"/>
                <a:ea typeface="Lato" panose="020F0502020204030203" pitchFamily="34" charset="0"/>
                <a:cs typeface="Lato" panose="020F0502020204030203" pitchFamily="34" charset="0"/>
              </a:rPr>
              <a:t>Vainker</a:t>
            </a:r>
            <a:r>
              <a:rPr lang="en-GB" sz="1200" u="sng" kern="0" dirty="0">
                <a:effectLst/>
                <a:latin typeface="Lato" panose="020F0502020204030203" pitchFamily="34" charset="0"/>
                <a:ea typeface="Lato" panose="020F0502020204030203" pitchFamily="34" charset="0"/>
                <a:cs typeface="Lato" panose="020F0502020204030203" pitchFamily="34" charset="0"/>
              </a:rPr>
              <a:t> v </a:t>
            </a:r>
            <a:r>
              <a:rPr lang="en-GB" sz="1200" u="sng" kern="0" dirty="0" err="1">
                <a:effectLst/>
                <a:latin typeface="Lato" panose="020F0502020204030203" pitchFamily="34" charset="0"/>
                <a:ea typeface="Lato" panose="020F0502020204030203" pitchFamily="34" charset="0"/>
                <a:cs typeface="Lato" panose="020F0502020204030203" pitchFamily="34" charset="0"/>
              </a:rPr>
              <a:t>Marbank</a:t>
            </a:r>
            <a:r>
              <a:rPr lang="en-GB" sz="1200" kern="0" dirty="0">
                <a:effectLst/>
                <a:latin typeface="Lato" panose="020F0502020204030203" pitchFamily="34" charset="0"/>
                <a:ea typeface="Lato" panose="020F0502020204030203" pitchFamily="34" charset="0"/>
                <a:cs typeface="Lato" panose="020F0502020204030203" pitchFamily="34" charset="0"/>
              </a:rPr>
              <a:t> [2022] EWHC 2785 (TCC) at [4], [5], [18]-[22].</a:t>
            </a:r>
            <a:endParaRPr lang="en-GB" sz="1200" kern="100" dirty="0">
              <a:latin typeface="Lato" panose="020F0502020204030203" pitchFamily="34" charset="0"/>
              <a:ea typeface="Lato" panose="020F0502020204030203" pitchFamily="34" charset="0"/>
              <a:cs typeface="Lato" panose="020F0502020204030203" pitchFamily="34" charset="0"/>
            </a:endParaRPr>
          </a:p>
          <a:p>
            <a:pPr marL="357188" indent="-357188" algn="just">
              <a:lnSpc>
                <a:spcPct val="125000"/>
              </a:lnSpc>
              <a:spcBef>
                <a:spcPts val="600"/>
              </a:spcBef>
              <a:spcAft>
                <a:spcPts val="600"/>
              </a:spcAft>
              <a:buFont typeface="Lato" panose="020F0502020204030203" pitchFamily="34" charset="0"/>
              <a:buChar char="—"/>
            </a:pPr>
            <a:r>
              <a:rPr lang="en-GB" sz="1200" kern="100" dirty="0">
                <a:effectLst/>
                <a:latin typeface="Lato" panose="020F0502020204030203" pitchFamily="34" charset="0"/>
                <a:ea typeface="Lato" panose="020F0502020204030203" pitchFamily="34" charset="0"/>
                <a:cs typeface="Lato" panose="020F0502020204030203" pitchFamily="34" charset="0"/>
              </a:rPr>
              <a:t>The </a:t>
            </a:r>
            <a:r>
              <a:rPr lang="en-GB" sz="1200" kern="100" dirty="0">
                <a:latin typeface="Lato" panose="020F0502020204030203" pitchFamily="34" charset="0"/>
                <a:ea typeface="Lato" panose="020F0502020204030203" pitchFamily="34" charset="0"/>
                <a:cs typeface="Lato" panose="020F0502020204030203" pitchFamily="34" charset="0"/>
              </a:rPr>
              <a:t>trial judge can simply disregard the non-compliant parts of the statement/take a view on the extent to which the non-compliance affects credibility, reliability or weight. </a:t>
            </a:r>
            <a:endParaRPr lang="en-GB" sz="1200" kern="100" dirty="0">
              <a:effectLst/>
              <a:latin typeface="Lato" panose="020F0502020204030203" pitchFamily="34" charset="0"/>
              <a:ea typeface="Lato" panose="020F0502020204030203" pitchFamily="34" charset="0"/>
              <a:cs typeface="Lato" panose="020F0502020204030203" pitchFamily="34" charset="0"/>
            </a:endParaRPr>
          </a:p>
          <a:p>
            <a:pPr marL="814388" lvl="1" indent="-357188" algn="just">
              <a:lnSpc>
                <a:spcPct val="125000"/>
              </a:lnSpc>
              <a:spcBef>
                <a:spcPts val="600"/>
              </a:spcBef>
              <a:spcAft>
                <a:spcPts val="600"/>
              </a:spcAft>
              <a:buFont typeface="Lato" panose="020F0502020204030203" pitchFamily="34" charset="0"/>
              <a:buChar char="—"/>
            </a:pPr>
            <a:r>
              <a:rPr lang="en-GB" sz="1200" kern="0" dirty="0">
                <a:effectLst/>
                <a:latin typeface="Lato" panose="020F0502020204030203" pitchFamily="34" charset="0"/>
                <a:ea typeface="Lato" panose="020F0502020204030203" pitchFamily="34" charset="0"/>
                <a:cs typeface="Lato" panose="020F0502020204030203" pitchFamily="34" charset="0"/>
              </a:rPr>
              <a:t>e.g. </a:t>
            </a:r>
            <a:r>
              <a:rPr lang="en-GB" sz="1200" u="sng" kern="0" dirty="0">
                <a:effectLst/>
                <a:latin typeface="Lato" panose="020F0502020204030203" pitchFamily="34" charset="0"/>
                <a:ea typeface="Lato" panose="020F0502020204030203" pitchFamily="34" charset="0"/>
                <a:cs typeface="Lato" panose="020F0502020204030203" pitchFamily="34" charset="0"/>
              </a:rPr>
              <a:t>Anan Kasei</a:t>
            </a:r>
            <a:r>
              <a:rPr lang="en-GB" sz="1200" kern="0" dirty="0">
                <a:effectLst/>
                <a:latin typeface="Lato" panose="020F0502020204030203" pitchFamily="34" charset="0"/>
                <a:ea typeface="Lato" panose="020F0502020204030203" pitchFamily="34" charset="0"/>
                <a:cs typeface="Lato" panose="020F0502020204030203" pitchFamily="34" charset="0"/>
              </a:rPr>
              <a:t> at [16]; </a:t>
            </a:r>
            <a:r>
              <a:rPr lang="en-GB" sz="1200" u="sng" kern="0" dirty="0">
                <a:effectLst/>
                <a:latin typeface="Lato" panose="020F0502020204030203" pitchFamily="34" charset="0"/>
                <a:ea typeface="Lato" panose="020F0502020204030203" pitchFamily="34" charset="0"/>
                <a:cs typeface="Lato" panose="020F0502020204030203" pitchFamily="34" charset="0"/>
              </a:rPr>
              <a:t>Bahia v Sidhu</a:t>
            </a:r>
            <a:r>
              <a:rPr lang="en-GB" sz="1200" kern="0" dirty="0">
                <a:effectLst/>
                <a:latin typeface="Lato" panose="020F0502020204030203" pitchFamily="34" charset="0"/>
                <a:ea typeface="Lato" panose="020F0502020204030203" pitchFamily="34" charset="0"/>
                <a:cs typeface="Lato" panose="020F0502020204030203" pitchFamily="34" charset="0"/>
              </a:rPr>
              <a:t> [2022] EWHC 875 (Ch) at [46]; </a:t>
            </a:r>
            <a:r>
              <a:rPr lang="en-GB" sz="1200" u="sng" kern="0" dirty="0">
                <a:effectLst/>
                <a:latin typeface="Lato" panose="020F0502020204030203" pitchFamily="34" charset="0"/>
                <a:ea typeface="Lato" panose="020F0502020204030203" pitchFamily="34" charset="0"/>
                <a:cs typeface="Lato" panose="020F0502020204030203" pitchFamily="34" charset="0"/>
              </a:rPr>
              <a:t>Lifestyle Equities</a:t>
            </a:r>
            <a:r>
              <a:rPr lang="en-GB" sz="1200" kern="0" dirty="0">
                <a:effectLst/>
                <a:latin typeface="Lato" panose="020F0502020204030203" pitchFamily="34" charset="0"/>
                <a:ea typeface="Lato" panose="020F0502020204030203" pitchFamily="34" charset="0"/>
                <a:cs typeface="Lato" panose="020F0502020204030203" pitchFamily="34" charset="0"/>
              </a:rPr>
              <a:t> [56], [92]; </a:t>
            </a:r>
            <a:r>
              <a:rPr lang="en-GB" sz="1200" u="sng" kern="0" dirty="0">
                <a:effectLst/>
                <a:latin typeface="Lato" panose="020F0502020204030203" pitchFamily="34" charset="0"/>
                <a:ea typeface="Lato" panose="020F0502020204030203" pitchFamily="34" charset="0"/>
                <a:cs typeface="Lato" panose="020F0502020204030203" pitchFamily="34" charset="0"/>
              </a:rPr>
              <a:t>Brendon International Limited v Water Plus Limited and </a:t>
            </a:r>
            <a:r>
              <a:rPr lang="en-GB" sz="1200" u="sng" kern="0" dirty="0" err="1">
                <a:effectLst/>
                <a:latin typeface="Lato" panose="020F0502020204030203" pitchFamily="34" charset="0"/>
                <a:ea typeface="Lato" panose="020F0502020204030203" pitchFamily="34" charset="0"/>
                <a:cs typeface="Lato" panose="020F0502020204030203" pitchFamily="34" charset="0"/>
              </a:rPr>
              <a:t>ors</a:t>
            </a:r>
            <a:r>
              <a:rPr lang="en-GB" sz="1200" kern="0" dirty="0">
                <a:effectLst/>
                <a:latin typeface="Lato" panose="020F0502020204030203" pitchFamily="34" charset="0"/>
                <a:ea typeface="Lato" panose="020F0502020204030203" pitchFamily="34" charset="0"/>
                <a:cs typeface="Lato" panose="020F0502020204030203" pitchFamily="34" charset="0"/>
              </a:rPr>
              <a:t> [2022] EWHC 3321 (Ch)</a:t>
            </a:r>
            <a:r>
              <a:rPr lang="en-GB" sz="1200" kern="100" dirty="0">
                <a:latin typeface="Lato" panose="020F0502020204030203" pitchFamily="34" charset="0"/>
                <a:ea typeface="Lato" panose="020F0502020204030203" pitchFamily="34" charset="0"/>
                <a:cs typeface="Lato" panose="020F0502020204030203" pitchFamily="34" charset="0"/>
              </a:rPr>
              <a:t> at [80]-[81]</a:t>
            </a:r>
            <a:endParaRPr lang="en-GB" sz="1200" kern="100" dirty="0">
              <a:effectLst/>
              <a:latin typeface="Lato" panose="020F0502020204030203" pitchFamily="34" charset="0"/>
              <a:ea typeface="Lato" panose="020F0502020204030203" pitchFamily="34" charset="0"/>
              <a:cs typeface="Lato" panose="020F0502020204030203" pitchFamily="34" charset="0"/>
            </a:endParaRPr>
          </a:p>
          <a:p>
            <a:pPr marL="814388" lvl="1" indent="-357188" algn="just">
              <a:lnSpc>
                <a:spcPct val="125000"/>
              </a:lnSpc>
              <a:spcBef>
                <a:spcPts val="600"/>
              </a:spcBef>
              <a:spcAft>
                <a:spcPts val="600"/>
              </a:spcAft>
              <a:buFont typeface="Lato" panose="020F0502020204030203" pitchFamily="34" charset="0"/>
              <a:buChar char="—"/>
            </a:pPr>
            <a:r>
              <a:rPr lang="en-GB" sz="1200" kern="100" dirty="0">
                <a:effectLst/>
                <a:latin typeface="Lato" panose="020F0502020204030203" pitchFamily="34" charset="0"/>
                <a:ea typeface="Lato" panose="020F0502020204030203" pitchFamily="34" charset="0"/>
                <a:cs typeface="Lato" panose="020F0502020204030203" pitchFamily="34" charset="0"/>
              </a:rPr>
              <a:t>Credibility: </a:t>
            </a:r>
            <a:r>
              <a:rPr lang="en-GB" sz="1200" u="sng" kern="0" dirty="0">
                <a:effectLst/>
                <a:latin typeface="Lato" panose="020F0502020204030203" pitchFamily="34" charset="0"/>
                <a:ea typeface="Lato" panose="020F0502020204030203" pitchFamily="34" charset="0"/>
                <a:cs typeface="Lato" panose="020F0502020204030203" pitchFamily="34" charset="0"/>
              </a:rPr>
              <a:t>Spencer v Spencer </a:t>
            </a:r>
            <a:r>
              <a:rPr lang="en-GB" sz="1200" kern="0" dirty="0">
                <a:effectLst/>
                <a:latin typeface="Lato" panose="020F0502020204030203" pitchFamily="34" charset="0"/>
                <a:ea typeface="Lato" panose="020F0502020204030203" pitchFamily="34" charset="0"/>
                <a:cs typeface="Lato" panose="020F0502020204030203" pitchFamily="34" charset="0"/>
              </a:rPr>
              <a:t>[2023] EWHC 2050 (Ch); </a:t>
            </a:r>
            <a:r>
              <a:rPr lang="en-GB" sz="1200" u="sng" kern="0" dirty="0">
                <a:effectLst/>
                <a:latin typeface="Lato" panose="020F0502020204030203" pitchFamily="34" charset="0"/>
                <a:ea typeface="Lato" panose="020F0502020204030203" pitchFamily="34" charset="0"/>
                <a:cs typeface="Lato" panose="020F0502020204030203" pitchFamily="34" charset="0"/>
              </a:rPr>
              <a:t>Thomas Barnes &amp; Sons Plc (in Administration) v Blackburn with Darwen Borough Council </a:t>
            </a:r>
            <a:r>
              <a:rPr lang="en-GB" sz="1200" kern="0" dirty="0">
                <a:effectLst/>
                <a:latin typeface="Lato" panose="020F0502020204030203" pitchFamily="34" charset="0"/>
                <a:ea typeface="Lato" panose="020F0502020204030203" pitchFamily="34" charset="0"/>
                <a:cs typeface="Lato" panose="020F0502020204030203" pitchFamily="34" charset="0"/>
              </a:rPr>
              <a:t>[2022] EWHC 2598 at [22]-[23].</a:t>
            </a:r>
            <a:endParaRPr lang="en-GB" sz="1200" kern="100" dirty="0">
              <a:latin typeface="Lato" panose="020F0502020204030203" pitchFamily="34" charset="0"/>
              <a:ea typeface="Lato" panose="020F0502020204030203" pitchFamily="34" charset="0"/>
              <a:cs typeface="Lato" panose="020F0502020204030203" pitchFamily="34" charset="0"/>
            </a:endParaRPr>
          </a:p>
          <a:p>
            <a:pPr marL="357188" indent="-357188" algn="just">
              <a:lnSpc>
                <a:spcPct val="125000"/>
              </a:lnSpc>
              <a:spcBef>
                <a:spcPts val="600"/>
              </a:spcBef>
              <a:spcAft>
                <a:spcPts val="600"/>
              </a:spcAft>
              <a:buFont typeface="Lato" panose="020F0502020204030203" pitchFamily="34" charset="0"/>
              <a:buChar char="—"/>
            </a:pPr>
            <a:r>
              <a:rPr lang="en-GB" sz="1200" kern="100" dirty="0">
                <a:effectLst/>
                <a:latin typeface="Lato" panose="020F0502020204030203" pitchFamily="34" charset="0"/>
                <a:ea typeface="Lato" panose="020F0502020204030203" pitchFamily="34" charset="0"/>
                <a:cs typeface="Lato" panose="020F0502020204030203" pitchFamily="34" charset="0"/>
              </a:rPr>
              <a:t>In some cases, it will be sensible or necessary to do so in advance of trial</a:t>
            </a:r>
            <a:r>
              <a:rPr lang="en-GB" sz="1200" kern="100" dirty="0">
                <a:latin typeface="Lato" panose="020F0502020204030203" pitchFamily="34" charset="0"/>
                <a:ea typeface="Lato" panose="020F0502020204030203" pitchFamily="34" charset="0"/>
                <a:cs typeface="Lato" panose="020F0502020204030203" pitchFamily="34" charset="0"/>
              </a:rPr>
              <a:t> – </a:t>
            </a:r>
            <a:r>
              <a:rPr lang="en-GB" sz="1200" kern="100" dirty="0">
                <a:effectLst/>
                <a:latin typeface="Lato" panose="020F0502020204030203" pitchFamily="34" charset="0"/>
                <a:ea typeface="Lato" panose="020F0502020204030203" pitchFamily="34" charset="0"/>
                <a:cs typeface="Lato" panose="020F0502020204030203" pitchFamily="34" charset="0"/>
              </a:rPr>
              <a:t>perhaps at a hearing, perhaps on the papers.</a:t>
            </a:r>
          </a:p>
          <a:p>
            <a:pPr marL="814388" lvl="1" indent="-357188" algn="just">
              <a:lnSpc>
                <a:spcPct val="125000"/>
              </a:lnSpc>
              <a:spcBef>
                <a:spcPts val="600"/>
              </a:spcBef>
              <a:spcAft>
                <a:spcPts val="600"/>
              </a:spcAft>
              <a:buFont typeface="Lato" panose="020F0502020204030203" pitchFamily="34" charset="0"/>
              <a:buChar char="—"/>
            </a:pPr>
            <a:r>
              <a:rPr lang="en-GB" sz="1200" u="sng" kern="0" dirty="0">
                <a:effectLst/>
                <a:latin typeface="Lato" panose="020F0502020204030203" pitchFamily="34" charset="0"/>
                <a:ea typeface="Lato" panose="020F0502020204030203" pitchFamily="34" charset="0"/>
                <a:cs typeface="Lato" panose="020F0502020204030203" pitchFamily="34" charset="0"/>
              </a:rPr>
              <a:t>Greencastle MM LLP v Payne</a:t>
            </a:r>
            <a:r>
              <a:rPr lang="en-GB" sz="1200" kern="0" dirty="0">
                <a:effectLst/>
                <a:latin typeface="Lato" panose="020F0502020204030203" pitchFamily="34" charset="0"/>
                <a:ea typeface="Lato" panose="020F0502020204030203" pitchFamily="34" charset="0"/>
                <a:cs typeface="Lato" panose="020F0502020204030203" pitchFamily="34" charset="0"/>
              </a:rPr>
              <a:t> [2022] EWHC 438 (IPEC)</a:t>
            </a:r>
            <a:r>
              <a:rPr lang="en-GB" sz="1200" dirty="0">
                <a:effectLst/>
                <a:latin typeface="Lato" panose="020F0502020204030203" pitchFamily="34" charset="0"/>
                <a:ea typeface="Lato" panose="020F0502020204030203" pitchFamily="34" charset="0"/>
                <a:cs typeface="Lato" panose="020F0502020204030203" pitchFamily="34" charset="0"/>
              </a:rPr>
              <a:t> </a:t>
            </a:r>
            <a:r>
              <a:rPr lang="en-GB" sz="1200" kern="100" dirty="0">
                <a:latin typeface="Lato" panose="020F0502020204030203" pitchFamily="34" charset="0"/>
                <a:ea typeface="Lato" panose="020F0502020204030203" pitchFamily="34" charset="0"/>
                <a:cs typeface="Lato" panose="020F0502020204030203" pitchFamily="34" charset="0"/>
              </a:rPr>
              <a:t>– </a:t>
            </a:r>
            <a:r>
              <a:rPr lang="en-GB" sz="1200" kern="0" dirty="0">
                <a:effectLst/>
                <a:latin typeface="Lato" panose="020F0502020204030203" pitchFamily="34" charset="0"/>
                <a:ea typeface="Lato" panose="020F0502020204030203" pitchFamily="34" charset="0"/>
                <a:cs typeface="Lato" panose="020F0502020204030203" pitchFamily="34" charset="0"/>
              </a:rPr>
              <a:t>serious failures, but time before trial to sort them out; permission given to serve replacement statements: [122].</a:t>
            </a:r>
            <a:endParaRPr lang="en-GB" sz="1200" kern="100" dirty="0">
              <a:latin typeface="Lato" panose="020F0502020204030203" pitchFamily="34" charset="0"/>
              <a:ea typeface="Lato" panose="020F0502020204030203" pitchFamily="34" charset="0"/>
              <a:cs typeface="Lato" panose="020F0502020204030203" pitchFamily="34" charset="0"/>
            </a:endParaRPr>
          </a:p>
          <a:p>
            <a:pPr marL="357188" indent="-357188" algn="just">
              <a:lnSpc>
                <a:spcPct val="125000"/>
              </a:lnSpc>
              <a:spcBef>
                <a:spcPts val="600"/>
              </a:spcBef>
              <a:spcAft>
                <a:spcPts val="600"/>
              </a:spcAft>
              <a:buFont typeface="Lato" panose="020F0502020204030203" pitchFamily="34" charset="0"/>
              <a:buChar char="—"/>
            </a:pPr>
            <a:r>
              <a:rPr lang="en-GB" sz="1200" kern="100" dirty="0">
                <a:latin typeface="Lato" panose="020F0502020204030203" pitchFamily="34" charset="0"/>
                <a:ea typeface="Lato" panose="020F0502020204030203" pitchFamily="34" charset="0"/>
                <a:cs typeface="Lato" panose="020F0502020204030203" pitchFamily="34" charset="0"/>
              </a:rPr>
              <a:t>Court should be realistic about what is required; compliance with PD should not be onerous, so long as the witness statement is produced from the outset with the fundamental requirements well in mind. This is consistent with the Court tolerating some trivial non-compliance: </a:t>
            </a:r>
            <a:r>
              <a:rPr lang="en-GB" sz="1200" u="sng" kern="0" dirty="0">
                <a:effectLst/>
                <a:latin typeface="Lato" panose="020F0502020204030203" pitchFamily="34" charset="0"/>
                <a:ea typeface="Lato" panose="020F0502020204030203" pitchFamily="34" charset="0"/>
                <a:cs typeface="Lato" panose="020F0502020204030203" pitchFamily="34" charset="0"/>
              </a:rPr>
              <a:t>Blue Manchester</a:t>
            </a:r>
            <a:r>
              <a:rPr lang="en-GB" sz="1200" kern="0" dirty="0">
                <a:effectLst/>
                <a:latin typeface="Lato" panose="020F0502020204030203" pitchFamily="34" charset="0"/>
                <a:ea typeface="Lato" panose="020F0502020204030203" pitchFamily="34" charset="0"/>
                <a:cs typeface="Lato" panose="020F0502020204030203" pitchFamily="34" charset="0"/>
              </a:rPr>
              <a:t> [11] and [36], [45]; </a:t>
            </a:r>
            <a:r>
              <a:rPr lang="en-GB" sz="1200" kern="0" dirty="0">
                <a:latin typeface="Lato" panose="020F0502020204030203" pitchFamily="34" charset="0"/>
                <a:ea typeface="Lato" panose="020F0502020204030203" pitchFamily="34" charset="0"/>
                <a:cs typeface="Lato" panose="020F0502020204030203" pitchFamily="34" charset="0"/>
              </a:rPr>
              <a:t>a</a:t>
            </a:r>
            <a:r>
              <a:rPr lang="en-GB" sz="1200" kern="0" dirty="0">
                <a:effectLst/>
                <a:latin typeface="Lato" panose="020F0502020204030203" pitchFamily="34" charset="0"/>
                <a:ea typeface="Lato" panose="020F0502020204030203" pitchFamily="34" charset="0"/>
                <a:cs typeface="Lato" panose="020F0502020204030203" pitchFamily="34" charset="0"/>
              </a:rPr>
              <a:t>s to trivial non-compliance, see </a:t>
            </a:r>
            <a:r>
              <a:rPr lang="en-GB" sz="1200" u="sng" kern="0" dirty="0">
                <a:effectLst/>
                <a:latin typeface="Lato" panose="020F0502020204030203" pitchFamily="34" charset="0"/>
                <a:ea typeface="Lato" panose="020F0502020204030203" pitchFamily="34" charset="0"/>
                <a:cs typeface="Lato" panose="020F0502020204030203" pitchFamily="34" charset="0"/>
              </a:rPr>
              <a:t>Primavera</a:t>
            </a:r>
            <a:r>
              <a:rPr lang="en-GB" sz="1200" kern="0" dirty="0">
                <a:effectLst/>
                <a:latin typeface="Lato" panose="020F0502020204030203" pitchFamily="34" charset="0"/>
                <a:ea typeface="Lato" panose="020F0502020204030203" pitchFamily="34" charset="0"/>
                <a:cs typeface="Lato" panose="020F0502020204030203" pitchFamily="34" charset="0"/>
              </a:rPr>
              <a:t> [34].</a:t>
            </a:r>
            <a:endParaRPr lang="en-GB" sz="1200" kern="100" dirty="0">
              <a:latin typeface="Lato" panose="020F0502020204030203" pitchFamily="34" charset="0"/>
              <a:ea typeface="Lato" panose="020F0502020204030203" pitchFamily="34" charset="0"/>
              <a:cs typeface="Lato" panose="020F0502020204030203" pitchFamily="34" charset="0"/>
            </a:endParaRPr>
          </a:p>
          <a:p>
            <a:pPr marL="357188" indent="-357188" algn="just">
              <a:lnSpc>
                <a:spcPct val="125000"/>
              </a:lnSpc>
              <a:spcBef>
                <a:spcPts val="600"/>
              </a:spcBef>
              <a:spcAft>
                <a:spcPts val="600"/>
              </a:spcAft>
              <a:buFont typeface="Lato" panose="020F0502020204030203" pitchFamily="34" charset="0"/>
              <a:buChar char="—"/>
            </a:pPr>
            <a:r>
              <a:rPr lang="en-GB" sz="1200" kern="100" dirty="0">
                <a:latin typeface="Lato" panose="020F0502020204030203" pitchFamily="34" charset="0"/>
                <a:ea typeface="Lato" panose="020F0502020204030203" pitchFamily="34" charset="0"/>
                <a:cs typeface="Lato" panose="020F0502020204030203" pitchFamily="34" charset="0"/>
              </a:rPr>
              <a:t>“</a:t>
            </a:r>
            <a:r>
              <a:rPr lang="en-GB" sz="1200" i="1" kern="100" dirty="0">
                <a:latin typeface="Lato" panose="020F0502020204030203" pitchFamily="34" charset="0"/>
                <a:ea typeface="Lato" panose="020F0502020204030203" pitchFamily="34" charset="0"/>
                <a:cs typeface="Lato" panose="020F0502020204030203" pitchFamily="34" charset="0"/>
              </a:rPr>
              <a:t>[t]he process needs to be speedy and cost-effective…judges should resist becoming embroiled in the minutiae of these complaints save where unavoidable</a:t>
            </a:r>
            <a:r>
              <a:rPr lang="en-GB" sz="1200" kern="100" dirty="0">
                <a:latin typeface="Lato" panose="020F0502020204030203" pitchFamily="34" charset="0"/>
                <a:ea typeface="Lato" panose="020F0502020204030203" pitchFamily="34" charset="0"/>
                <a:cs typeface="Lato" panose="020F0502020204030203" pitchFamily="34" charset="0"/>
              </a:rPr>
              <a:t>”: </a:t>
            </a:r>
            <a:r>
              <a:rPr lang="en-GB" sz="1200" u="sng" kern="100" dirty="0">
                <a:latin typeface="Lato" panose="020F0502020204030203" pitchFamily="34" charset="0"/>
                <a:ea typeface="Lato" panose="020F0502020204030203" pitchFamily="34" charset="0"/>
                <a:cs typeface="Lato" panose="020F0502020204030203" pitchFamily="34" charset="0"/>
              </a:rPr>
              <a:t>Blue Manchester </a:t>
            </a:r>
            <a:r>
              <a:rPr lang="en-GB" sz="1200" kern="100" dirty="0">
                <a:latin typeface="Lato" panose="020F0502020204030203" pitchFamily="34" charset="0"/>
                <a:ea typeface="Lato" panose="020F0502020204030203" pitchFamily="34" charset="0"/>
                <a:cs typeface="Lato" panose="020F0502020204030203" pitchFamily="34" charset="0"/>
              </a:rPr>
              <a:t>[43].</a:t>
            </a:r>
          </a:p>
        </p:txBody>
      </p:sp>
    </p:spTree>
    <p:extLst>
      <p:ext uri="{BB962C8B-B14F-4D97-AF65-F5344CB8AC3E}">
        <p14:creationId xmlns:p14="http://schemas.microsoft.com/office/powerpoint/2010/main" val="4963093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D31B09-9031-F32B-B224-67D6933CCF0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6A1714-F337-84B9-0A97-E9B6BE91A812}"/>
              </a:ext>
            </a:extLst>
          </p:cNvPr>
          <p:cNvSpPr/>
          <p:nvPr/>
        </p:nvSpPr>
        <p:spPr>
          <a:xfrm>
            <a:off x="0" y="0"/>
            <a:ext cx="393700" cy="6858000"/>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31F6FEC6-67C9-86E6-6A34-4CC33802C9E8}"/>
              </a:ext>
            </a:extLst>
          </p:cNvPr>
          <p:cNvSpPr/>
          <p:nvPr/>
        </p:nvSpPr>
        <p:spPr>
          <a:xfrm>
            <a:off x="393700" y="0"/>
            <a:ext cx="901700" cy="6858000"/>
          </a:xfrm>
          <a:prstGeom prst="rect">
            <a:avLst/>
          </a:prstGeom>
          <a:solidFill>
            <a:srgbClr val="A9222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1F81F60F-8F89-25EA-2944-D424FEADB33E}"/>
              </a:ext>
            </a:extLst>
          </p:cNvPr>
          <p:cNvSpPr txBox="1"/>
          <p:nvPr/>
        </p:nvSpPr>
        <p:spPr>
          <a:xfrm>
            <a:off x="1866900" y="508000"/>
            <a:ext cx="8382000" cy="630942"/>
          </a:xfrm>
          <a:prstGeom prst="rect">
            <a:avLst/>
          </a:prstGeom>
          <a:noFill/>
        </p:spPr>
        <p:txBody>
          <a:bodyPr wrap="square" rtlCol="0">
            <a:spAutoFit/>
          </a:bodyPr>
          <a:lstStyle/>
          <a:p>
            <a:r>
              <a:rPr lang="en-GB" sz="3500" dirty="0">
                <a:solidFill>
                  <a:srgbClr val="A92220"/>
                </a:solidFill>
                <a:latin typeface="Lato" panose="020F0502020204030203" pitchFamily="34" charset="0"/>
              </a:rPr>
              <a:t>Non–compliance </a:t>
            </a:r>
            <a:r>
              <a:rPr lang="en-GB" sz="3500" b="1" dirty="0">
                <a:solidFill>
                  <a:srgbClr val="A92220"/>
                </a:solidFill>
                <a:latin typeface="Lato" panose="020F0502020204030203" pitchFamily="34" charset="0"/>
              </a:rPr>
              <a:t>– strike out</a:t>
            </a:r>
          </a:p>
        </p:txBody>
      </p:sp>
      <p:pic>
        <p:nvPicPr>
          <p:cNvPr id="7" name="Picture 6" descr="Icon&#10;&#10;Description automatically generated">
            <a:extLst>
              <a:ext uri="{FF2B5EF4-FFF2-40B4-BE49-F238E27FC236}">
                <a16:creationId xmlns:a16="http://schemas.microsoft.com/office/drawing/2014/main" id="{B8381537-32A8-5DF4-7BF1-B944EBF4EF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100" y="446507"/>
            <a:ext cx="787400" cy="787400"/>
          </a:xfrm>
          <a:prstGeom prst="rect">
            <a:avLst/>
          </a:prstGeom>
        </p:spPr>
      </p:pic>
      <p:sp>
        <p:nvSpPr>
          <p:cNvPr id="3" name="TextBox 2">
            <a:extLst>
              <a:ext uri="{FF2B5EF4-FFF2-40B4-BE49-F238E27FC236}">
                <a16:creationId xmlns:a16="http://schemas.microsoft.com/office/drawing/2014/main" id="{10146E53-366F-00F7-62EF-F2A0792FBAF9}"/>
              </a:ext>
            </a:extLst>
          </p:cNvPr>
          <p:cNvSpPr txBox="1"/>
          <p:nvPr/>
        </p:nvSpPr>
        <p:spPr>
          <a:xfrm>
            <a:off x="2042160" y="1424941"/>
            <a:ext cx="8976360" cy="4001095"/>
          </a:xfrm>
          <a:prstGeom prst="rect">
            <a:avLst/>
          </a:prstGeom>
          <a:noFill/>
        </p:spPr>
        <p:txBody>
          <a:bodyPr wrap="square">
            <a:spAutoFit/>
          </a:bodyPr>
          <a:lstStyle/>
          <a:p>
            <a:pPr marL="0" indent="0">
              <a:spcBef>
                <a:spcPts val="0"/>
              </a:spcBef>
              <a:spcAft>
                <a:spcPts val="0"/>
              </a:spcAft>
              <a:buNone/>
            </a:pPr>
            <a:endParaRPr lang="en-GB" sz="1200" kern="100" dirty="0">
              <a:latin typeface="Lato" panose="020F0502020204030203" pitchFamily="34" charset="0"/>
              <a:ea typeface="Lato" panose="020F0502020204030203" pitchFamily="34" charset="0"/>
              <a:cs typeface="Lato" panose="020F0502020204030203" pitchFamily="34" charset="0"/>
            </a:endParaRPr>
          </a:p>
          <a:p>
            <a:pPr marL="357188" indent="-357188" algn="just">
              <a:lnSpc>
                <a:spcPct val="125000"/>
              </a:lnSpc>
              <a:spcBef>
                <a:spcPts val="600"/>
              </a:spcBef>
              <a:spcAft>
                <a:spcPts val="600"/>
              </a:spcAft>
              <a:buFont typeface="Lato" panose="020F0502020204030203" pitchFamily="34" charset="0"/>
              <a:buChar char="—"/>
            </a:pPr>
            <a:r>
              <a:rPr lang="en-GB" kern="100" dirty="0">
                <a:latin typeface="Lato" panose="020F0502020204030203" pitchFamily="34" charset="0"/>
                <a:ea typeface="Lato" panose="020F0502020204030203" pitchFamily="34" charset="0"/>
                <a:cs typeface="Lato" panose="020F0502020204030203" pitchFamily="34" charset="0"/>
              </a:rPr>
              <a:t>Very significant sanction reserved for the most serious cases / where there is a substantial breach of the PD: </a:t>
            </a:r>
            <a:r>
              <a:rPr lang="en-GB" u="sng" kern="0" dirty="0">
                <a:effectLst/>
                <a:latin typeface="Lato" panose="020F0502020204030203" pitchFamily="34" charset="0"/>
                <a:ea typeface="Lato" panose="020F0502020204030203" pitchFamily="34" charset="0"/>
                <a:cs typeface="Lato" panose="020F0502020204030203" pitchFamily="34" charset="0"/>
              </a:rPr>
              <a:t>Blue Manchester</a:t>
            </a:r>
            <a:r>
              <a:rPr lang="en-GB" kern="0" dirty="0">
                <a:effectLst/>
                <a:latin typeface="Lato" panose="020F0502020204030203" pitchFamily="34" charset="0"/>
                <a:ea typeface="Lato" panose="020F0502020204030203" pitchFamily="34" charset="0"/>
                <a:cs typeface="Lato" panose="020F0502020204030203" pitchFamily="34" charset="0"/>
              </a:rPr>
              <a:t> [44]; </a:t>
            </a:r>
            <a:r>
              <a:rPr lang="en-GB" u="sng" kern="0" dirty="0">
                <a:effectLst/>
                <a:latin typeface="Lato" panose="020F0502020204030203" pitchFamily="34" charset="0"/>
                <a:ea typeface="Lato" panose="020F0502020204030203" pitchFamily="34" charset="0"/>
                <a:cs typeface="Lato" panose="020F0502020204030203" pitchFamily="34" charset="0"/>
              </a:rPr>
              <a:t>Prime London Holdings</a:t>
            </a:r>
            <a:r>
              <a:rPr lang="en-GB" kern="0" dirty="0">
                <a:effectLst/>
                <a:latin typeface="Lato" panose="020F0502020204030203" pitchFamily="34" charset="0"/>
                <a:ea typeface="Lato" panose="020F0502020204030203" pitchFamily="34" charset="0"/>
                <a:cs typeface="Lato" panose="020F0502020204030203" pitchFamily="34" charset="0"/>
              </a:rPr>
              <a:t> [40].</a:t>
            </a:r>
            <a:endParaRPr lang="en-GB" kern="100" dirty="0">
              <a:latin typeface="Lato" panose="020F0502020204030203" pitchFamily="34" charset="0"/>
              <a:ea typeface="Lato" panose="020F0502020204030203" pitchFamily="34" charset="0"/>
              <a:cs typeface="Lato" panose="020F0502020204030203" pitchFamily="34" charset="0"/>
            </a:endParaRPr>
          </a:p>
          <a:p>
            <a:pPr marL="357188" indent="-357188" algn="just">
              <a:lnSpc>
                <a:spcPct val="125000"/>
              </a:lnSpc>
              <a:spcBef>
                <a:spcPts val="600"/>
              </a:spcBef>
              <a:spcAft>
                <a:spcPts val="600"/>
              </a:spcAft>
              <a:buFont typeface="Lato" panose="020F0502020204030203" pitchFamily="34" charset="0"/>
              <a:buChar char="—"/>
            </a:pPr>
            <a:endParaRPr lang="en-GB" kern="100" dirty="0">
              <a:latin typeface="Lato" panose="020F0502020204030203" pitchFamily="34" charset="0"/>
              <a:ea typeface="Lato" panose="020F0502020204030203" pitchFamily="34" charset="0"/>
              <a:cs typeface="Lato" panose="020F0502020204030203" pitchFamily="34" charset="0"/>
            </a:endParaRPr>
          </a:p>
          <a:p>
            <a:pPr marL="357188" indent="-357188" algn="just">
              <a:lnSpc>
                <a:spcPct val="125000"/>
              </a:lnSpc>
              <a:spcBef>
                <a:spcPts val="600"/>
              </a:spcBef>
              <a:spcAft>
                <a:spcPts val="600"/>
              </a:spcAft>
              <a:buFont typeface="Lato" panose="020F0502020204030203" pitchFamily="34" charset="0"/>
              <a:buChar char="—"/>
            </a:pPr>
            <a:r>
              <a:rPr lang="en-GB" kern="100" dirty="0">
                <a:latin typeface="Lato" panose="020F0502020204030203" pitchFamily="34" charset="0"/>
                <a:ea typeface="Lato" panose="020F0502020204030203" pitchFamily="34" charset="0"/>
                <a:cs typeface="Lato" panose="020F0502020204030203" pitchFamily="34" charset="0"/>
              </a:rPr>
              <a:t>Before an application is brought, consider whether it is necessary and proportionate: </a:t>
            </a:r>
            <a:r>
              <a:rPr lang="en-GB" u="sng" kern="0" dirty="0">
                <a:effectLst/>
                <a:latin typeface="Lato" panose="020F0502020204030203" pitchFamily="34" charset="0"/>
                <a:ea typeface="Lato" panose="020F0502020204030203" pitchFamily="34" charset="0"/>
                <a:cs typeface="Lato" panose="020F0502020204030203" pitchFamily="34" charset="0"/>
              </a:rPr>
              <a:t>Lifestyle Equities</a:t>
            </a:r>
            <a:r>
              <a:rPr lang="en-GB" kern="0" dirty="0">
                <a:effectLst/>
                <a:latin typeface="Lato" panose="020F0502020204030203" pitchFamily="34" charset="0"/>
                <a:ea typeface="Lato" panose="020F0502020204030203" pitchFamily="34" charset="0"/>
                <a:cs typeface="Lato" panose="020F0502020204030203" pitchFamily="34" charset="0"/>
              </a:rPr>
              <a:t> [98].</a:t>
            </a:r>
            <a:endParaRPr lang="en-GB" kern="100" dirty="0">
              <a:latin typeface="Lato" panose="020F0502020204030203" pitchFamily="34" charset="0"/>
              <a:ea typeface="Lato" panose="020F0502020204030203" pitchFamily="34" charset="0"/>
              <a:cs typeface="Lato" panose="020F0502020204030203" pitchFamily="34" charset="0"/>
            </a:endParaRPr>
          </a:p>
          <a:p>
            <a:pPr marL="357188" indent="-357188" algn="just">
              <a:lnSpc>
                <a:spcPct val="125000"/>
              </a:lnSpc>
              <a:spcBef>
                <a:spcPts val="600"/>
              </a:spcBef>
              <a:spcAft>
                <a:spcPts val="600"/>
              </a:spcAft>
              <a:buFont typeface="Lato" panose="020F0502020204030203" pitchFamily="34" charset="0"/>
              <a:buChar char="—"/>
            </a:pPr>
            <a:endParaRPr lang="en-GB" kern="100" dirty="0">
              <a:latin typeface="Lato" panose="020F0502020204030203" pitchFamily="34" charset="0"/>
              <a:ea typeface="Lato" panose="020F0502020204030203" pitchFamily="34" charset="0"/>
              <a:cs typeface="Lato" panose="020F0502020204030203" pitchFamily="34" charset="0"/>
            </a:endParaRPr>
          </a:p>
          <a:p>
            <a:pPr marL="357188" indent="-357188" algn="just">
              <a:lnSpc>
                <a:spcPct val="125000"/>
              </a:lnSpc>
              <a:spcBef>
                <a:spcPts val="600"/>
              </a:spcBef>
              <a:spcAft>
                <a:spcPts val="600"/>
              </a:spcAft>
              <a:buFont typeface="Lato" panose="020F0502020204030203" pitchFamily="34" charset="0"/>
              <a:buChar char="—"/>
            </a:pPr>
            <a:r>
              <a:rPr lang="en-GB" kern="100" dirty="0">
                <a:latin typeface="Lato" panose="020F0502020204030203" pitchFamily="34" charset="0"/>
                <a:ea typeface="Lato" panose="020F0502020204030203" pitchFamily="34" charset="0"/>
                <a:cs typeface="Lato" panose="020F0502020204030203" pitchFamily="34" charset="0"/>
              </a:rPr>
              <a:t>Court will be astute to strike out parts of a statement which are non-compliant, but it will not do so where it is not reasonably necessary: </a:t>
            </a:r>
            <a:r>
              <a:rPr lang="en-GB" u="sng" kern="0" dirty="0">
                <a:effectLst/>
                <a:latin typeface="Lato" panose="020F0502020204030203" pitchFamily="34" charset="0"/>
                <a:ea typeface="Lato" panose="020F0502020204030203" pitchFamily="34" charset="0"/>
                <a:cs typeface="Lato" panose="020F0502020204030203" pitchFamily="34" charset="0"/>
              </a:rPr>
              <a:t>Blue Manchester</a:t>
            </a:r>
            <a:r>
              <a:rPr lang="en-GB" kern="0" dirty="0">
                <a:effectLst/>
                <a:latin typeface="Lato" panose="020F0502020204030203" pitchFamily="34" charset="0"/>
                <a:ea typeface="Lato" panose="020F0502020204030203" pitchFamily="34" charset="0"/>
                <a:cs typeface="Lato" panose="020F0502020204030203" pitchFamily="34" charset="0"/>
              </a:rPr>
              <a:t> [11].</a:t>
            </a:r>
            <a:endParaRPr lang="en-GB" kern="100" dirty="0">
              <a:latin typeface="Lato" panose="020F0502020204030203" pitchFamily="34" charset="0"/>
              <a:ea typeface="Lato" panose="020F0502020204030203" pitchFamily="34" charset="0"/>
              <a:cs typeface="Lato" panose="020F0502020204030203" pitchFamily="34" charset="0"/>
            </a:endParaRPr>
          </a:p>
          <a:p>
            <a:pPr marL="0" indent="0">
              <a:spcBef>
                <a:spcPts val="0"/>
              </a:spcBef>
              <a:spcAft>
                <a:spcPts val="0"/>
              </a:spcAft>
              <a:buNone/>
            </a:pPr>
            <a:endParaRPr lang="en-GB" sz="1200" kern="100"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758862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7DFB5D-BA9C-C48C-FD0C-18A529E0AFA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14331AB-6976-1F22-85B5-DC04B74891E0}"/>
              </a:ext>
            </a:extLst>
          </p:cNvPr>
          <p:cNvSpPr/>
          <p:nvPr/>
        </p:nvSpPr>
        <p:spPr>
          <a:xfrm>
            <a:off x="0" y="0"/>
            <a:ext cx="393700" cy="6858000"/>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039F53DC-0C2F-17F6-75DF-97CB961F0B67}"/>
              </a:ext>
            </a:extLst>
          </p:cNvPr>
          <p:cNvSpPr/>
          <p:nvPr/>
        </p:nvSpPr>
        <p:spPr>
          <a:xfrm>
            <a:off x="393700" y="0"/>
            <a:ext cx="901700" cy="6858000"/>
          </a:xfrm>
          <a:prstGeom prst="rect">
            <a:avLst/>
          </a:prstGeom>
          <a:solidFill>
            <a:srgbClr val="A9222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825284C6-122A-600E-D6AC-1E01438592E6}"/>
              </a:ext>
            </a:extLst>
          </p:cNvPr>
          <p:cNvSpPr txBox="1"/>
          <p:nvPr/>
        </p:nvSpPr>
        <p:spPr>
          <a:xfrm>
            <a:off x="1866900" y="508000"/>
            <a:ext cx="8382000" cy="630942"/>
          </a:xfrm>
          <a:prstGeom prst="rect">
            <a:avLst/>
          </a:prstGeom>
          <a:noFill/>
        </p:spPr>
        <p:txBody>
          <a:bodyPr wrap="square" rtlCol="0">
            <a:spAutoFit/>
          </a:bodyPr>
          <a:lstStyle/>
          <a:p>
            <a:r>
              <a:rPr lang="en-GB" sz="3500" dirty="0">
                <a:solidFill>
                  <a:srgbClr val="A92220"/>
                </a:solidFill>
                <a:latin typeface="Lato" panose="020F0502020204030203" pitchFamily="34" charset="0"/>
              </a:rPr>
              <a:t>Non–compliance </a:t>
            </a:r>
            <a:r>
              <a:rPr lang="en-GB" sz="3500" b="1" dirty="0">
                <a:solidFill>
                  <a:srgbClr val="A92220"/>
                </a:solidFill>
                <a:latin typeface="Lato" panose="020F0502020204030203" pitchFamily="34" charset="0"/>
              </a:rPr>
              <a:t>– relief from sanction?</a:t>
            </a:r>
          </a:p>
        </p:txBody>
      </p:sp>
      <p:pic>
        <p:nvPicPr>
          <p:cNvPr id="7" name="Picture 6" descr="Icon&#10;&#10;Description automatically generated">
            <a:extLst>
              <a:ext uri="{FF2B5EF4-FFF2-40B4-BE49-F238E27FC236}">
                <a16:creationId xmlns:a16="http://schemas.microsoft.com/office/drawing/2014/main" id="{19CED567-D4F1-5532-E36F-0FA01097FE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100" y="446507"/>
            <a:ext cx="787400" cy="787400"/>
          </a:xfrm>
          <a:prstGeom prst="rect">
            <a:avLst/>
          </a:prstGeom>
        </p:spPr>
      </p:pic>
      <p:sp>
        <p:nvSpPr>
          <p:cNvPr id="3" name="TextBox 2">
            <a:extLst>
              <a:ext uri="{FF2B5EF4-FFF2-40B4-BE49-F238E27FC236}">
                <a16:creationId xmlns:a16="http://schemas.microsoft.com/office/drawing/2014/main" id="{825819E2-A423-6E46-167D-9BC0915E5154}"/>
              </a:ext>
            </a:extLst>
          </p:cNvPr>
          <p:cNvSpPr txBox="1"/>
          <p:nvPr/>
        </p:nvSpPr>
        <p:spPr>
          <a:xfrm>
            <a:off x="2042160" y="1424941"/>
            <a:ext cx="8976360" cy="4521879"/>
          </a:xfrm>
          <a:prstGeom prst="rect">
            <a:avLst/>
          </a:prstGeom>
          <a:noFill/>
        </p:spPr>
        <p:txBody>
          <a:bodyPr wrap="square">
            <a:spAutoFit/>
          </a:bodyPr>
          <a:lstStyle/>
          <a:p>
            <a:pPr marL="342900" indent="-342900" algn="just">
              <a:lnSpc>
                <a:spcPct val="125000"/>
              </a:lnSpc>
              <a:spcBef>
                <a:spcPts val="600"/>
              </a:spcBef>
              <a:spcAft>
                <a:spcPts val="600"/>
              </a:spcAft>
              <a:buFont typeface="Symbol" panose="05050102010706020507" pitchFamily="18" charset="2"/>
              <a:buChar char=""/>
            </a:pPr>
            <a:endPar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marL="342900" indent="-342900" algn="just">
              <a:lnSpc>
                <a:spcPct val="125000"/>
              </a:lnSpc>
              <a:spcBef>
                <a:spcPts val="600"/>
              </a:spcBef>
              <a:spcAft>
                <a:spcPts val="600"/>
              </a:spcAft>
              <a:buFont typeface="Symbol" panose="05050102010706020507" pitchFamily="18" charset="2"/>
              <a:buChar char=""/>
            </a:pP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Probably not necessary to apply for relief from sanction, at least in circumstances where it is not envisaged that the Court will withdraw permission for the original statement.</a:t>
            </a:r>
          </a:p>
          <a:p>
            <a:pPr marL="800100" lvl="1" indent="-342900" algn="just">
              <a:lnSpc>
                <a:spcPct val="125000"/>
              </a:lnSpc>
              <a:spcBef>
                <a:spcPts val="600"/>
              </a:spcBef>
              <a:spcAft>
                <a:spcPts val="600"/>
              </a:spcAft>
              <a:buFont typeface="Symbol" panose="05050102010706020507" pitchFamily="18" charset="2"/>
              <a:buChar char=""/>
            </a:pPr>
            <a:r>
              <a:rPr lang="en-GB" sz="1600" u="sng" kern="0" dirty="0">
                <a:solidFill>
                  <a:srgbClr val="000000"/>
                </a:solidFill>
                <a:effectLst/>
                <a:latin typeface="Lato" panose="020F0502020204030203" pitchFamily="34" charset="0"/>
                <a:ea typeface="Lato" panose="020F0502020204030203" pitchFamily="34" charset="0"/>
                <a:cs typeface="Lato" panose="020F0502020204030203" pitchFamily="34" charset="0"/>
              </a:rPr>
              <a:t>Prime London Holdings </a:t>
            </a: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[24]; </a:t>
            </a:r>
            <a:r>
              <a:rPr lang="en-GB" sz="1600" u="sng" kern="0" dirty="0">
                <a:solidFill>
                  <a:srgbClr val="000000"/>
                </a:solidFill>
                <a:effectLst/>
                <a:latin typeface="Lato" panose="020F0502020204030203" pitchFamily="34" charset="0"/>
                <a:ea typeface="Lato" panose="020F0502020204030203" pitchFamily="34" charset="0"/>
                <a:cs typeface="Lato" panose="020F0502020204030203" pitchFamily="34" charset="0"/>
              </a:rPr>
              <a:t>Greencastle </a:t>
            </a: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[32]; </a:t>
            </a:r>
            <a:r>
              <a:rPr lang="en-GB" sz="1600" u="sng" dirty="0">
                <a:solidFill>
                  <a:srgbClr val="000000"/>
                </a:solidFill>
                <a:effectLst/>
                <a:latin typeface="Lato" panose="020F0502020204030203" pitchFamily="34" charset="0"/>
                <a:ea typeface="Lato" panose="020F0502020204030203" pitchFamily="34" charset="0"/>
                <a:cs typeface="Lato" panose="020F0502020204030203" pitchFamily="34" charset="0"/>
              </a:rPr>
              <a:t>L&amp;T Electrical &amp; Automation </a:t>
            </a:r>
            <a:r>
              <a:rPr lang="en-GB" sz="1600" u="sng" dirty="0" err="1">
                <a:solidFill>
                  <a:srgbClr val="000000"/>
                </a:solidFill>
                <a:effectLst/>
                <a:latin typeface="Lato" panose="020F0502020204030203" pitchFamily="34" charset="0"/>
                <a:ea typeface="Lato" panose="020F0502020204030203" pitchFamily="34" charset="0"/>
                <a:cs typeface="Lato" panose="020F0502020204030203" pitchFamily="34" charset="0"/>
              </a:rPr>
              <a:t>Fze</a:t>
            </a:r>
            <a:r>
              <a:rPr lang="en-GB" sz="1600" u="sng" dirty="0">
                <a:solidFill>
                  <a:srgbClr val="000000"/>
                </a:solidFill>
                <a:effectLst/>
                <a:latin typeface="Lato" panose="020F0502020204030203" pitchFamily="34" charset="0"/>
                <a:ea typeface="Lato" panose="020F0502020204030203" pitchFamily="34" charset="0"/>
                <a:cs typeface="Lato" panose="020F0502020204030203" pitchFamily="34" charset="0"/>
              </a:rPr>
              <a:t> v </a:t>
            </a:r>
            <a:r>
              <a:rPr lang="en-GB" sz="1600" u="sng" dirty="0" err="1">
                <a:solidFill>
                  <a:srgbClr val="000000"/>
                </a:solidFill>
                <a:effectLst/>
                <a:latin typeface="Lato" panose="020F0502020204030203" pitchFamily="34" charset="0"/>
                <a:ea typeface="Lato" panose="020F0502020204030203" pitchFamily="34" charset="0"/>
                <a:cs typeface="Lato" panose="020F0502020204030203" pitchFamily="34" charset="0"/>
              </a:rPr>
              <a:t>Synetic</a:t>
            </a:r>
            <a:r>
              <a:rPr lang="en-GB" sz="1600" u="sng" dirty="0">
                <a:solidFill>
                  <a:srgbClr val="000000"/>
                </a:solidFill>
                <a:effectLst/>
                <a:latin typeface="Lato" panose="020F0502020204030203" pitchFamily="34" charset="0"/>
                <a:ea typeface="Lato" panose="020F0502020204030203" pitchFamily="34" charset="0"/>
                <a:cs typeface="Lato" panose="020F0502020204030203" pitchFamily="34" charset="0"/>
              </a:rPr>
              <a:t> Systems Group Limited</a:t>
            </a: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 [2022] EWHC 819 (TCC) at [28]. </a:t>
            </a:r>
          </a:p>
          <a:p>
            <a:pPr marL="800100" lvl="1" indent="-342900" algn="just">
              <a:lnSpc>
                <a:spcPct val="125000"/>
              </a:lnSpc>
              <a:spcBef>
                <a:spcPts val="600"/>
              </a:spcBef>
              <a:spcAft>
                <a:spcPts val="600"/>
              </a:spcAft>
              <a:buFont typeface="Symbol" panose="05050102010706020507" pitchFamily="18" charset="2"/>
              <a:buChar char=""/>
            </a:pPr>
            <a:r>
              <a:rPr lang="en-GB" sz="1600" dirty="0">
                <a:solidFill>
                  <a:srgbClr val="000000"/>
                </a:solidFill>
                <a:latin typeface="Lato" panose="020F0502020204030203" pitchFamily="34" charset="0"/>
                <a:ea typeface="Lato" panose="020F0502020204030203" pitchFamily="34" charset="0"/>
                <a:cs typeface="Lato" panose="020F0502020204030203" pitchFamily="34" charset="0"/>
              </a:rPr>
              <a:t>Cf. </a:t>
            </a:r>
            <a:r>
              <a:rPr lang="en-GB" sz="1600" u="sng" dirty="0">
                <a:solidFill>
                  <a:srgbClr val="000000"/>
                </a:solidFill>
                <a:latin typeface="Lato" panose="020F0502020204030203" pitchFamily="34" charset="0"/>
                <a:ea typeface="Lato" panose="020F0502020204030203" pitchFamily="34" charset="0"/>
                <a:cs typeface="Lato" panose="020F0502020204030203" pitchFamily="34" charset="0"/>
              </a:rPr>
              <a:t>Shill Properties Limited v Bunch</a:t>
            </a:r>
            <a:r>
              <a:rPr lang="en-GB" sz="1600" dirty="0">
                <a:solidFill>
                  <a:srgbClr val="000000"/>
                </a:solidFill>
                <a:latin typeface="Lato" panose="020F0502020204030203" pitchFamily="34" charset="0"/>
                <a:ea typeface="Lato" panose="020F0502020204030203" pitchFamily="34" charset="0"/>
                <a:cs typeface="Lato" panose="020F0502020204030203" pitchFamily="34" charset="0"/>
              </a:rPr>
              <a:t> [2023] EWHC 478 (Ch) at [35]-[38] (original statements filed late; revised statements also filed).</a:t>
            </a:r>
          </a:p>
          <a:p>
            <a:pPr lvl="1" algn="just">
              <a:lnSpc>
                <a:spcPct val="125000"/>
              </a:lnSpc>
              <a:spcBef>
                <a:spcPts val="600"/>
              </a:spcBef>
              <a:spcAft>
                <a:spcPts val="600"/>
              </a:spcAft>
            </a:pPr>
            <a:endPar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marL="342900" lvl="0" indent="-342900" algn="just">
              <a:lnSpc>
                <a:spcPct val="125000"/>
              </a:lnSpc>
              <a:spcBef>
                <a:spcPts val="600"/>
              </a:spcBef>
              <a:spcAft>
                <a:spcPts val="600"/>
              </a:spcAft>
              <a:buFont typeface="Symbol" panose="05050102010706020507" pitchFamily="18" charset="2"/>
              <a:buChar char=""/>
            </a:pP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The Court has on several occasions simply ordered the replacement of an original witness statement with a compliant one, or ordered redactions: </a:t>
            </a:r>
            <a:r>
              <a:rPr lang="en-GB" sz="1600" u="sng" dirty="0">
                <a:solidFill>
                  <a:srgbClr val="000000"/>
                </a:solidFill>
                <a:effectLst/>
                <a:latin typeface="Lato" panose="020F0502020204030203" pitchFamily="34" charset="0"/>
                <a:ea typeface="Lato" panose="020F0502020204030203" pitchFamily="34" charset="0"/>
                <a:cs typeface="Lato" panose="020F0502020204030203" pitchFamily="34" charset="0"/>
              </a:rPr>
              <a:t>Blue Manchester</a:t>
            </a: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 [44]-[46]; </a:t>
            </a:r>
            <a:r>
              <a:rPr lang="en-GB" sz="1600" u="sng" dirty="0">
                <a:solidFill>
                  <a:srgbClr val="000000"/>
                </a:solidFill>
                <a:effectLst/>
                <a:latin typeface="Lato" panose="020F0502020204030203" pitchFamily="34" charset="0"/>
                <a:ea typeface="Lato" panose="020F0502020204030203" pitchFamily="34" charset="0"/>
                <a:cs typeface="Lato" panose="020F0502020204030203" pitchFamily="34" charset="0"/>
              </a:rPr>
              <a:t>Mansion Place</a:t>
            </a: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 [51]ff; </a:t>
            </a:r>
            <a:r>
              <a:rPr lang="en-GB" sz="1600" u="sng" dirty="0">
                <a:solidFill>
                  <a:srgbClr val="000000"/>
                </a:solidFill>
                <a:effectLst/>
                <a:latin typeface="Lato" panose="020F0502020204030203" pitchFamily="34" charset="0"/>
                <a:ea typeface="Lato" panose="020F0502020204030203" pitchFamily="34" charset="0"/>
                <a:cs typeface="Lato" panose="020F0502020204030203" pitchFamily="34" charset="0"/>
              </a:rPr>
              <a:t>Prime London Holdings</a:t>
            </a: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 [41]; </a:t>
            </a:r>
            <a:r>
              <a:rPr lang="en-GB" sz="1600" u="sng" dirty="0">
                <a:solidFill>
                  <a:srgbClr val="000000"/>
                </a:solidFill>
                <a:effectLst/>
                <a:latin typeface="Lato" panose="020F0502020204030203" pitchFamily="34" charset="0"/>
                <a:ea typeface="Lato" panose="020F0502020204030203" pitchFamily="34" charset="0"/>
                <a:cs typeface="Lato" panose="020F0502020204030203" pitchFamily="34" charset="0"/>
              </a:rPr>
              <a:t>Greencastle</a:t>
            </a: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 [35]; </a:t>
            </a:r>
            <a:r>
              <a:rPr lang="en-GB" sz="1600" u="sng" dirty="0">
                <a:solidFill>
                  <a:srgbClr val="000000"/>
                </a:solidFill>
                <a:effectLst/>
                <a:latin typeface="Lato" panose="020F0502020204030203" pitchFamily="34" charset="0"/>
                <a:ea typeface="Lato" panose="020F0502020204030203" pitchFamily="34" charset="0"/>
                <a:cs typeface="Lato" panose="020F0502020204030203" pitchFamily="34" charset="0"/>
              </a:rPr>
              <a:t>McKinney Plant &amp; Safety Ltd v The Construction Industry Training Board</a:t>
            </a: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 [2022] EWHC 2361 (Ch) at [17]. </a:t>
            </a:r>
          </a:p>
        </p:txBody>
      </p:sp>
    </p:spTree>
    <p:extLst>
      <p:ext uri="{BB962C8B-B14F-4D97-AF65-F5344CB8AC3E}">
        <p14:creationId xmlns:p14="http://schemas.microsoft.com/office/powerpoint/2010/main" val="13178497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FD727B-493E-6F9B-CC55-E1A31A2E6C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AA4FB1F-19DE-D51D-7C4F-7D5377D19F3F}"/>
              </a:ext>
            </a:extLst>
          </p:cNvPr>
          <p:cNvSpPr/>
          <p:nvPr/>
        </p:nvSpPr>
        <p:spPr>
          <a:xfrm>
            <a:off x="0" y="0"/>
            <a:ext cx="393700" cy="6858000"/>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FDC795C3-DDCF-D798-D883-8D57A598E737}"/>
              </a:ext>
            </a:extLst>
          </p:cNvPr>
          <p:cNvSpPr/>
          <p:nvPr/>
        </p:nvSpPr>
        <p:spPr>
          <a:xfrm>
            <a:off x="393700" y="0"/>
            <a:ext cx="901700" cy="6858000"/>
          </a:xfrm>
          <a:prstGeom prst="rect">
            <a:avLst/>
          </a:prstGeom>
          <a:solidFill>
            <a:srgbClr val="A9222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5494AEC0-4D5E-6364-35D8-4857451AC5AC}"/>
              </a:ext>
            </a:extLst>
          </p:cNvPr>
          <p:cNvSpPr txBox="1"/>
          <p:nvPr/>
        </p:nvSpPr>
        <p:spPr>
          <a:xfrm>
            <a:off x="1866900" y="508000"/>
            <a:ext cx="8382000" cy="630942"/>
          </a:xfrm>
          <a:prstGeom prst="rect">
            <a:avLst/>
          </a:prstGeom>
          <a:noFill/>
        </p:spPr>
        <p:txBody>
          <a:bodyPr wrap="square" rtlCol="0">
            <a:spAutoFit/>
          </a:bodyPr>
          <a:lstStyle/>
          <a:p>
            <a:r>
              <a:rPr lang="en-GB" sz="3500" dirty="0">
                <a:solidFill>
                  <a:srgbClr val="A92220"/>
                </a:solidFill>
                <a:latin typeface="Lato" panose="020F0502020204030203" pitchFamily="34" charset="0"/>
              </a:rPr>
              <a:t>Non–compliance </a:t>
            </a:r>
            <a:r>
              <a:rPr lang="en-GB" sz="3500" b="1" dirty="0">
                <a:solidFill>
                  <a:srgbClr val="A92220"/>
                </a:solidFill>
                <a:latin typeface="Lato" panose="020F0502020204030203" pitchFamily="34" charset="0"/>
              </a:rPr>
              <a:t>– costs</a:t>
            </a:r>
          </a:p>
        </p:txBody>
      </p:sp>
      <p:pic>
        <p:nvPicPr>
          <p:cNvPr id="7" name="Picture 6" descr="Icon&#10;&#10;Description automatically generated">
            <a:extLst>
              <a:ext uri="{FF2B5EF4-FFF2-40B4-BE49-F238E27FC236}">
                <a16:creationId xmlns:a16="http://schemas.microsoft.com/office/drawing/2014/main" id="{02EE83F1-D09B-63EB-32C3-40F1F17989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100" y="446507"/>
            <a:ext cx="787400" cy="787400"/>
          </a:xfrm>
          <a:prstGeom prst="rect">
            <a:avLst/>
          </a:prstGeom>
        </p:spPr>
      </p:pic>
      <p:sp>
        <p:nvSpPr>
          <p:cNvPr id="3" name="TextBox 2">
            <a:extLst>
              <a:ext uri="{FF2B5EF4-FFF2-40B4-BE49-F238E27FC236}">
                <a16:creationId xmlns:a16="http://schemas.microsoft.com/office/drawing/2014/main" id="{59F9C80D-522A-4A69-9003-2210A34397A3}"/>
              </a:ext>
            </a:extLst>
          </p:cNvPr>
          <p:cNvSpPr txBox="1"/>
          <p:nvPr/>
        </p:nvSpPr>
        <p:spPr>
          <a:xfrm>
            <a:off x="2042160" y="1424941"/>
            <a:ext cx="8976360" cy="4475712"/>
          </a:xfrm>
          <a:prstGeom prst="rect">
            <a:avLst/>
          </a:prstGeom>
          <a:noFill/>
        </p:spPr>
        <p:txBody>
          <a:bodyPr wrap="square">
            <a:spAutoFit/>
          </a:bodyPr>
          <a:lstStyle/>
          <a:p>
            <a:pPr marL="0" indent="0">
              <a:spcBef>
                <a:spcPts val="0"/>
              </a:spcBef>
              <a:spcAft>
                <a:spcPts val="0"/>
              </a:spcAft>
              <a:buNone/>
            </a:pPr>
            <a:endParaRPr lang="en-GB" sz="1200" kern="100" dirty="0">
              <a:latin typeface="Lato" panose="020F0502020204030203" pitchFamily="34" charset="0"/>
              <a:ea typeface="Lato" panose="020F0502020204030203" pitchFamily="34" charset="0"/>
              <a:cs typeface="Lato" panose="020F0502020204030203" pitchFamily="34" charset="0"/>
            </a:endParaRPr>
          </a:p>
          <a:p>
            <a:pPr marL="342900" lvl="0" indent="-342900" algn="just">
              <a:lnSpc>
                <a:spcPct val="125000"/>
              </a:lnSpc>
              <a:spcBef>
                <a:spcPts val="600"/>
              </a:spcBef>
              <a:spcAft>
                <a:spcPts val="600"/>
              </a:spcAft>
              <a:buFont typeface="Symbol" panose="05050102010706020507" pitchFamily="18" charset="2"/>
              <a:buChar char=""/>
            </a:pPr>
            <a:endParaRPr lang="en-GB" sz="1600" kern="0"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marL="342900" lvl="0" indent="-342900" algn="just">
              <a:lnSpc>
                <a:spcPct val="125000"/>
              </a:lnSpc>
              <a:spcBef>
                <a:spcPts val="600"/>
              </a:spcBef>
              <a:spcAft>
                <a:spcPts val="600"/>
              </a:spcAft>
              <a:buFont typeface="Symbol" panose="05050102010706020507" pitchFamily="18" charset="2"/>
              <a:buChar char=""/>
            </a:pPr>
            <a:r>
              <a:rPr lang="en-GB" sz="1600" kern="0" dirty="0">
                <a:solidFill>
                  <a:srgbClr val="000000"/>
                </a:solidFill>
                <a:effectLst/>
                <a:latin typeface="Lato" panose="020F0502020204030203" pitchFamily="34" charset="0"/>
                <a:ea typeface="Lato" panose="020F0502020204030203" pitchFamily="34" charset="0"/>
                <a:cs typeface="Lato" panose="020F0502020204030203" pitchFamily="34" charset="0"/>
              </a:rPr>
              <a:t>“</a:t>
            </a:r>
            <a:r>
              <a:rPr lang="en-GB" sz="1600" i="1" kern="0" dirty="0">
                <a:solidFill>
                  <a:srgbClr val="000000"/>
                </a:solidFill>
                <a:latin typeface="Lato" panose="020F0502020204030203" pitchFamily="34" charset="0"/>
                <a:ea typeface="Lato" panose="020F0502020204030203" pitchFamily="34" charset="0"/>
                <a:cs typeface="Lato" panose="020F0502020204030203" pitchFamily="34" charset="0"/>
              </a:rPr>
              <a:t>…i</a:t>
            </a:r>
            <a:r>
              <a:rPr lang="en-GB" sz="1600" i="1" kern="0" dirty="0">
                <a:solidFill>
                  <a:srgbClr val="000000"/>
                </a:solidFill>
                <a:effectLst/>
                <a:latin typeface="Lato" panose="020F0502020204030203" pitchFamily="34" charset="0"/>
                <a:ea typeface="Lato" panose="020F0502020204030203" pitchFamily="34" charset="0"/>
                <a:cs typeface="Lato" panose="020F0502020204030203" pitchFamily="34" charset="0"/>
              </a:rPr>
              <a:t>t is to be hoped that as PD57AC becomes more familiar to practitioners and as the principles become clearer such heavily contested, time-consuming and expensive applications become the exception rather than the norm. Parties in Business and Property Court cases who indulge in unnecessary trench warfare in such cases can expect to be criticised and penalised in costs</a:t>
            </a:r>
            <a:r>
              <a:rPr lang="en-GB" sz="1600" kern="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r>
              <a:rPr lang="en-GB" sz="1600" u="sng" kern="0" dirty="0">
                <a:solidFill>
                  <a:srgbClr val="000000"/>
                </a:solidFill>
                <a:effectLst/>
                <a:latin typeface="Lato" panose="020F0502020204030203" pitchFamily="34" charset="0"/>
                <a:ea typeface="Lato" panose="020F0502020204030203" pitchFamily="34" charset="0"/>
                <a:cs typeface="Lato" panose="020F0502020204030203" pitchFamily="34" charset="0"/>
              </a:rPr>
              <a:t>Blue Manchester</a:t>
            </a:r>
            <a:r>
              <a:rPr lang="en-GB" sz="1600" kern="0" dirty="0">
                <a:solidFill>
                  <a:srgbClr val="000000"/>
                </a:solidFill>
                <a:effectLst/>
                <a:latin typeface="Lato" panose="020F0502020204030203" pitchFamily="34" charset="0"/>
                <a:ea typeface="Lato" panose="020F0502020204030203" pitchFamily="34" charset="0"/>
                <a:cs typeface="Lato" panose="020F0502020204030203" pitchFamily="34" charset="0"/>
              </a:rPr>
              <a:t> [10]. </a:t>
            </a:r>
          </a:p>
          <a:p>
            <a:pPr marL="342900" lvl="0" indent="-342900" algn="just">
              <a:lnSpc>
                <a:spcPct val="125000"/>
              </a:lnSpc>
              <a:spcBef>
                <a:spcPts val="600"/>
              </a:spcBef>
              <a:spcAft>
                <a:spcPts val="600"/>
              </a:spcAft>
              <a:buFont typeface="Symbol" panose="05050102010706020507" pitchFamily="18" charset="2"/>
              <a:buChar char=""/>
            </a:pPr>
            <a:endParaRPr lang="en-GB" sz="1600" kern="0"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marL="342900" lvl="0" indent="-342900" algn="just">
              <a:lnSpc>
                <a:spcPct val="125000"/>
              </a:lnSpc>
              <a:spcBef>
                <a:spcPts val="600"/>
              </a:spcBef>
              <a:spcAft>
                <a:spcPts val="600"/>
              </a:spcAft>
              <a:buFont typeface="Symbol" panose="05050102010706020507" pitchFamily="18" charset="2"/>
              <a:buChar char=""/>
            </a:pPr>
            <a:r>
              <a:rPr lang="en-GB" sz="1600" u="sng" kern="0" dirty="0">
                <a:effectLst/>
                <a:latin typeface="Lato" panose="020F0502020204030203" pitchFamily="34" charset="0"/>
                <a:ea typeface="Lato" panose="020F0502020204030203" pitchFamily="34" charset="0"/>
                <a:cs typeface="Lato" panose="020F0502020204030203" pitchFamily="34" charset="0"/>
              </a:rPr>
              <a:t>Curtiss v Zurich</a:t>
            </a:r>
            <a:r>
              <a:rPr lang="en-GB" sz="1600" kern="0" dirty="0">
                <a:effectLst/>
                <a:latin typeface="Lato" panose="020F0502020204030203" pitchFamily="34" charset="0"/>
                <a:ea typeface="Lato" panose="020F0502020204030203" pitchFamily="34" charset="0"/>
                <a:cs typeface="Lato" panose="020F0502020204030203" pitchFamily="34" charset="0"/>
              </a:rPr>
              <a:t> [2022] EWHC 1514 (TCC) – indemnity costs against applicant.</a:t>
            </a:r>
            <a:endParaRPr lang="en-GB" sz="1600" kern="0" dirty="0">
              <a:latin typeface="Lato" panose="020F0502020204030203" pitchFamily="34" charset="0"/>
              <a:ea typeface="Lato" panose="020F0502020204030203" pitchFamily="34" charset="0"/>
              <a:cs typeface="Lato" panose="020F0502020204030203" pitchFamily="34" charset="0"/>
            </a:endParaRPr>
          </a:p>
          <a:p>
            <a:pPr marL="342900" lvl="0" indent="-342900" algn="just">
              <a:lnSpc>
                <a:spcPct val="125000"/>
              </a:lnSpc>
              <a:spcBef>
                <a:spcPts val="600"/>
              </a:spcBef>
              <a:spcAft>
                <a:spcPts val="600"/>
              </a:spcAft>
              <a:buFont typeface="Symbol" panose="05050102010706020507" pitchFamily="18" charset="2"/>
              <a:buChar char=""/>
            </a:pPr>
            <a:r>
              <a:rPr lang="en-GB" sz="1600" u="sng" kern="0" dirty="0">
                <a:effectLst/>
                <a:latin typeface="Lato" panose="020F0502020204030203" pitchFamily="34" charset="0"/>
                <a:ea typeface="Lato" panose="020F0502020204030203" pitchFamily="34" charset="0"/>
                <a:cs typeface="Lato" panose="020F0502020204030203" pitchFamily="34" charset="0"/>
              </a:rPr>
              <a:t>McKinney Plant &amp; Safety</a:t>
            </a:r>
            <a:r>
              <a:rPr lang="en-GB" sz="1600" kern="0" dirty="0">
                <a:effectLst/>
                <a:latin typeface="Lato" panose="020F0502020204030203" pitchFamily="34" charset="0"/>
                <a:ea typeface="Lato" panose="020F0502020204030203" pitchFamily="34" charset="0"/>
                <a:cs typeface="Lato" panose="020F0502020204030203" pitchFamily="34" charset="0"/>
              </a:rPr>
              <a:t> – indemnity costs against respondent.</a:t>
            </a:r>
          </a:p>
          <a:p>
            <a:pPr marL="342900" lvl="0" indent="-342900" algn="just">
              <a:lnSpc>
                <a:spcPct val="125000"/>
              </a:lnSpc>
              <a:spcBef>
                <a:spcPts val="600"/>
              </a:spcBef>
              <a:spcAft>
                <a:spcPts val="600"/>
              </a:spcAft>
              <a:buFont typeface="Symbol" panose="05050102010706020507" pitchFamily="18" charset="2"/>
              <a:buChar char=""/>
            </a:pPr>
            <a:r>
              <a:rPr lang="en-GB" sz="1600" u="sng" kern="0" dirty="0">
                <a:effectLst/>
                <a:latin typeface="Lato" panose="020F0502020204030203" pitchFamily="34" charset="0"/>
                <a:ea typeface="Lato" panose="020F0502020204030203" pitchFamily="34" charset="0"/>
                <a:cs typeface="Lato" panose="020F0502020204030203" pitchFamily="34" charset="0"/>
              </a:rPr>
              <a:t>Lloyds Developments Limited v Accor Hotel Services UK Limited</a:t>
            </a:r>
            <a:r>
              <a:rPr lang="en-GB" sz="1600" kern="0" dirty="0">
                <a:effectLst/>
                <a:latin typeface="Lato" panose="020F0502020204030203" pitchFamily="34" charset="0"/>
                <a:ea typeface="Lato" panose="020F0502020204030203" pitchFamily="34" charset="0"/>
                <a:cs typeface="Lato" panose="020F0502020204030203" pitchFamily="34" charset="0"/>
              </a:rPr>
              <a:t> [2022] EWHC 3698 (TCC) at [35] – costs of producing witness statements.</a:t>
            </a:r>
            <a:endParaRPr lang="en-GB" sz="1600" kern="100"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454423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96D9CCC-928D-4795-984C-271D18ABA984}"/>
              </a:ext>
            </a:extLst>
          </p:cNvPr>
          <p:cNvSpPr/>
          <p:nvPr/>
        </p:nvSpPr>
        <p:spPr>
          <a:xfrm>
            <a:off x="0" y="0"/>
            <a:ext cx="393700" cy="6858000"/>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F9641477-4519-46FB-9CA8-2DB4259AAAF9}"/>
              </a:ext>
            </a:extLst>
          </p:cNvPr>
          <p:cNvSpPr/>
          <p:nvPr/>
        </p:nvSpPr>
        <p:spPr>
          <a:xfrm>
            <a:off x="393700" y="0"/>
            <a:ext cx="901700" cy="6858000"/>
          </a:xfrm>
          <a:prstGeom prst="rect">
            <a:avLst/>
          </a:prstGeom>
          <a:solidFill>
            <a:srgbClr val="A9222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3D3131A2-ED35-4D68-89EC-A1FB5A5654FB}"/>
              </a:ext>
            </a:extLst>
          </p:cNvPr>
          <p:cNvSpPr txBox="1"/>
          <p:nvPr/>
        </p:nvSpPr>
        <p:spPr>
          <a:xfrm>
            <a:off x="1866900" y="508000"/>
            <a:ext cx="8382000" cy="630942"/>
          </a:xfrm>
          <a:prstGeom prst="rect">
            <a:avLst/>
          </a:prstGeom>
          <a:noFill/>
        </p:spPr>
        <p:txBody>
          <a:bodyPr wrap="square" rtlCol="0">
            <a:spAutoFit/>
          </a:bodyPr>
          <a:lstStyle/>
          <a:p>
            <a:r>
              <a:rPr lang="en-GB" sz="3500" dirty="0">
                <a:solidFill>
                  <a:srgbClr val="A92220"/>
                </a:solidFill>
                <a:latin typeface="Lato" panose="020F0502020204030203" pitchFamily="34" charset="0"/>
              </a:rPr>
              <a:t>Witness evidence – </a:t>
            </a:r>
            <a:r>
              <a:rPr lang="en-GB" sz="3500" b="1" dirty="0">
                <a:solidFill>
                  <a:srgbClr val="A92220"/>
                </a:solidFill>
                <a:latin typeface="Lato" panose="020F0502020204030203" pitchFamily="34" charset="0"/>
              </a:rPr>
              <a:t>human memory</a:t>
            </a:r>
          </a:p>
        </p:txBody>
      </p:sp>
      <p:sp>
        <p:nvSpPr>
          <p:cNvPr id="9" name="TextBox 8">
            <a:extLst>
              <a:ext uri="{FF2B5EF4-FFF2-40B4-BE49-F238E27FC236}">
                <a16:creationId xmlns:a16="http://schemas.microsoft.com/office/drawing/2014/main" id="{D188C855-ABE6-47C9-B26D-A93EFDDF107C}"/>
              </a:ext>
            </a:extLst>
          </p:cNvPr>
          <p:cNvSpPr txBox="1"/>
          <p:nvPr/>
        </p:nvSpPr>
        <p:spPr>
          <a:xfrm>
            <a:off x="1866900" y="1597729"/>
            <a:ext cx="8679592" cy="4132991"/>
          </a:xfrm>
          <a:prstGeom prst="rect">
            <a:avLst/>
          </a:prstGeom>
          <a:noFill/>
        </p:spPr>
        <p:txBody>
          <a:bodyPr wrap="square" rtlCol="0">
            <a:spAutoFit/>
          </a:bodyPr>
          <a:lstStyle/>
          <a:p>
            <a:pPr algn="just">
              <a:lnSpc>
                <a:spcPct val="125000"/>
              </a:lnSpc>
              <a:spcBef>
                <a:spcPts val="600"/>
              </a:spcBef>
              <a:spcAft>
                <a:spcPts val="600"/>
              </a:spcAft>
            </a:pP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Witnesses of fact and those assisting them to provide a trial witness statement should understand that when assessing witness evidence the approach of the court is that human memory: </a:t>
            </a:r>
            <a:endParaRPr lang="en-GB" dirty="0">
              <a:effectLst/>
              <a:latin typeface="Lato" panose="020F0502020204030203" pitchFamily="34" charset="0"/>
              <a:ea typeface="Lato" panose="020F0502020204030203" pitchFamily="34" charset="0"/>
              <a:cs typeface="Lato" panose="020F0502020204030203" pitchFamily="34" charset="0"/>
            </a:endParaRPr>
          </a:p>
          <a:p>
            <a:pPr marL="457200" algn="just">
              <a:lnSpc>
                <a:spcPct val="125000"/>
              </a:lnSpc>
              <a:spcBef>
                <a:spcPts val="600"/>
              </a:spcBef>
              <a:spcAft>
                <a:spcPts val="600"/>
              </a:spcAft>
            </a:pP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(1) 	is not a simple mental record of a witnessed event that is</a:t>
            </a:r>
            <a:r>
              <a:rPr lang="en-GB" dirty="0">
                <a:solidFill>
                  <a:srgbClr val="000000"/>
                </a:solidFill>
                <a:latin typeface="Lato" panose="020F0502020204030203" pitchFamily="34" charset="0"/>
                <a:ea typeface="Lato" panose="020F0502020204030203" pitchFamily="34" charset="0"/>
                <a:cs typeface="Lato" panose="020F0502020204030203" pitchFamily="34" charset="0"/>
              </a:rPr>
              <a:t> </a:t>
            </a: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fixed at the time 	of the experience and fades over time, but</a:t>
            </a:r>
            <a:endParaRPr lang="en-GB" dirty="0">
              <a:effectLst/>
              <a:latin typeface="Lato" panose="020F0502020204030203" pitchFamily="34" charset="0"/>
              <a:ea typeface="Lato" panose="020F0502020204030203" pitchFamily="34" charset="0"/>
              <a:cs typeface="Lato" panose="020F0502020204030203" pitchFamily="34" charset="0"/>
            </a:endParaRPr>
          </a:p>
          <a:p>
            <a:pPr marL="457200" algn="just">
              <a:lnSpc>
                <a:spcPct val="125000"/>
              </a:lnSpc>
              <a:spcBef>
                <a:spcPts val="600"/>
              </a:spcBef>
              <a:spcAft>
                <a:spcPts val="600"/>
              </a:spcAft>
            </a:pP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(2) 	is a fluid and malleable state of perception concerning an individual’s past 	experiences, and therefore</a:t>
            </a:r>
            <a:endParaRPr lang="en-GB" dirty="0">
              <a:effectLst/>
              <a:latin typeface="Lato" panose="020F0502020204030203" pitchFamily="34" charset="0"/>
              <a:ea typeface="Lato" panose="020F0502020204030203" pitchFamily="34" charset="0"/>
              <a:cs typeface="Lato" panose="020F0502020204030203" pitchFamily="34" charset="0"/>
            </a:endParaRPr>
          </a:p>
          <a:p>
            <a:pPr marL="896938" indent="-541338" algn="just">
              <a:lnSpc>
                <a:spcPct val="125000"/>
              </a:lnSpc>
              <a:spcBef>
                <a:spcPts val="600"/>
              </a:spcBef>
              <a:spcAft>
                <a:spcPts val="600"/>
              </a:spcAft>
              <a:buAutoNum type="arabicParenBoth" startAt="3"/>
            </a:pP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is vulnerable to being altered by a range of influences, such that the 	individual may or may not be conscious of the alteration </a:t>
            </a:r>
          </a:p>
          <a:p>
            <a:pPr marL="355600" algn="just">
              <a:lnSpc>
                <a:spcPct val="125000"/>
              </a:lnSpc>
              <a:spcBef>
                <a:spcPts val="600"/>
              </a:spcBef>
              <a:spcAft>
                <a:spcPts val="600"/>
              </a:spcAft>
            </a:pP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a:t>
            </a:r>
            <a:r>
              <a:rPr lang="en-GB" b="1" dirty="0">
                <a:solidFill>
                  <a:srgbClr val="000000"/>
                </a:solidFill>
                <a:effectLst/>
                <a:latin typeface="Lato" panose="020F0502020204030203" pitchFamily="34" charset="0"/>
                <a:ea typeface="Lato" panose="020F0502020204030203" pitchFamily="34" charset="0"/>
                <a:cs typeface="Lato" panose="020F0502020204030203" pitchFamily="34" charset="0"/>
              </a:rPr>
              <a:t>Statement of Best Practice, 1.3</a:t>
            </a: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a:t>
            </a:r>
            <a:endParaRPr lang="en-GB" dirty="0">
              <a:effectLst/>
              <a:latin typeface="Lato" panose="020F0502020204030203" pitchFamily="34" charset="0"/>
              <a:ea typeface="Lato" panose="020F0502020204030203" pitchFamily="34" charset="0"/>
              <a:cs typeface="Lato" panose="020F0502020204030203" pitchFamily="34" charset="0"/>
            </a:endParaRPr>
          </a:p>
        </p:txBody>
      </p:sp>
      <p:pic>
        <p:nvPicPr>
          <p:cNvPr id="7" name="Picture 6" descr="Icon&#10;&#10;Description automatically generated">
            <a:extLst>
              <a:ext uri="{FF2B5EF4-FFF2-40B4-BE49-F238E27FC236}">
                <a16:creationId xmlns:a16="http://schemas.microsoft.com/office/drawing/2014/main" id="{C6C8CB0B-2458-43DF-BF49-B48AAA6AA8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100" y="446507"/>
            <a:ext cx="787400" cy="787400"/>
          </a:xfrm>
          <a:prstGeom prst="rect">
            <a:avLst/>
          </a:prstGeom>
        </p:spPr>
      </p:pic>
    </p:spTree>
    <p:extLst>
      <p:ext uri="{BB962C8B-B14F-4D97-AF65-F5344CB8AC3E}">
        <p14:creationId xmlns:p14="http://schemas.microsoft.com/office/powerpoint/2010/main" val="17295477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A386FB6-C12B-4420-9A5E-B5ABBC98CEB6}"/>
              </a:ext>
            </a:extLst>
          </p:cNvPr>
          <p:cNvSpPr/>
          <p:nvPr/>
        </p:nvSpPr>
        <p:spPr>
          <a:xfrm>
            <a:off x="0" y="6358566"/>
            <a:ext cx="12192000" cy="499434"/>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6409FC38-00F0-48EA-8446-F55F6BB45564}"/>
              </a:ext>
            </a:extLst>
          </p:cNvPr>
          <p:cNvSpPr/>
          <p:nvPr/>
        </p:nvSpPr>
        <p:spPr>
          <a:xfrm>
            <a:off x="0" y="4665980"/>
            <a:ext cx="12192000" cy="45719"/>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6C2CC679-AD4A-4888-A973-4E14EC469F5F}"/>
              </a:ext>
            </a:extLst>
          </p:cNvPr>
          <p:cNvSpPr txBox="1"/>
          <p:nvPr/>
        </p:nvSpPr>
        <p:spPr>
          <a:xfrm>
            <a:off x="558800" y="5004218"/>
            <a:ext cx="5384800" cy="1061829"/>
          </a:xfrm>
          <a:prstGeom prst="rect">
            <a:avLst/>
          </a:prstGeom>
          <a:noFill/>
        </p:spPr>
        <p:txBody>
          <a:bodyPr wrap="square" rtlCol="0">
            <a:spAutoFit/>
          </a:bodyPr>
          <a:lstStyle/>
          <a:p>
            <a:r>
              <a:rPr lang="en-GB" sz="1500" dirty="0">
                <a:solidFill>
                  <a:schemeClr val="bg1">
                    <a:lumMod val="95000"/>
                  </a:schemeClr>
                </a:solidFill>
                <a:latin typeface="Lato" panose="020F0502020204030203" pitchFamily="34" charset="0"/>
              </a:rPr>
              <a:t>London</a:t>
            </a:r>
          </a:p>
          <a:p>
            <a:endParaRPr lang="en-GB" sz="1200" dirty="0">
              <a:solidFill>
                <a:schemeClr val="bg1">
                  <a:lumMod val="95000"/>
                </a:schemeClr>
              </a:solidFill>
              <a:latin typeface="Lato Bold" panose="020F0802020204030203" pitchFamily="34" charset="0"/>
            </a:endParaRPr>
          </a:p>
          <a:p>
            <a:r>
              <a:rPr lang="en-GB" sz="1200" dirty="0">
                <a:solidFill>
                  <a:schemeClr val="bg1">
                    <a:lumMod val="95000"/>
                  </a:schemeClr>
                </a:solidFill>
                <a:latin typeface="Lato Bold" panose="020F0802020204030203" pitchFamily="34" charset="0"/>
              </a:rPr>
              <a:t>Fountain Court Chambers</a:t>
            </a:r>
          </a:p>
          <a:p>
            <a:r>
              <a:rPr lang="en-GB" sz="1200" dirty="0">
                <a:solidFill>
                  <a:schemeClr val="bg1">
                    <a:lumMod val="95000"/>
                  </a:schemeClr>
                </a:solidFill>
                <a:latin typeface="Lato" panose="020F0502020204030203" pitchFamily="34" charset="0"/>
              </a:rPr>
              <a:t>Fountain Court, Temple, London, EC4Y 9DH</a:t>
            </a:r>
          </a:p>
          <a:p>
            <a:r>
              <a:rPr lang="en-GB" sz="1200" dirty="0">
                <a:solidFill>
                  <a:schemeClr val="bg1">
                    <a:lumMod val="95000"/>
                  </a:schemeClr>
                </a:solidFill>
                <a:latin typeface="Lato" panose="020F0502020204030203" pitchFamily="34" charset="0"/>
              </a:rPr>
              <a:t>T   +44 (0)20 7583 3335</a:t>
            </a:r>
          </a:p>
        </p:txBody>
      </p:sp>
      <p:sp>
        <p:nvSpPr>
          <p:cNvPr id="7" name="TextBox 6">
            <a:extLst>
              <a:ext uri="{FF2B5EF4-FFF2-40B4-BE49-F238E27FC236}">
                <a16:creationId xmlns:a16="http://schemas.microsoft.com/office/drawing/2014/main" id="{AE776CE0-7329-44AF-860D-EB39F0235A3D}"/>
              </a:ext>
            </a:extLst>
          </p:cNvPr>
          <p:cNvSpPr txBox="1"/>
          <p:nvPr/>
        </p:nvSpPr>
        <p:spPr>
          <a:xfrm>
            <a:off x="5067300" y="5004218"/>
            <a:ext cx="5384800" cy="1061829"/>
          </a:xfrm>
          <a:prstGeom prst="rect">
            <a:avLst/>
          </a:prstGeom>
          <a:noFill/>
        </p:spPr>
        <p:txBody>
          <a:bodyPr wrap="square" rtlCol="0">
            <a:spAutoFit/>
          </a:bodyPr>
          <a:lstStyle/>
          <a:p>
            <a:r>
              <a:rPr lang="en-GB" sz="1500" dirty="0">
                <a:solidFill>
                  <a:schemeClr val="bg1">
                    <a:lumMod val="95000"/>
                  </a:schemeClr>
                </a:solidFill>
                <a:latin typeface="Lato" panose="020F0502020204030203" pitchFamily="34" charset="0"/>
              </a:rPr>
              <a:t>Singapore</a:t>
            </a:r>
          </a:p>
          <a:p>
            <a:endParaRPr lang="en-GB" sz="1200" dirty="0">
              <a:solidFill>
                <a:schemeClr val="bg1">
                  <a:lumMod val="95000"/>
                </a:schemeClr>
              </a:solidFill>
              <a:latin typeface="Lato Bold" panose="020F0802020204030203" pitchFamily="34" charset="0"/>
            </a:endParaRPr>
          </a:p>
          <a:p>
            <a:r>
              <a:rPr lang="en-GB" sz="1200" dirty="0">
                <a:solidFill>
                  <a:schemeClr val="bg1">
                    <a:lumMod val="95000"/>
                  </a:schemeClr>
                </a:solidFill>
                <a:latin typeface="Lato Bold" panose="020F0802020204030203" pitchFamily="34" charset="0"/>
              </a:rPr>
              <a:t>Fountain Court Chambers</a:t>
            </a:r>
          </a:p>
          <a:p>
            <a:r>
              <a:rPr lang="en-GB" sz="1200" dirty="0">
                <a:solidFill>
                  <a:schemeClr val="bg1">
                    <a:lumMod val="95000"/>
                  </a:schemeClr>
                </a:solidFill>
                <a:latin typeface="Lato" panose="020F0502020204030203" pitchFamily="34" charset="0"/>
              </a:rPr>
              <a:t>10 Collyer Quay, Ocean Financial Centre #40-38, Singapore 049315</a:t>
            </a:r>
          </a:p>
          <a:p>
            <a:r>
              <a:rPr lang="en-GB" sz="1200" dirty="0">
                <a:solidFill>
                  <a:schemeClr val="bg1">
                    <a:lumMod val="95000"/>
                  </a:schemeClr>
                </a:solidFill>
                <a:latin typeface="Lato" panose="020F0502020204030203" pitchFamily="34" charset="0"/>
              </a:rPr>
              <a:t>T   65 6808 6611</a:t>
            </a:r>
          </a:p>
        </p:txBody>
      </p:sp>
      <p:sp>
        <p:nvSpPr>
          <p:cNvPr id="8" name="TextBox 7">
            <a:extLst>
              <a:ext uri="{FF2B5EF4-FFF2-40B4-BE49-F238E27FC236}">
                <a16:creationId xmlns:a16="http://schemas.microsoft.com/office/drawing/2014/main" id="{6F0A812F-304A-4228-88BB-0E7C251E5232}"/>
              </a:ext>
            </a:extLst>
          </p:cNvPr>
          <p:cNvSpPr txBox="1"/>
          <p:nvPr/>
        </p:nvSpPr>
        <p:spPr>
          <a:xfrm>
            <a:off x="558800" y="6434766"/>
            <a:ext cx="5384800" cy="507831"/>
          </a:xfrm>
          <a:prstGeom prst="rect">
            <a:avLst/>
          </a:prstGeom>
          <a:noFill/>
        </p:spPr>
        <p:txBody>
          <a:bodyPr wrap="square" rtlCol="0">
            <a:spAutoFit/>
          </a:bodyPr>
          <a:lstStyle/>
          <a:p>
            <a:r>
              <a:rPr lang="en-GB" sz="1500" dirty="0">
                <a:solidFill>
                  <a:schemeClr val="bg1">
                    <a:lumMod val="95000"/>
                  </a:schemeClr>
                </a:solidFill>
                <a:latin typeface="Lato" panose="020F0502020204030203" pitchFamily="34" charset="0"/>
              </a:rPr>
              <a:t>www.fountaincourt.co.uk</a:t>
            </a:r>
            <a:endParaRPr lang="en-GB" sz="1200" dirty="0">
              <a:solidFill>
                <a:schemeClr val="bg1">
                  <a:lumMod val="95000"/>
                </a:schemeClr>
              </a:solidFill>
              <a:latin typeface="Lato" panose="020F0502020204030203" pitchFamily="34" charset="0"/>
            </a:endParaRPr>
          </a:p>
          <a:p>
            <a:endParaRPr lang="en-GB" sz="1200" dirty="0">
              <a:solidFill>
                <a:schemeClr val="bg1">
                  <a:lumMod val="95000"/>
                </a:schemeClr>
              </a:solidFill>
              <a:latin typeface="Lato" panose="020F0502020204030203" pitchFamily="34" charset="0"/>
            </a:endParaRPr>
          </a:p>
        </p:txBody>
      </p:sp>
      <p:pic>
        <p:nvPicPr>
          <p:cNvPr id="9" name="Picture 8" descr="Icon&#10;&#10;Description automatically generated">
            <a:extLst>
              <a:ext uri="{FF2B5EF4-FFF2-40B4-BE49-F238E27FC236}">
                <a16:creationId xmlns:a16="http://schemas.microsoft.com/office/drawing/2014/main" id="{D937DD03-08B3-4695-A2D3-08D603E3CE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100" y="446507"/>
            <a:ext cx="787400" cy="787400"/>
          </a:xfrm>
          <a:prstGeom prst="rect">
            <a:avLst/>
          </a:prstGeom>
        </p:spPr>
      </p:pic>
    </p:spTree>
    <p:extLst>
      <p:ext uri="{BB962C8B-B14F-4D97-AF65-F5344CB8AC3E}">
        <p14:creationId xmlns:p14="http://schemas.microsoft.com/office/powerpoint/2010/main" val="1018604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96D9CCC-928D-4795-984C-271D18ABA984}"/>
              </a:ext>
            </a:extLst>
          </p:cNvPr>
          <p:cNvSpPr/>
          <p:nvPr/>
        </p:nvSpPr>
        <p:spPr>
          <a:xfrm>
            <a:off x="0" y="0"/>
            <a:ext cx="393700" cy="6858000"/>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F9641477-4519-46FB-9CA8-2DB4259AAAF9}"/>
              </a:ext>
            </a:extLst>
          </p:cNvPr>
          <p:cNvSpPr/>
          <p:nvPr/>
        </p:nvSpPr>
        <p:spPr>
          <a:xfrm>
            <a:off x="393700" y="0"/>
            <a:ext cx="901700" cy="6858000"/>
          </a:xfrm>
          <a:prstGeom prst="rect">
            <a:avLst/>
          </a:prstGeom>
          <a:solidFill>
            <a:srgbClr val="A9222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3D3131A2-ED35-4D68-89EC-A1FB5A5654FB}"/>
              </a:ext>
            </a:extLst>
          </p:cNvPr>
          <p:cNvSpPr txBox="1"/>
          <p:nvPr/>
        </p:nvSpPr>
        <p:spPr>
          <a:xfrm>
            <a:off x="1866900" y="508000"/>
            <a:ext cx="8382000" cy="630942"/>
          </a:xfrm>
          <a:prstGeom prst="rect">
            <a:avLst/>
          </a:prstGeom>
          <a:noFill/>
        </p:spPr>
        <p:txBody>
          <a:bodyPr wrap="square" rtlCol="0">
            <a:spAutoFit/>
          </a:bodyPr>
          <a:lstStyle/>
          <a:p>
            <a:r>
              <a:rPr lang="en-GB" sz="3500" dirty="0">
                <a:solidFill>
                  <a:srgbClr val="A92220"/>
                </a:solidFill>
                <a:latin typeface="Lato" panose="020F0502020204030203" pitchFamily="34" charset="0"/>
              </a:rPr>
              <a:t>Witness evidence– </a:t>
            </a:r>
            <a:r>
              <a:rPr lang="en-GB" sz="3500" b="1" dirty="0">
                <a:solidFill>
                  <a:srgbClr val="A92220"/>
                </a:solidFill>
                <a:latin typeface="Lato" panose="020F0502020204030203" pitchFamily="34" charset="0"/>
              </a:rPr>
              <a:t>scope</a:t>
            </a:r>
          </a:p>
        </p:txBody>
      </p:sp>
      <p:sp>
        <p:nvSpPr>
          <p:cNvPr id="9" name="TextBox 8">
            <a:extLst>
              <a:ext uri="{FF2B5EF4-FFF2-40B4-BE49-F238E27FC236}">
                <a16:creationId xmlns:a16="http://schemas.microsoft.com/office/drawing/2014/main" id="{D188C855-ABE6-47C9-B26D-A93EFDDF107C}"/>
              </a:ext>
            </a:extLst>
          </p:cNvPr>
          <p:cNvSpPr txBox="1"/>
          <p:nvPr/>
        </p:nvSpPr>
        <p:spPr>
          <a:xfrm>
            <a:off x="1866900" y="1828800"/>
            <a:ext cx="8382000" cy="2512996"/>
          </a:xfrm>
          <a:prstGeom prst="rect">
            <a:avLst/>
          </a:prstGeom>
          <a:noFill/>
        </p:spPr>
        <p:txBody>
          <a:bodyPr wrap="square" rtlCol="0">
            <a:spAutoFit/>
          </a:bodyPr>
          <a:lstStyle/>
          <a:p>
            <a:pPr lvl="0" algn="just">
              <a:lnSpc>
                <a:spcPct val="125000"/>
              </a:lnSpc>
              <a:spcBef>
                <a:spcPts val="600"/>
              </a:spcBef>
              <a:spcAft>
                <a:spcPts val="600"/>
              </a:spcAft>
            </a:pPr>
            <a:endParaRPr lang="en-GB" sz="2000"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lvl="0" algn="just">
              <a:lnSpc>
                <a:spcPct val="125000"/>
              </a:lnSpc>
              <a:spcBef>
                <a:spcPts val="600"/>
              </a:spcBef>
              <a:spcAft>
                <a:spcPts val="600"/>
              </a:spcAft>
            </a:pPr>
            <a:r>
              <a:rPr lang="en-GB" sz="2000" dirty="0">
                <a:solidFill>
                  <a:srgbClr val="000000"/>
                </a:solidFill>
                <a:effectLst/>
                <a:latin typeface="Lato" panose="020F0502020204030203" pitchFamily="34" charset="0"/>
                <a:ea typeface="Lato" panose="020F0502020204030203" pitchFamily="34" charset="0"/>
                <a:cs typeface="Lato" panose="020F0502020204030203" pitchFamily="34" charset="0"/>
              </a:rPr>
              <a:t>Many matters of fact do not require witness evidence, either because they are common ground or because witness testimony adds nothing of substance to the disclosed documents. The fact that there is or may be an issue concerning what the disclosed documents mean or show does not, without more, mean that witness evidence is required (</a:t>
            </a:r>
            <a:r>
              <a:rPr lang="en-GB" sz="2000" b="1" dirty="0">
                <a:solidFill>
                  <a:srgbClr val="000000"/>
                </a:solidFill>
                <a:effectLst/>
                <a:latin typeface="Lato" panose="020F0502020204030203" pitchFamily="34" charset="0"/>
                <a:ea typeface="Lato" panose="020F0502020204030203" pitchFamily="34" charset="0"/>
                <a:cs typeface="Lato" panose="020F0502020204030203" pitchFamily="34" charset="0"/>
              </a:rPr>
              <a:t>SBP, 2.2</a:t>
            </a:r>
            <a:r>
              <a:rPr lang="en-GB" sz="2000" dirty="0">
                <a:solidFill>
                  <a:srgbClr val="000000"/>
                </a:solidFill>
                <a:effectLst/>
                <a:latin typeface="Lato" panose="020F0502020204030203" pitchFamily="34" charset="0"/>
                <a:ea typeface="Lato" panose="020F0502020204030203" pitchFamily="34" charset="0"/>
                <a:cs typeface="Lato" panose="020F0502020204030203" pitchFamily="34" charset="0"/>
              </a:rPr>
              <a:t>).</a:t>
            </a:r>
            <a:endParaRPr lang="en-GB" sz="2000" dirty="0">
              <a:effectLst/>
              <a:latin typeface="Lato" panose="020F0502020204030203" pitchFamily="34" charset="0"/>
              <a:ea typeface="Lato" panose="020F0502020204030203" pitchFamily="34" charset="0"/>
              <a:cs typeface="Lato" panose="020F0502020204030203" pitchFamily="34" charset="0"/>
            </a:endParaRPr>
          </a:p>
        </p:txBody>
      </p:sp>
      <p:pic>
        <p:nvPicPr>
          <p:cNvPr id="7" name="Picture 6" descr="Icon&#10;&#10;Description automatically generated">
            <a:extLst>
              <a:ext uri="{FF2B5EF4-FFF2-40B4-BE49-F238E27FC236}">
                <a16:creationId xmlns:a16="http://schemas.microsoft.com/office/drawing/2014/main" id="{C6C8CB0B-2458-43DF-BF49-B48AAA6AA8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100" y="446507"/>
            <a:ext cx="787400" cy="787400"/>
          </a:xfrm>
          <a:prstGeom prst="rect">
            <a:avLst/>
          </a:prstGeom>
        </p:spPr>
      </p:pic>
    </p:spTree>
    <p:extLst>
      <p:ext uri="{BB962C8B-B14F-4D97-AF65-F5344CB8AC3E}">
        <p14:creationId xmlns:p14="http://schemas.microsoft.com/office/powerpoint/2010/main" val="923326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96D9CCC-928D-4795-984C-271D18ABA984}"/>
              </a:ext>
            </a:extLst>
          </p:cNvPr>
          <p:cNvSpPr/>
          <p:nvPr/>
        </p:nvSpPr>
        <p:spPr>
          <a:xfrm>
            <a:off x="0" y="0"/>
            <a:ext cx="393700" cy="6858000"/>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F9641477-4519-46FB-9CA8-2DB4259AAAF9}"/>
              </a:ext>
            </a:extLst>
          </p:cNvPr>
          <p:cNvSpPr/>
          <p:nvPr/>
        </p:nvSpPr>
        <p:spPr>
          <a:xfrm>
            <a:off x="393700" y="0"/>
            <a:ext cx="901700" cy="6858000"/>
          </a:xfrm>
          <a:prstGeom prst="rect">
            <a:avLst/>
          </a:prstGeom>
          <a:solidFill>
            <a:srgbClr val="A9222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3D3131A2-ED35-4D68-89EC-A1FB5A5654FB}"/>
              </a:ext>
            </a:extLst>
          </p:cNvPr>
          <p:cNvSpPr txBox="1"/>
          <p:nvPr/>
        </p:nvSpPr>
        <p:spPr>
          <a:xfrm>
            <a:off x="1866900" y="508000"/>
            <a:ext cx="8382000" cy="630942"/>
          </a:xfrm>
          <a:prstGeom prst="rect">
            <a:avLst/>
          </a:prstGeom>
          <a:noFill/>
        </p:spPr>
        <p:txBody>
          <a:bodyPr wrap="square" rtlCol="0">
            <a:spAutoFit/>
          </a:bodyPr>
          <a:lstStyle/>
          <a:p>
            <a:r>
              <a:rPr lang="en-GB" sz="3500" dirty="0">
                <a:solidFill>
                  <a:srgbClr val="A92220"/>
                </a:solidFill>
                <a:latin typeface="Lato" panose="020F0502020204030203" pitchFamily="34" charset="0"/>
              </a:rPr>
              <a:t>Witness statements – </a:t>
            </a:r>
            <a:r>
              <a:rPr lang="en-GB" sz="3500" b="1" dirty="0">
                <a:solidFill>
                  <a:srgbClr val="A92220"/>
                </a:solidFill>
                <a:latin typeface="Lato" panose="020F0502020204030203" pitchFamily="34" charset="0"/>
              </a:rPr>
              <a:t>content</a:t>
            </a:r>
          </a:p>
        </p:txBody>
      </p:sp>
      <p:sp>
        <p:nvSpPr>
          <p:cNvPr id="9" name="TextBox 8">
            <a:extLst>
              <a:ext uri="{FF2B5EF4-FFF2-40B4-BE49-F238E27FC236}">
                <a16:creationId xmlns:a16="http://schemas.microsoft.com/office/drawing/2014/main" id="{D188C855-ABE6-47C9-B26D-A93EFDDF107C}"/>
              </a:ext>
            </a:extLst>
          </p:cNvPr>
          <p:cNvSpPr txBox="1"/>
          <p:nvPr/>
        </p:nvSpPr>
        <p:spPr>
          <a:xfrm>
            <a:off x="1866900" y="1346886"/>
            <a:ext cx="8382000" cy="4872231"/>
          </a:xfrm>
          <a:prstGeom prst="rect">
            <a:avLst/>
          </a:prstGeom>
          <a:noFill/>
        </p:spPr>
        <p:txBody>
          <a:bodyPr wrap="square" rtlCol="0">
            <a:spAutoFit/>
          </a:bodyPr>
          <a:lstStyle/>
          <a:p>
            <a:pPr marL="342900" lvl="0" indent="-342900" algn="just">
              <a:lnSpc>
                <a:spcPct val="125000"/>
              </a:lnSpc>
              <a:spcBef>
                <a:spcPts val="600"/>
              </a:spcBef>
              <a:spcAft>
                <a:spcPts val="600"/>
              </a:spcAft>
              <a:buFont typeface="Symbol" panose="05050102010706020507" pitchFamily="18" charset="2"/>
              <a:buChar char=""/>
            </a:pPr>
            <a:endParaRPr lang="en-GB" sz="1400" b="1" u="sng" dirty="0">
              <a:solidFill>
                <a:srgbClr val="000000"/>
              </a:solidFill>
              <a:latin typeface="Lato" panose="020F0502020204030203" pitchFamily="34" charset="0"/>
              <a:ea typeface="Lato" panose="020F0502020204030203" pitchFamily="34" charset="0"/>
              <a:cs typeface="Lato" panose="020F0502020204030203" pitchFamily="34" charset="0"/>
            </a:endParaRPr>
          </a:p>
          <a:p>
            <a:pPr marL="342900" lvl="0" indent="-342900" algn="just">
              <a:lnSpc>
                <a:spcPct val="125000"/>
              </a:lnSpc>
              <a:spcBef>
                <a:spcPts val="600"/>
              </a:spcBef>
              <a:spcAft>
                <a:spcPts val="600"/>
              </a:spcAft>
              <a:buFont typeface="Symbol" panose="05050102010706020507" pitchFamily="18" charset="2"/>
              <a:buChar char=""/>
            </a:pPr>
            <a:r>
              <a:rPr lang="en-GB" sz="1400" b="1" u="sng" dirty="0">
                <a:solidFill>
                  <a:srgbClr val="000000"/>
                </a:solidFill>
                <a:latin typeface="Lato" panose="020F0502020204030203" pitchFamily="34" charset="0"/>
                <a:ea typeface="Lato" panose="020F0502020204030203" pitchFamily="34" charset="0"/>
                <a:cs typeface="Lato" panose="020F0502020204030203" pitchFamily="34" charset="0"/>
              </a:rPr>
              <a:t>Basic rule</a:t>
            </a:r>
            <a:r>
              <a:rPr lang="en-GB" sz="1400" dirty="0">
                <a:solidFill>
                  <a:srgbClr val="000000"/>
                </a:solidFill>
                <a:latin typeface="Lato" panose="020F0502020204030203" pitchFamily="34" charset="0"/>
                <a:ea typeface="Lato" panose="020F0502020204030203" pitchFamily="34" charset="0"/>
                <a:cs typeface="Lato" panose="020F0502020204030203" pitchFamily="34" charset="0"/>
              </a:rPr>
              <a:t>: </a:t>
            </a:r>
            <a:r>
              <a:rPr lang="en-GB" sz="1400" dirty="0">
                <a:solidFill>
                  <a:srgbClr val="000000"/>
                </a:solidFill>
                <a:effectLst/>
                <a:latin typeface="Lato" panose="020F0502020204030203" pitchFamily="34" charset="0"/>
                <a:ea typeface="Lato" panose="020F0502020204030203" pitchFamily="34" charset="0"/>
                <a:cs typeface="Lato" panose="020F0502020204030203" pitchFamily="34" charset="0"/>
              </a:rPr>
              <a:t>The purpose of a trial witness statement is to set out writing the evidence in chief that a witness of fact would give if they were allowed to give oral evidence at trial without having provided the statement</a:t>
            </a:r>
            <a:r>
              <a:rPr lang="en-GB" sz="1400" b="1" dirty="0">
                <a:solidFill>
                  <a:srgbClr val="000000"/>
                </a:solidFill>
                <a:effectLst/>
                <a:latin typeface="Lato" panose="020F0502020204030203" pitchFamily="34" charset="0"/>
                <a:ea typeface="Lato" panose="020F0502020204030203" pitchFamily="34" charset="0"/>
                <a:cs typeface="Lato" panose="020F0502020204030203" pitchFamily="34" charset="0"/>
              </a:rPr>
              <a:t> </a:t>
            </a:r>
            <a:r>
              <a:rPr lang="en-GB" sz="1400" dirty="0">
                <a:solidFill>
                  <a:srgbClr val="000000"/>
                </a:solidFill>
                <a:effectLst/>
                <a:latin typeface="Lato" panose="020F0502020204030203" pitchFamily="34" charset="0"/>
                <a:ea typeface="Lato" panose="020F0502020204030203" pitchFamily="34" charset="0"/>
                <a:cs typeface="Lato" panose="020F0502020204030203" pitchFamily="34" charset="0"/>
              </a:rPr>
              <a:t>(</a:t>
            </a:r>
            <a:r>
              <a:rPr lang="en-GB" sz="1400" b="1" dirty="0">
                <a:solidFill>
                  <a:srgbClr val="000000"/>
                </a:solidFill>
                <a:effectLst/>
                <a:latin typeface="Lato" panose="020F0502020204030203" pitchFamily="34" charset="0"/>
                <a:ea typeface="Lato" panose="020F0502020204030203" pitchFamily="34" charset="0"/>
                <a:cs typeface="Lato" panose="020F0502020204030203" pitchFamily="34" charset="0"/>
              </a:rPr>
              <a:t>PD, 2.1</a:t>
            </a:r>
            <a:r>
              <a:rPr lang="en-GB" sz="1400" dirty="0">
                <a:solidFill>
                  <a:srgbClr val="000000"/>
                </a:solidFill>
                <a:effectLst/>
                <a:latin typeface="Lato" panose="020F0502020204030203" pitchFamily="34" charset="0"/>
                <a:ea typeface="Lato" panose="020F0502020204030203" pitchFamily="34" charset="0"/>
                <a:cs typeface="Lato" panose="020F0502020204030203" pitchFamily="34" charset="0"/>
              </a:rPr>
              <a:t>).</a:t>
            </a:r>
            <a:endParaRPr lang="en-GB" sz="1400" dirty="0">
              <a:effectLst/>
              <a:latin typeface="Lato" panose="020F0502020204030203" pitchFamily="34" charset="0"/>
              <a:ea typeface="Lato" panose="020F0502020204030203" pitchFamily="34" charset="0"/>
              <a:cs typeface="Lato" panose="020F0502020204030203" pitchFamily="34" charset="0"/>
            </a:endParaRPr>
          </a:p>
          <a:p>
            <a:pPr marL="742950" lvl="1" indent="-285750" algn="just">
              <a:lnSpc>
                <a:spcPct val="125000"/>
              </a:lnSpc>
              <a:spcBef>
                <a:spcPts val="600"/>
              </a:spcBef>
              <a:spcAft>
                <a:spcPts val="600"/>
              </a:spcAft>
              <a:buFont typeface="Courier New" panose="02070309020205020404" pitchFamily="49" charset="0"/>
              <a:buChar char="o"/>
            </a:pPr>
            <a:r>
              <a:rPr lang="en-GB" sz="1400" dirty="0">
                <a:solidFill>
                  <a:srgbClr val="000000"/>
                </a:solidFill>
                <a:effectLst/>
                <a:latin typeface="Lato" panose="020F0502020204030203" pitchFamily="34" charset="0"/>
                <a:ea typeface="Lato" panose="020F0502020204030203" pitchFamily="34" charset="0"/>
                <a:cs typeface="Lato" panose="020F0502020204030203" pitchFamily="34" charset="0"/>
              </a:rPr>
              <a:t>“</a:t>
            </a:r>
            <a:r>
              <a:rPr lang="en-GB" sz="1400" i="1" dirty="0">
                <a:solidFill>
                  <a:srgbClr val="000000"/>
                </a:solidFill>
                <a:effectLst/>
                <a:latin typeface="Lato" panose="020F0502020204030203" pitchFamily="34" charset="0"/>
                <a:ea typeface="Lato" panose="020F0502020204030203" pitchFamily="34" charset="0"/>
                <a:cs typeface="Lato" panose="020F0502020204030203" pitchFamily="34" charset="0"/>
              </a:rPr>
              <a:t>Truism not limited to the </a:t>
            </a:r>
            <a:r>
              <a:rPr lang="en-GB" sz="1400" dirty="0">
                <a:solidFill>
                  <a:srgbClr val="000000"/>
                </a:solidFill>
                <a:effectLst/>
                <a:latin typeface="Lato" panose="020F0502020204030203" pitchFamily="34" charset="0"/>
                <a:ea typeface="Lato" panose="020F0502020204030203" pitchFamily="34" charset="0"/>
                <a:cs typeface="Lato" panose="020F0502020204030203" pitchFamily="34" charset="0"/>
              </a:rPr>
              <a:t>[Business and Property Courts]”: </a:t>
            </a:r>
            <a:r>
              <a:rPr lang="en-GB" sz="1400" u="sng" dirty="0">
                <a:solidFill>
                  <a:srgbClr val="000000"/>
                </a:solidFill>
                <a:effectLst/>
                <a:latin typeface="Lato" panose="020F0502020204030203" pitchFamily="34" charset="0"/>
                <a:ea typeface="Lato" panose="020F0502020204030203" pitchFamily="34" charset="0"/>
                <a:cs typeface="Lato" panose="020F0502020204030203" pitchFamily="34" charset="0"/>
              </a:rPr>
              <a:t>Nieman v Withers LLP</a:t>
            </a:r>
            <a:r>
              <a:rPr lang="en-GB" sz="1400" dirty="0">
                <a:solidFill>
                  <a:srgbClr val="000000"/>
                </a:solidFill>
                <a:effectLst/>
                <a:latin typeface="Lato" panose="020F0502020204030203" pitchFamily="34" charset="0"/>
                <a:ea typeface="Lato" panose="020F0502020204030203" pitchFamily="34" charset="0"/>
                <a:cs typeface="Lato" panose="020F0502020204030203" pitchFamily="34" charset="0"/>
              </a:rPr>
              <a:t> [2022] EWHC 2237 (QB) at [124] (Andrew Baker J)</a:t>
            </a:r>
            <a:endParaRPr lang="en-GB" sz="1400" dirty="0">
              <a:effectLst/>
              <a:latin typeface="Lato" panose="020F0502020204030203" pitchFamily="34" charset="0"/>
              <a:ea typeface="Lato" panose="020F0502020204030203" pitchFamily="34" charset="0"/>
              <a:cs typeface="Lato" panose="020F0502020204030203" pitchFamily="34" charset="0"/>
            </a:endParaRPr>
          </a:p>
          <a:p>
            <a:pPr marL="342900" lvl="0" indent="-342900" algn="just">
              <a:lnSpc>
                <a:spcPct val="125000"/>
              </a:lnSpc>
              <a:spcBef>
                <a:spcPts val="600"/>
              </a:spcBef>
              <a:spcAft>
                <a:spcPts val="600"/>
              </a:spcAft>
              <a:buFont typeface="Symbol" panose="05050102010706020507" pitchFamily="18" charset="2"/>
              <a:buChar char=""/>
            </a:pPr>
            <a:r>
              <a:rPr lang="en-GB" sz="1400" b="1" u="sng" dirty="0">
                <a:solidFill>
                  <a:srgbClr val="000000"/>
                </a:solidFill>
                <a:effectLst/>
                <a:latin typeface="Lato" panose="020F0502020204030203" pitchFamily="34" charset="0"/>
                <a:ea typeface="Lato" panose="020F0502020204030203" pitchFamily="34" charset="0"/>
                <a:cs typeface="Lato" panose="020F0502020204030203" pitchFamily="34" charset="0"/>
              </a:rPr>
              <a:t>Elaboration</a:t>
            </a:r>
            <a:r>
              <a:rPr lang="en-GB" sz="1400" dirty="0">
                <a:solidFill>
                  <a:srgbClr val="000000"/>
                </a:solidFill>
                <a:effectLst/>
                <a:latin typeface="Lato" panose="020F0502020204030203" pitchFamily="34" charset="0"/>
                <a:ea typeface="Lato" panose="020F0502020204030203" pitchFamily="34" charset="0"/>
                <a:cs typeface="Lato" panose="020F0502020204030203" pitchFamily="34" charset="0"/>
              </a:rPr>
              <a:t>: The witness statement should contain </a:t>
            </a:r>
            <a:r>
              <a:rPr lang="en-GB" sz="1400" dirty="0">
                <a:effectLst/>
                <a:latin typeface="Lato" panose="020F0502020204030203" pitchFamily="34" charset="0"/>
                <a:ea typeface="Lato" panose="020F0502020204030203" pitchFamily="34" charset="0"/>
                <a:cs typeface="Lato" panose="020F0502020204030203" pitchFamily="34" charset="0"/>
              </a:rPr>
              <a:t>evidence as to matters of fact that need to be proved at trial by witness evidence, and the evidence as to such matters that the witness would be asked and be allowed to give orally in chief at the trial </a:t>
            </a:r>
            <a:r>
              <a:rPr lang="en-GB" sz="1400" dirty="0">
                <a:solidFill>
                  <a:srgbClr val="000000"/>
                </a:solidFill>
                <a:effectLst/>
                <a:latin typeface="Lato" panose="020F0502020204030203" pitchFamily="34" charset="0"/>
                <a:ea typeface="Lato" panose="020F0502020204030203" pitchFamily="34" charset="0"/>
                <a:cs typeface="Lato" panose="020F0502020204030203" pitchFamily="34" charset="0"/>
              </a:rPr>
              <a:t>(</a:t>
            </a:r>
            <a:r>
              <a:rPr lang="en-GB" sz="1400" b="1" dirty="0">
                <a:solidFill>
                  <a:srgbClr val="000000"/>
                </a:solidFill>
                <a:effectLst/>
                <a:latin typeface="Lato" panose="020F0502020204030203" pitchFamily="34" charset="0"/>
                <a:ea typeface="Lato" panose="020F0502020204030203" pitchFamily="34" charset="0"/>
                <a:cs typeface="Lato" panose="020F0502020204030203" pitchFamily="34" charset="0"/>
              </a:rPr>
              <a:t>PD 3.1</a:t>
            </a:r>
            <a:r>
              <a:rPr lang="en-GB" sz="1400" dirty="0">
                <a:solidFill>
                  <a:srgbClr val="000000"/>
                </a:solidFill>
                <a:effectLst/>
                <a:latin typeface="Lato" panose="020F0502020204030203" pitchFamily="34" charset="0"/>
                <a:ea typeface="Lato" panose="020F0502020204030203" pitchFamily="34" charset="0"/>
                <a:cs typeface="Lato" panose="020F0502020204030203" pitchFamily="34" charset="0"/>
              </a:rPr>
              <a:t>;</a:t>
            </a:r>
            <a:r>
              <a:rPr lang="en-GB" sz="1400" b="1" dirty="0">
                <a:solidFill>
                  <a:srgbClr val="000000"/>
                </a:solidFill>
                <a:effectLst/>
                <a:latin typeface="Lato" panose="020F0502020204030203" pitchFamily="34" charset="0"/>
                <a:ea typeface="Lato" panose="020F0502020204030203" pitchFamily="34" charset="0"/>
                <a:cs typeface="Lato" panose="020F0502020204030203" pitchFamily="34" charset="0"/>
              </a:rPr>
              <a:t> SBP</a:t>
            </a:r>
            <a:r>
              <a:rPr lang="en-GB" sz="1400" dirty="0">
                <a:solidFill>
                  <a:srgbClr val="000000"/>
                </a:solidFill>
                <a:effectLst/>
                <a:latin typeface="Lato" panose="020F0502020204030203" pitchFamily="34" charset="0"/>
                <a:ea typeface="Lato" panose="020F0502020204030203" pitchFamily="34" charset="0"/>
                <a:cs typeface="Lato" panose="020F0502020204030203" pitchFamily="34" charset="0"/>
              </a:rPr>
              <a:t>,</a:t>
            </a:r>
            <a:r>
              <a:rPr lang="en-GB" sz="1400" b="1" dirty="0">
                <a:solidFill>
                  <a:srgbClr val="000000"/>
                </a:solidFill>
                <a:effectLst/>
                <a:latin typeface="Lato" panose="020F0502020204030203" pitchFamily="34" charset="0"/>
                <a:ea typeface="Lato" panose="020F0502020204030203" pitchFamily="34" charset="0"/>
                <a:cs typeface="Lato" panose="020F0502020204030203" pitchFamily="34" charset="0"/>
              </a:rPr>
              <a:t> 2.1</a:t>
            </a:r>
            <a:r>
              <a:rPr lang="en-GB" sz="1400" dirty="0">
                <a:solidFill>
                  <a:srgbClr val="000000"/>
                </a:solidFill>
                <a:effectLst/>
                <a:latin typeface="Lato" panose="020F0502020204030203" pitchFamily="34" charset="0"/>
                <a:ea typeface="Lato" panose="020F0502020204030203" pitchFamily="34" charset="0"/>
                <a:cs typeface="Lato" panose="020F0502020204030203" pitchFamily="34" charset="0"/>
              </a:rPr>
              <a:t>).</a:t>
            </a:r>
            <a:endParaRPr lang="en-GB" sz="1400" dirty="0">
              <a:effectLst/>
              <a:latin typeface="Lato" panose="020F0502020204030203" pitchFamily="34" charset="0"/>
              <a:ea typeface="Lato" panose="020F0502020204030203" pitchFamily="34" charset="0"/>
              <a:cs typeface="Lato" panose="020F0502020204030203" pitchFamily="34" charset="0"/>
            </a:endParaRPr>
          </a:p>
          <a:p>
            <a:pPr marL="342900" lvl="0" indent="-342900" algn="just">
              <a:lnSpc>
                <a:spcPct val="125000"/>
              </a:lnSpc>
              <a:spcBef>
                <a:spcPts val="600"/>
              </a:spcBef>
              <a:spcAft>
                <a:spcPts val="600"/>
              </a:spcAft>
              <a:buFont typeface="Symbol" panose="05050102010706020507" pitchFamily="18" charset="2"/>
              <a:buChar char=""/>
            </a:pPr>
            <a:r>
              <a:rPr lang="en-GB" sz="1400" b="1" u="sng" dirty="0">
                <a:solidFill>
                  <a:srgbClr val="000000"/>
                </a:solidFill>
                <a:effectLst/>
                <a:latin typeface="Lato" panose="020F0502020204030203" pitchFamily="34" charset="0"/>
                <a:ea typeface="Lato" panose="020F0502020204030203" pitchFamily="34" charset="0"/>
                <a:cs typeface="Lato" panose="020F0502020204030203" pitchFamily="34" charset="0"/>
              </a:rPr>
              <a:t>Further elaboration</a:t>
            </a:r>
            <a:r>
              <a:rPr lang="en-GB" sz="1400" dirty="0">
                <a:solidFill>
                  <a:srgbClr val="000000"/>
                </a:solidFill>
                <a:effectLst/>
                <a:latin typeface="Lato" panose="020F0502020204030203" pitchFamily="34" charset="0"/>
                <a:ea typeface="Lato" panose="020F0502020204030203" pitchFamily="34" charset="0"/>
                <a:cs typeface="Lato" panose="020F0502020204030203" pitchFamily="34" charset="0"/>
              </a:rPr>
              <a:t>: It should only set out matters of fact of which the witness has personal knowledge (including their recollection of matters they witnessed personally) that are relevant to the case (</a:t>
            </a:r>
            <a:r>
              <a:rPr lang="en-GB" sz="1400" b="1" dirty="0">
                <a:solidFill>
                  <a:srgbClr val="000000"/>
                </a:solidFill>
                <a:effectLst/>
                <a:latin typeface="Lato" panose="020F0502020204030203" pitchFamily="34" charset="0"/>
                <a:ea typeface="Lato" panose="020F0502020204030203" pitchFamily="34" charset="0"/>
                <a:cs typeface="Lato" panose="020F0502020204030203" pitchFamily="34" charset="0"/>
              </a:rPr>
              <a:t>PD, 3.1</a:t>
            </a:r>
            <a:r>
              <a:rPr lang="en-GB" sz="1400" dirty="0">
                <a:solidFill>
                  <a:srgbClr val="000000"/>
                </a:solidFill>
                <a:effectLst/>
                <a:latin typeface="Lato" panose="020F0502020204030203" pitchFamily="34" charset="0"/>
                <a:ea typeface="Lato" panose="020F0502020204030203" pitchFamily="34" charset="0"/>
                <a:cs typeface="Lato" panose="020F0502020204030203" pitchFamily="34" charset="0"/>
              </a:rPr>
              <a:t>;</a:t>
            </a:r>
            <a:r>
              <a:rPr lang="en-GB" sz="1400" b="1" dirty="0">
                <a:solidFill>
                  <a:srgbClr val="000000"/>
                </a:solidFill>
                <a:effectLst/>
                <a:latin typeface="Lato" panose="020F0502020204030203" pitchFamily="34" charset="0"/>
                <a:ea typeface="Lato" panose="020F0502020204030203" pitchFamily="34" charset="0"/>
                <a:cs typeface="Lato" panose="020F0502020204030203" pitchFamily="34" charset="0"/>
              </a:rPr>
              <a:t> SBP, 2.3</a:t>
            </a:r>
            <a:r>
              <a:rPr lang="en-GB" sz="1400" dirty="0">
                <a:solidFill>
                  <a:srgbClr val="000000"/>
                </a:solidFill>
                <a:effectLst/>
                <a:latin typeface="Lato" panose="020F0502020204030203" pitchFamily="34" charset="0"/>
                <a:ea typeface="Lato" panose="020F0502020204030203" pitchFamily="34" charset="0"/>
                <a:cs typeface="Lato" panose="020F0502020204030203" pitchFamily="34" charset="0"/>
              </a:rPr>
              <a:t>).</a:t>
            </a:r>
            <a:endParaRPr lang="en-GB" sz="1400" dirty="0">
              <a:effectLst/>
              <a:latin typeface="Lato" panose="020F0502020204030203" pitchFamily="34" charset="0"/>
              <a:ea typeface="Lato" panose="020F0502020204030203" pitchFamily="34" charset="0"/>
              <a:cs typeface="Lato" panose="020F0502020204030203" pitchFamily="34" charset="0"/>
            </a:endParaRPr>
          </a:p>
          <a:p>
            <a:pPr marL="540385" algn="just">
              <a:lnSpc>
                <a:spcPct val="125000"/>
              </a:lnSpc>
              <a:spcBef>
                <a:spcPts val="600"/>
              </a:spcBef>
              <a:spcAft>
                <a:spcPts val="600"/>
              </a:spcAft>
            </a:pPr>
            <a:r>
              <a:rPr lang="en-GB" sz="1400" dirty="0">
                <a:solidFill>
                  <a:srgbClr val="000000"/>
                </a:solidFill>
                <a:effectLst/>
                <a:latin typeface="Lato" panose="020F0502020204030203" pitchFamily="34" charset="0"/>
                <a:ea typeface="Lato" panose="020F0502020204030203" pitchFamily="34" charset="0"/>
                <a:cs typeface="Lato" panose="020F0502020204030203" pitchFamily="34" charset="0"/>
              </a:rPr>
              <a:t>“matter witnessed personally” = experienced by one of the primary senses or internal to the mind (for example, what witness thought about something at some time in the past or why they took some past decision or action)</a:t>
            </a:r>
          </a:p>
        </p:txBody>
      </p:sp>
      <p:pic>
        <p:nvPicPr>
          <p:cNvPr id="7" name="Picture 6" descr="Icon&#10;&#10;Description automatically generated">
            <a:extLst>
              <a:ext uri="{FF2B5EF4-FFF2-40B4-BE49-F238E27FC236}">
                <a16:creationId xmlns:a16="http://schemas.microsoft.com/office/drawing/2014/main" id="{C6C8CB0B-2458-43DF-BF49-B48AAA6AA8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100" y="446507"/>
            <a:ext cx="787400" cy="787400"/>
          </a:xfrm>
          <a:prstGeom prst="rect">
            <a:avLst/>
          </a:prstGeom>
        </p:spPr>
      </p:pic>
    </p:spTree>
    <p:extLst>
      <p:ext uri="{BB962C8B-B14F-4D97-AF65-F5344CB8AC3E}">
        <p14:creationId xmlns:p14="http://schemas.microsoft.com/office/powerpoint/2010/main" val="821673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96D9CCC-928D-4795-984C-271D18ABA984}"/>
              </a:ext>
            </a:extLst>
          </p:cNvPr>
          <p:cNvSpPr/>
          <p:nvPr/>
        </p:nvSpPr>
        <p:spPr>
          <a:xfrm>
            <a:off x="0" y="0"/>
            <a:ext cx="393700" cy="6858000"/>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F9641477-4519-46FB-9CA8-2DB4259AAAF9}"/>
              </a:ext>
            </a:extLst>
          </p:cNvPr>
          <p:cNvSpPr/>
          <p:nvPr/>
        </p:nvSpPr>
        <p:spPr>
          <a:xfrm>
            <a:off x="393700" y="0"/>
            <a:ext cx="901700" cy="6858000"/>
          </a:xfrm>
          <a:prstGeom prst="rect">
            <a:avLst/>
          </a:prstGeom>
          <a:solidFill>
            <a:srgbClr val="A9222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3D3131A2-ED35-4D68-89EC-A1FB5A5654FB}"/>
              </a:ext>
            </a:extLst>
          </p:cNvPr>
          <p:cNvSpPr txBox="1"/>
          <p:nvPr/>
        </p:nvSpPr>
        <p:spPr>
          <a:xfrm>
            <a:off x="1866900" y="508000"/>
            <a:ext cx="8382000" cy="630942"/>
          </a:xfrm>
          <a:prstGeom prst="rect">
            <a:avLst/>
          </a:prstGeom>
          <a:noFill/>
        </p:spPr>
        <p:txBody>
          <a:bodyPr wrap="square" rtlCol="0">
            <a:spAutoFit/>
          </a:bodyPr>
          <a:lstStyle/>
          <a:p>
            <a:r>
              <a:rPr lang="en-GB" sz="3500" dirty="0">
                <a:solidFill>
                  <a:srgbClr val="A92220"/>
                </a:solidFill>
                <a:latin typeface="Lato" panose="020F0502020204030203" pitchFamily="34" charset="0"/>
              </a:rPr>
              <a:t>Witness statements– </a:t>
            </a:r>
            <a:r>
              <a:rPr lang="en-GB" sz="3500" b="1" dirty="0">
                <a:solidFill>
                  <a:srgbClr val="A92220"/>
                </a:solidFill>
                <a:latin typeface="Lato" panose="020F0502020204030203" pitchFamily="34" charset="0"/>
              </a:rPr>
              <a:t>content</a:t>
            </a:r>
          </a:p>
        </p:txBody>
      </p:sp>
      <p:sp>
        <p:nvSpPr>
          <p:cNvPr id="9" name="TextBox 8">
            <a:extLst>
              <a:ext uri="{FF2B5EF4-FFF2-40B4-BE49-F238E27FC236}">
                <a16:creationId xmlns:a16="http://schemas.microsoft.com/office/drawing/2014/main" id="{D188C855-ABE6-47C9-B26D-A93EFDDF107C}"/>
              </a:ext>
            </a:extLst>
          </p:cNvPr>
          <p:cNvSpPr txBox="1"/>
          <p:nvPr/>
        </p:nvSpPr>
        <p:spPr>
          <a:xfrm>
            <a:off x="1866900" y="1548882"/>
            <a:ext cx="8382000" cy="4325351"/>
          </a:xfrm>
          <a:prstGeom prst="rect">
            <a:avLst/>
          </a:prstGeom>
          <a:noFill/>
        </p:spPr>
        <p:txBody>
          <a:bodyPr wrap="square" rtlCol="0">
            <a:spAutoFit/>
          </a:bodyPr>
          <a:lstStyle/>
          <a:p>
            <a:pPr marL="357188" indent="-357188" algn="just">
              <a:lnSpc>
                <a:spcPct val="125000"/>
              </a:lnSpc>
              <a:spcBef>
                <a:spcPts val="600"/>
              </a:spcBef>
              <a:spcAft>
                <a:spcPts val="600"/>
              </a:spcAft>
              <a:buFont typeface="Lato" panose="020F0502020204030203" pitchFamily="34" charset="0"/>
              <a:buChar char="—"/>
            </a:pPr>
            <a:endParaRPr lang="en-GB"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marL="357188" indent="-357188" algn="just">
              <a:lnSpc>
                <a:spcPct val="125000"/>
              </a:lnSpc>
              <a:spcBef>
                <a:spcPts val="600"/>
              </a:spcBef>
              <a:spcAft>
                <a:spcPts val="600"/>
              </a:spcAft>
              <a:buFont typeface="Lato" panose="020F0502020204030203" pitchFamily="34" charset="0"/>
              <a:buChar char="—"/>
            </a:pP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May include evidence of things said to a witness, since the witness can testify to the statement made to them, if (a) the fact that the statement was made to the witness is itself relevant to an issue to be determined at trial or (b) the truth of what was said to the witness is relevant to such an issue and the statement made to the witness is to be relied on as hearsay evidence (</a:t>
            </a:r>
            <a:r>
              <a:rPr lang="en-GB" b="1" dirty="0">
                <a:solidFill>
                  <a:srgbClr val="000000"/>
                </a:solidFill>
                <a:effectLst/>
                <a:latin typeface="Lato" panose="020F0502020204030203" pitchFamily="34" charset="0"/>
                <a:ea typeface="Lato" panose="020F0502020204030203" pitchFamily="34" charset="0"/>
                <a:cs typeface="Lato" panose="020F0502020204030203" pitchFamily="34" charset="0"/>
              </a:rPr>
              <a:t>SBP, 2.3</a:t>
            </a: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a:t>
            </a:r>
          </a:p>
          <a:p>
            <a:pPr algn="just">
              <a:lnSpc>
                <a:spcPct val="125000"/>
              </a:lnSpc>
              <a:spcBef>
                <a:spcPts val="600"/>
              </a:spcBef>
              <a:spcAft>
                <a:spcPts val="600"/>
              </a:spcAft>
            </a:pPr>
            <a:endParaRPr lang="en-GB"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marL="357188" indent="-357188" algn="just">
              <a:lnSpc>
                <a:spcPct val="125000"/>
              </a:lnSpc>
              <a:spcBef>
                <a:spcPts val="600"/>
              </a:spcBef>
              <a:spcAft>
                <a:spcPts val="600"/>
              </a:spcAft>
              <a:buFont typeface="Lato" panose="020F0502020204030203" pitchFamily="34" charset="0"/>
              <a:buChar char="—"/>
            </a:pPr>
            <a:r>
              <a:rPr lang="en-GB" dirty="0">
                <a:solidFill>
                  <a:srgbClr val="000000"/>
                </a:solidFill>
                <a:latin typeface="Lato" panose="020F0502020204030203" pitchFamily="34" charset="0"/>
                <a:ea typeface="Lato" panose="020F0502020204030203" pitchFamily="34" charset="0"/>
                <a:cs typeface="Lato" panose="020F0502020204030203" pitchFamily="34" charset="0"/>
              </a:rPr>
              <a:t>W</a:t>
            </a: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itness may give evidence as to what they would or would not have done or thought if the facts, or their understanding of them, had been different (</a:t>
            </a:r>
            <a:r>
              <a:rPr lang="en-GB" b="1" dirty="0">
                <a:solidFill>
                  <a:srgbClr val="000000"/>
                </a:solidFill>
                <a:effectLst/>
                <a:latin typeface="Lato" panose="020F0502020204030203" pitchFamily="34" charset="0"/>
                <a:ea typeface="Lato" panose="020F0502020204030203" pitchFamily="34" charset="0"/>
                <a:cs typeface="Lato" panose="020F0502020204030203" pitchFamily="34" charset="0"/>
              </a:rPr>
              <a:t>SBP, 2.4</a:t>
            </a: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a:t>
            </a:r>
            <a:endParaRPr lang="en-GB" dirty="0">
              <a:effectLst/>
              <a:latin typeface="Lato" panose="020F0502020204030203" pitchFamily="34" charset="0"/>
              <a:ea typeface="Lato" panose="020F0502020204030203" pitchFamily="34" charset="0"/>
              <a:cs typeface="Lato" panose="020F0502020204030203" pitchFamily="34" charset="0"/>
            </a:endParaRPr>
          </a:p>
        </p:txBody>
      </p:sp>
      <p:pic>
        <p:nvPicPr>
          <p:cNvPr id="7" name="Picture 6" descr="Icon&#10;&#10;Description automatically generated">
            <a:extLst>
              <a:ext uri="{FF2B5EF4-FFF2-40B4-BE49-F238E27FC236}">
                <a16:creationId xmlns:a16="http://schemas.microsoft.com/office/drawing/2014/main" id="{C6C8CB0B-2458-43DF-BF49-B48AAA6AA8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100" y="446507"/>
            <a:ext cx="787400" cy="787400"/>
          </a:xfrm>
          <a:prstGeom prst="rect">
            <a:avLst/>
          </a:prstGeom>
        </p:spPr>
      </p:pic>
    </p:spTree>
    <p:extLst>
      <p:ext uri="{BB962C8B-B14F-4D97-AF65-F5344CB8AC3E}">
        <p14:creationId xmlns:p14="http://schemas.microsoft.com/office/powerpoint/2010/main" val="1497948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96D9CCC-928D-4795-984C-271D18ABA984}"/>
              </a:ext>
            </a:extLst>
          </p:cNvPr>
          <p:cNvSpPr/>
          <p:nvPr/>
        </p:nvSpPr>
        <p:spPr>
          <a:xfrm>
            <a:off x="0" y="0"/>
            <a:ext cx="393700" cy="6858000"/>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F9641477-4519-46FB-9CA8-2DB4259AAAF9}"/>
              </a:ext>
            </a:extLst>
          </p:cNvPr>
          <p:cNvSpPr/>
          <p:nvPr/>
        </p:nvSpPr>
        <p:spPr>
          <a:xfrm>
            <a:off x="393700" y="0"/>
            <a:ext cx="901700" cy="6858000"/>
          </a:xfrm>
          <a:prstGeom prst="rect">
            <a:avLst/>
          </a:prstGeom>
          <a:solidFill>
            <a:srgbClr val="A9222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3D3131A2-ED35-4D68-89EC-A1FB5A5654FB}"/>
              </a:ext>
            </a:extLst>
          </p:cNvPr>
          <p:cNvSpPr txBox="1"/>
          <p:nvPr/>
        </p:nvSpPr>
        <p:spPr>
          <a:xfrm>
            <a:off x="1866900" y="508000"/>
            <a:ext cx="8382000" cy="630942"/>
          </a:xfrm>
          <a:prstGeom prst="rect">
            <a:avLst/>
          </a:prstGeom>
          <a:noFill/>
        </p:spPr>
        <p:txBody>
          <a:bodyPr wrap="square" rtlCol="0">
            <a:spAutoFit/>
          </a:bodyPr>
          <a:lstStyle/>
          <a:p>
            <a:r>
              <a:rPr lang="en-GB" sz="3500" dirty="0">
                <a:solidFill>
                  <a:srgbClr val="A92220"/>
                </a:solidFill>
                <a:latin typeface="Lato" panose="020F0502020204030203" pitchFamily="34" charset="0"/>
              </a:rPr>
              <a:t>Witness statements – </a:t>
            </a:r>
            <a:r>
              <a:rPr lang="en-GB" sz="3500" b="1" dirty="0">
                <a:solidFill>
                  <a:srgbClr val="A92220"/>
                </a:solidFill>
                <a:latin typeface="Lato" panose="020F0502020204030203" pitchFamily="34" charset="0"/>
              </a:rPr>
              <a:t>whose words?</a:t>
            </a:r>
          </a:p>
        </p:txBody>
      </p:sp>
      <p:sp>
        <p:nvSpPr>
          <p:cNvPr id="9" name="TextBox 8">
            <a:extLst>
              <a:ext uri="{FF2B5EF4-FFF2-40B4-BE49-F238E27FC236}">
                <a16:creationId xmlns:a16="http://schemas.microsoft.com/office/drawing/2014/main" id="{D188C855-ABE6-47C9-B26D-A93EFDDF107C}"/>
              </a:ext>
            </a:extLst>
          </p:cNvPr>
          <p:cNvSpPr txBox="1"/>
          <p:nvPr/>
        </p:nvSpPr>
        <p:spPr>
          <a:xfrm>
            <a:off x="1866900" y="1505396"/>
            <a:ext cx="8382000" cy="4809009"/>
          </a:xfrm>
          <a:prstGeom prst="rect">
            <a:avLst/>
          </a:prstGeom>
          <a:noFill/>
        </p:spPr>
        <p:txBody>
          <a:bodyPr wrap="square" rtlCol="0">
            <a:spAutoFit/>
          </a:bodyPr>
          <a:lstStyle/>
          <a:p>
            <a:pPr algn="just">
              <a:lnSpc>
                <a:spcPct val="125000"/>
              </a:lnSpc>
              <a:spcBef>
                <a:spcPts val="600"/>
              </a:spcBef>
              <a:spcAft>
                <a:spcPts val="600"/>
              </a:spcAft>
              <a:buClr>
                <a:srgbClr val="A92220"/>
              </a:buClr>
            </a:pP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Witnes</a:t>
            </a:r>
            <a:r>
              <a:rPr lang="en-GB" dirty="0">
                <a:solidFill>
                  <a:srgbClr val="000000"/>
                </a:solidFill>
                <a:latin typeface="Lato" panose="020F0502020204030203" pitchFamily="34" charset="0"/>
                <a:ea typeface="Lato" panose="020F0502020204030203" pitchFamily="34" charset="0"/>
                <a:cs typeface="Lato" panose="020F0502020204030203" pitchFamily="34" charset="0"/>
              </a:rPr>
              <a:t>s statement</a:t>
            </a: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 should be in the witness’s own words (</a:t>
            </a:r>
            <a:r>
              <a:rPr lang="en-GB" b="1" dirty="0">
                <a:solidFill>
                  <a:srgbClr val="000000"/>
                </a:solidFill>
                <a:effectLst/>
                <a:latin typeface="Lato" panose="020F0502020204030203" pitchFamily="34" charset="0"/>
                <a:ea typeface="Lato" panose="020F0502020204030203" pitchFamily="34" charset="0"/>
                <a:cs typeface="Lato" panose="020F0502020204030203" pitchFamily="34" charset="0"/>
              </a:rPr>
              <a:t>PD, 3.3</a:t>
            </a: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 </a:t>
            </a:r>
            <a:endParaRPr lang="en-GB" b="1"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marL="357188" lvl="0" algn="just">
              <a:lnSpc>
                <a:spcPct val="125000"/>
              </a:lnSpc>
              <a:spcBef>
                <a:spcPts val="600"/>
              </a:spcBef>
              <a:spcAft>
                <a:spcPts val="600"/>
              </a:spcAft>
            </a:pPr>
            <a:r>
              <a:rPr lang="en-GB" dirty="0">
                <a:solidFill>
                  <a:srgbClr val="000000"/>
                </a:solidFill>
                <a:latin typeface="Lato" panose="020F0502020204030203" pitchFamily="34" charset="0"/>
                <a:ea typeface="Lato" panose="020F0502020204030203" pitchFamily="34" charset="0"/>
                <a:cs typeface="Lato" panose="020F0502020204030203" pitchFamily="34" charset="0"/>
              </a:rPr>
              <a:t>“</a:t>
            </a:r>
            <a:r>
              <a:rPr lang="en-GB" b="1" i="1" dirty="0">
                <a:solidFill>
                  <a:srgbClr val="000000"/>
                </a:solidFill>
                <a:effectLst/>
                <a:latin typeface="Lato" panose="020F0502020204030203" pitchFamily="34" charset="0"/>
                <a:ea typeface="Lato" panose="020F0502020204030203" pitchFamily="34" charset="0"/>
                <a:cs typeface="Lato" panose="020F0502020204030203" pitchFamily="34" charset="0"/>
              </a:rPr>
              <a:t>A trial witness statement must comply with paragraphs 18.1 and 18.2 of Practice Direction 32, ...</a:t>
            </a:r>
            <a:endParaRPr lang="en-GB" b="1" i="1" dirty="0">
              <a:effectLst/>
              <a:latin typeface="Lato" panose="020F0502020204030203" pitchFamily="34" charset="0"/>
              <a:ea typeface="Lato" panose="020F0502020204030203" pitchFamily="34" charset="0"/>
              <a:cs typeface="Lato" panose="020F0502020204030203" pitchFamily="34" charset="0"/>
            </a:endParaRPr>
          </a:p>
          <a:p>
            <a:pPr marL="357188" algn="just">
              <a:lnSpc>
                <a:spcPct val="125000"/>
              </a:lnSpc>
              <a:spcBef>
                <a:spcPts val="600"/>
              </a:spcBef>
              <a:spcAft>
                <a:spcPts val="600"/>
              </a:spcAft>
            </a:pPr>
            <a:r>
              <a:rPr lang="en-GB" i="1" kern="0" dirty="0">
                <a:solidFill>
                  <a:srgbClr val="000000"/>
                </a:solidFill>
                <a:effectLst/>
                <a:latin typeface="Lato" panose="020F0502020204030203" pitchFamily="34" charset="0"/>
                <a:ea typeface="Lato" panose="020F0502020204030203" pitchFamily="34" charset="0"/>
                <a:cs typeface="Lato" panose="020F0502020204030203" pitchFamily="34" charset="0"/>
              </a:rPr>
              <a:t>(Paragraph 18.1 of Practice Direction 32 requires a trial witness statement to be in the witness’s own words, if practicable, and to be drafted in the witness’s own language and in the first person; paragraphs 18.1(1) to (5) and 18.2 set out further requirements; paragraph 23 of Practice Direction 32 provides that a party who relies on a witness statement in a foreign language must also file a translation.)</a:t>
            </a:r>
            <a:r>
              <a:rPr lang="en-GB" kern="0" dirty="0">
                <a:solidFill>
                  <a:srgbClr val="000000"/>
                </a:solidFill>
                <a:effectLst/>
                <a:latin typeface="Lato" panose="020F0502020204030203" pitchFamily="34" charset="0"/>
                <a:ea typeface="Lato" panose="020F0502020204030203" pitchFamily="34" charset="0"/>
                <a:cs typeface="Lato" panose="020F0502020204030203" pitchFamily="34" charset="0"/>
              </a:rPr>
              <a:t>”</a:t>
            </a:r>
          </a:p>
          <a:p>
            <a:pPr algn="just">
              <a:lnSpc>
                <a:spcPct val="125000"/>
              </a:lnSpc>
              <a:spcBef>
                <a:spcPts val="600"/>
              </a:spcBef>
              <a:spcAft>
                <a:spcPts val="600"/>
              </a:spcAft>
            </a:pPr>
            <a:endParaRPr lang="en-GB" u="sng"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algn="just">
              <a:lnSpc>
                <a:spcPct val="125000"/>
              </a:lnSpc>
              <a:spcBef>
                <a:spcPts val="600"/>
              </a:spcBef>
              <a:spcAft>
                <a:spcPts val="600"/>
              </a:spcAft>
            </a:pPr>
            <a:r>
              <a:rPr lang="en-GB" u="sng" dirty="0">
                <a:solidFill>
                  <a:srgbClr val="000000"/>
                </a:solidFill>
                <a:effectLst/>
                <a:latin typeface="Lato" panose="020F0502020204030203" pitchFamily="34" charset="0"/>
                <a:ea typeface="Lato" panose="020F0502020204030203" pitchFamily="34" charset="0"/>
                <a:cs typeface="Lato" panose="020F0502020204030203" pitchFamily="34" charset="0"/>
              </a:rPr>
              <a:t>MF Tel </a:t>
            </a:r>
            <a:r>
              <a:rPr lang="en-GB" u="sng" dirty="0" err="1">
                <a:solidFill>
                  <a:srgbClr val="000000"/>
                </a:solidFill>
                <a:effectLst/>
                <a:latin typeface="Lato" panose="020F0502020204030203" pitchFamily="34" charset="0"/>
                <a:ea typeface="Lato" panose="020F0502020204030203" pitchFamily="34" charset="0"/>
                <a:cs typeface="Lato" panose="020F0502020204030203" pitchFamily="34" charset="0"/>
              </a:rPr>
              <a:t>Sarl</a:t>
            </a:r>
            <a:r>
              <a:rPr lang="en-GB" u="sng" dirty="0">
                <a:solidFill>
                  <a:srgbClr val="000000"/>
                </a:solidFill>
                <a:effectLst/>
                <a:latin typeface="Lato" panose="020F0502020204030203" pitchFamily="34" charset="0"/>
                <a:ea typeface="Lato" panose="020F0502020204030203" pitchFamily="34" charset="0"/>
                <a:cs typeface="Lato" panose="020F0502020204030203" pitchFamily="34" charset="0"/>
              </a:rPr>
              <a:t> v Visa Europe Limited </a:t>
            </a: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[2023] EWHC 1336 (Ch) at [8] </a:t>
            </a:r>
            <a:r>
              <a:rPr lang="en-GB" dirty="0">
                <a:solidFill>
                  <a:srgbClr val="000000"/>
                </a:solidFill>
                <a:latin typeface="Lato" panose="020F0502020204030203" pitchFamily="34" charset="0"/>
                <a:ea typeface="Lato" panose="020F0502020204030203" pitchFamily="34" charset="0"/>
                <a:cs typeface="Lato" panose="020F0502020204030203" pitchFamily="34" charset="0"/>
              </a:rPr>
              <a:t>– compliance with PD 32, para 18.2</a:t>
            </a:r>
            <a:endParaRPr lang="en-GB" dirty="0">
              <a:effectLst/>
              <a:latin typeface="Lato" panose="020F0502020204030203" pitchFamily="34" charset="0"/>
              <a:ea typeface="Lato" panose="020F0502020204030203" pitchFamily="34" charset="0"/>
              <a:cs typeface="Lato" panose="020F0502020204030203" pitchFamily="34" charset="0"/>
            </a:endParaRPr>
          </a:p>
          <a:p>
            <a:pPr algn="just"/>
            <a:endParaRPr lang="en-GB" sz="1400" kern="100" dirty="0">
              <a:effectLst/>
              <a:latin typeface="Lato" panose="020F0502020204030203" pitchFamily="34" charset="0"/>
              <a:ea typeface="Lato" panose="020F0502020204030203" pitchFamily="34" charset="0"/>
              <a:cs typeface="Lato" panose="020F0502020204030203" pitchFamily="34" charset="0"/>
            </a:endParaRPr>
          </a:p>
        </p:txBody>
      </p:sp>
      <p:pic>
        <p:nvPicPr>
          <p:cNvPr id="7" name="Picture 6" descr="Icon&#10;&#10;Description automatically generated">
            <a:extLst>
              <a:ext uri="{FF2B5EF4-FFF2-40B4-BE49-F238E27FC236}">
                <a16:creationId xmlns:a16="http://schemas.microsoft.com/office/drawing/2014/main" id="{C6C8CB0B-2458-43DF-BF49-B48AAA6AA8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100" y="446507"/>
            <a:ext cx="787400" cy="787400"/>
          </a:xfrm>
          <a:prstGeom prst="rect">
            <a:avLst/>
          </a:prstGeom>
        </p:spPr>
      </p:pic>
    </p:spTree>
    <p:extLst>
      <p:ext uri="{BB962C8B-B14F-4D97-AF65-F5344CB8AC3E}">
        <p14:creationId xmlns:p14="http://schemas.microsoft.com/office/powerpoint/2010/main" val="1712728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96D9CCC-928D-4795-984C-271D18ABA984}"/>
              </a:ext>
            </a:extLst>
          </p:cNvPr>
          <p:cNvSpPr/>
          <p:nvPr/>
        </p:nvSpPr>
        <p:spPr>
          <a:xfrm>
            <a:off x="0" y="0"/>
            <a:ext cx="393700" cy="6858000"/>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F9641477-4519-46FB-9CA8-2DB4259AAAF9}"/>
              </a:ext>
            </a:extLst>
          </p:cNvPr>
          <p:cNvSpPr/>
          <p:nvPr/>
        </p:nvSpPr>
        <p:spPr>
          <a:xfrm>
            <a:off x="393700" y="0"/>
            <a:ext cx="901700" cy="6858000"/>
          </a:xfrm>
          <a:prstGeom prst="rect">
            <a:avLst/>
          </a:prstGeom>
          <a:solidFill>
            <a:srgbClr val="A9222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3D3131A2-ED35-4D68-89EC-A1FB5A5654FB}"/>
              </a:ext>
            </a:extLst>
          </p:cNvPr>
          <p:cNvSpPr txBox="1"/>
          <p:nvPr/>
        </p:nvSpPr>
        <p:spPr>
          <a:xfrm>
            <a:off x="1866900" y="508000"/>
            <a:ext cx="8382000" cy="630942"/>
          </a:xfrm>
          <a:prstGeom prst="rect">
            <a:avLst/>
          </a:prstGeom>
          <a:noFill/>
        </p:spPr>
        <p:txBody>
          <a:bodyPr wrap="square" rtlCol="0">
            <a:spAutoFit/>
          </a:bodyPr>
          <a:lstStyle/>
          <a:p>
            <a:r>
              <a:rPr lang="en-GB" sz="3500" dirty="0">
                <a:solidFill>
                  <a:srgbClr val="A92220"/>
                </a:solidFill>
                <a:latin typeface="Lato" panose="020F0502020204030203" pitchFamily="34" charset="0"/>
              </a:rPr>
              <a:t>Witness statements– </a:t>
            </a:r>
            <a:r>
              <a:rPr lang="en-GB" sz="3500" b="1" dirty="0">
                <a:solidFill>
                  <a:srgbClr val="A92220"/>
                </a:solidFill>
                <a:latin typeface="Lato" panose="020F0502020204030203" pitchFamily="34" charset="0"/>
              </a:rPr>
              <a:t>documents</a:t>
            </a:r>
            <a:r>
              <a:rPr lang="en-GB" sz="3500" dirty="0">
                <a:solidFill>
                  <a:srgbClr val="A92220"/>
                </a:solidFill>
                <a:latin typeface="Lato" panose="020F0502020204030203" pitchFamily="34" charset="0"/>
              </a:rPr>
              <a:t> </a:t>
            </a:r>
          </a:p>
        </p:txBody>
      </p:sp>
      <p:sp>
        <p:nvSpPr>
          <p:cNvPr id="9" name="TextBox 8">
            <a:extLst>
              <a:ext uri="{FF2B5EF4-FFF2-40B4-BE49-F238E27FC236}">
                <a16:creationId xmlns:a16="http://schemas.microsoft.com/office/drawing/2014/main" id="{D188C855-ABE6-47C9-B26D-A93EFDDF107C}"/>
              </a:ext>
            </a:extLst>
          </p:cNvPr>
          <p:cNvSpPr txBox="1"/>
          <p:nvPr/>
        </p:nvSpPr>
        <p:spPr>
          <a:xfrm>
            <a:off x="1866900" y="1448266"/>
            <a:ext cx="8382000" cy="4521879"/>
          </a:xfrm>
          <a:prstGeom prst="rect">
            <a:avLst/>
          </a:prstGeom>
          <a:noFill/>
        </p:spPr>
        <p:txBody>
          <a:bodyPr wrap="square" rtlCol="0">
            <a:spAutoFit/>
          </a:bodyPr>
          <a:lstStyle/>
          <a:p>
            <a:pPr lvl="0" algn="just">
              <a:lnSpc>
                <a:spcPct val="125000"/>
              </a:lnSpc>
              <a:spcBef>
                <a:spcPts val="600"/>
              </a:spcBef>
              <a:spcAft>
                <a:spcPts val="600"/>
              </a:spcAft>
            </a:pP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The statement should refer to documents, if at all, only where necessary. It will generally not be necessary for a trial witness statement to refer to documents beyond providing a list to comply with PD, 3.2, unless PD, 3.7 applies [</a:t>
            </a:r>
            <a:r>
              <a:rPr lang="en-GB" sz="1600" i="1" dirty="0">
                <a:solidFill>
                  <a:srgbClr val="000000"/>
                </a:solidFill>
                <a:effectLst/>
                <a:latin typeface="Lato" panose="020F0502020204030203" pitchFamily="34" charset="0"/>
                <a:ea typeface="Lato" panose="020F0502020204030203" pitchFamily="34" charset="0"/>
                <a:cs typeface="Lato" panose="020F0502020204030203" pitchFamily="34" charset="0"/>
              </a:rPr>
              <a:t>i.e. that the witness should state whether/how/when his recollection has been refreshed by reference to documents, identifying those documents</a:t>
            </a: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 or the witness’s evidence is required to:</a:t>
            </a:r>
            <a:endParaRPr lang="en-GB" sz="1600" dirty="0">
              <a:effectLst/>
              <a:latin typeface="Lato" panose="020F0502020204030203" pitchFamily="34" charset="0"/>
              <a:ea typeface="Lato" panose="020F0502020204030203" pitchFamily="34" charset="0"/>
              <a:cs typeface="Lato" panose="020F0502020204030203" pitchFamily="34" charset="0"/>
            </a:endParaRPr>
          </a:p>
          <a:p>
            <a:pPr marL="357188" marR="127000" lvl="1" indent="-357188" algn="just">
              <a:lnSpc>
                <a:spcPct val="125000"/>
              </a:lnSpc>
              <a:spcBef>
                <a:spcPts val="600"/>
              </a:spcBef>
              <a:spcAft>
                <a:spcPts val="600"/>
              </a:spcAft>
              <a:buFont typeface="Lato" panose="020F0502020204030203" pitchFamily="34" charset="0"/>
              <a:buChar char="—"/>
            </a:pP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prove or disprove the content, date or authenticity of the document;</a:t>
            </a:r>
            <a:endParaRPr lang="en-GB" sz="1600" dirty="0">
              <a:effectLst/>
              <a:latin typeface="Lato" panose="020F0502020204030203" pitchFamily="34" charset="0"/>
              <a:ea typeface="Lato" panose="020F0502020204030203" pitchFamily="34" charset="0"/>
              <a:cs typeface="Lato" panose="020F0502020204030203" pitchFamily="34" charset="0"/>
            </a:endParaRPr>
          </a:p>
          <a:p>
            <a:pPr marL="357188" marR="127000" lvl="1" indent="-357188" algn="just">
              <a:lnSpc>
                <a:spcPct val="125000"/>
              </a:lnSpc>
              <a:spcBef>
                <a:spcPts val="600"/>
              </a:spcBef>
              <a:spcAft>
                <a:spcPts val="600"/>
              </a:spcAft>
              <a:buFont typeface="Lato" panose="020F0502020204030203" pitchFamily="34" charset="0"/>
              <a:buChar char="—"/>
            </a:pP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explain that the witness understood a document, or particular words or phrases, in a certain way when sending, receiving or otherwise encountering a document in the past; or</a:t>
            </a:r>
            <a:endParaRPr lang="en-GB" sz="1600" dirty="0">
              <a:effectLst/>
              <a:latin typeface="Lato" panose="020F0502020204030203" pitchFamily="34" charset="0"/>
              <a:ea typeface="Lato" panose="020F0502020204030203" pitchFamily="34" charset="0"/>
              <a:cs typeface="Lato" panose="020F0502020204030203" pitchFamily="34" charset="0"/>
            </a:endParaRPr>
          </a:p>
          <a:p>
            <a:pPr marL="357188" marR="127000" lvl="1" indent="-357188" algn="just">
              <a:lnSpc>
                <a:spcPct val="125000"/>
              </a:lnSpc>
              <a:spcBef>
                <a:spcPts val="600"/>
              </a:spcBef>
              <a:spcAft>
                <a:spcPts val="600"/>
              </a:spcAft>
              <a:buFont typeface="Lato" panose="020F0502020204030203" pitchFamily="34" charset="0"/>
              <a:buChar char="—"/>
            </a:pP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confirm that the witness saw or did not see the document at the relevant time;</a:t>
            </a:r>
            <a:endParaRPr lang="en-GB" sz="1600" dirty="0">
              <a:latin typeface="Lato" panose="020F0502020204030203" pitchFamily="34" charset="0"/>
              <a:ea typeface="Lato" panose="020F0502020204030203" pitchFamily="34" charset="0"/>
              <a:cs typeface="Lato" panose="020F0502020204030203" pitchFamily="34" charset="0"/>
            </a:endParaRPr>
          </a:p>
          <a:p>
            <a:pPr marL="0" marR="127000" lvl="1" algn="just">
              <a:lnSpc>
                <a:spcPct val="125000"/>
              </a:lnSpc>
              <a:spcBef>
                <a:spcPts val="600"/>
              </a:spcBef>
              <a:spcAft>
                <a:spcPts val="600"/>
              </a:spcAft>
            </a:pP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but in the case of the three bullets above if (and only if) such evidence is relevant (</a:t>
            </a:r>
            <a:r>
              <a:rPr lang="en-GB" sz="1600" b="1" dirty="0">
                <a:solidFill>
                  <a:srgbClr val="000000"/>
                </a:solidFill>
                <a:effectLst/>
                <a:latin typeface="Lato" panose="020F0502020204030203" pitchFamily="34" charset="0"/>
                <a:ea typeface="Lato" panose="020F0502020204030203" pitchFamily="34" charset="0"/>
                <a:cs typeface="Lato" panose="020F0502020204030203" pitchFamily="34" charset="0"/>
              </a:rPr>
              <a:t>SBP, 3.4</a:t>
            </a:r>
            <a:r>
              <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endParaRPr lang="en-GB" sz="1600" dirty="0">
              <a:effectLst/>
              <a:latin typeface="Lato" panose="020F0502020204030203" pitchFamily="34" charset="0"/>
              <a:ea typeface="Lato" panose="020F0502020204030203" pitchFamily="34" charset="0"/>
              <a:cs typeface="Lato" panose="020F0502020204030203" pitchFamily="34" charset="0"/>
            </a:endParaRPr>
          </a:p>
        </p:txBody>
      </p:sp>
      <p:pic>
        <p:nvPicPr>
          <p:cNvPr id="7" name="Picture 6" descr="Icon&#10;&#10;Description automatically generated">
            <a:extLst>
              <a:ext uri="{FF2B5EF4-FFF2-40B4-BE49-F238E27FC236}">
                <a16:creationId xmlns:a16="http://schemas.microsoft.com/office/drawing/2014/main" id="{C6C8CB0B-2458-43DF-BF49-B48AAA6AA8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100" y="446507"/>
            <a:ext cx="787400" cy="787400"/>
          </a:xfrm>
          <a:prstGeom prst="rect">
            <a:avLst/>
          </a:prstGeom>
        </p:spPr>
      </p:pic>
    </p:spTree>
    <p:extLst>
      <p:ext uri="{BB962C8B-B14F-4D97-AF65-F5344CB8AC3E}">
        <p14:creationId xmlns:p14="http://schemas.microsoft.com/office/powerpoint/2010/main" val="439221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1C00EF-03F8-8024-9E23-4FFD9D0DC67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E2B39D3-2B26-C3FC-CF17-D88634C69F00}"/>
              </a:ext>
            </a:extLst>
          </p:cNvPr>
          <p:cNvSpPr/>
          <p:nvPr/>
        </p:nvSpPr>
        <p:spPr>
          <a:xfrm>
            <a:off x="0" y="0"/>
            <a:ext cx="393700" cy="6858000"/>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4AD19B97-92EF-615A-598A-27A883742188}"/>
              </a:ext>
            </a:extLst>
          </p:cNvPr>
          <p:cNvSpPr/>
          <p:nvPr/>
        </p:nvSpPr>
        <p:spPr>
          <a:xfrm>
            <a:off x="393700" y="0"/>
            <a:ext cx="901700" cy="6858000"/>
          </a:xfrm>
          <a:prstGeom prst="rect">
            <a:avLst/>
          </a:prstGeom>
          <a:solidFill>
            <a:srgbClr val="A9222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426CF544-71FB-F85A-B1F4-0778C350005D}"/>
              </a:ext>
            </a:extLst>
          </p:cNvPr>
          <p:cNvSpPr txBox="1"/>
          <p:nvPr/>
        </p:nvSpPr>
        <p:spPr>
          <a:xfrm>
            <a:off x="1866900" y="508000"/>
            <a:ext cx="8382000" cy="630942"/>
          </a:xfrm>
          <a:prstGeom prst="rect">
            <a:avLst/>
          </a:prstGeom>
          <a:noFill/>
        </p:spPr>
        <p:txBody>
          <a:bodyPr wrap="square" rtlCol="0">
            <a:spAutoFit/>
          </a:bodyPr>
          <a:lstStyle/>
          <a:p>
            <a:r>
              <a:rPr lang="en-GB" sz="3500" dirty="0">
                <a:solidFill>
                  <a:srgbClr val="A92220"/>
                </a:solidFill>
                <a:latin typeface="Lato" panose="020F0502020204030203" pitchFamily="34" charset="0"/>
              </a:rPr>
              <a:t>Witness statements– </a:t>
            </a:r>
            <a:r>
              <a:rPr lang="en-GB" sz="3500" b="1" dirty="0">
                <a:solidFill>
                  <a:srgbClr val="A92220"/>
                </a:solidFill>
                <a:latin typeface="Lato" panose="020F0502020204030203" pitchFamily="34" charset="0"/>
              </a:rPr>
              <a:t>documents</a:t>
            </a:r>
            <a:endParaRPr lang="en-GB" sz="3500" dirty="0">
              <a:solidFill>
                <a:srgbClr val="A92220"/>
              </a:solidFill>
              <a:latin typeface="Lato" panose="020F0502020204030203" pitchFamily="34" charset="0"/>
            </a:endParaRPr>
          </a:p>
        </p:txBody>
      </p:sp>
      <p:sp>
        <p:nvSpPr>
          <p:cNvPr id="9" name="TextBox 8">
            <a:extLst>
              <a:ext uri="{FF2B5EF4-FFF2-40B4-BE49-F238E27FC236}">
                <a16:creationId xmlns:a16="http://schemas.microsoft.com/office/drawing/2014/main" id="{D855222E-CB8D-7387-F688-6082ED243694}"/>
              </a:ext>
            </a:extLst>
          </p:cNvPr>
          <p:cNvSpPr txBox="1"/>
          <p:nvPr/>
        </p:nvSpPr>
        <p:spPr>
          <a:xfrm>
            <a:off x="1866900" y="1623526"/>
            <a:ext cx="8382000" cy="3286605"/>
          </a:xfrm>
          <a:prstGeom prst="rect">
            <a:avLst/>
          </a:prstGeom>
          <a:noFill/>
        </p:spPr>
        <p:txBody>
          <a:bodyPr wrap="square" rtlCol="0">
            <a:spAutoFit/>
          </a:bodyPr>
          <a:lstStyle/>
          <a:p>
            <a:pPr lvl="0" algn="just">
              <a:lnSpc>
                <a:spcPct val="125000"/>
              </a:lnSpc>
              <a:spcBef>
                <a:spcPts val="600"/>
              </a:spcBef>
              <a:spcAft>
                <a:spcPts val="600"/>
              </a:spcAft>
            </a:pPr>
            <a:endParaRPr lang="en-GB" sz="1800" kern="0" dirty="0">
              <a:effectLst/>
              <a:latin typeface="Lato" panose="020F0502020204030203" pitchFamily="34" charset="0"/>
              <a:ea typeface="Lato" panose="020F0502020204030203" pitchFamily="34" charset="0"/>
              <a:cs typeface="Lato" panose="020F0502020204030203" pitchFamily="34" charset="0"/>
            </a:endParaRPr>
          </a:p>
          <a:p>
            <a:pPr lvl="0" algn="just">
              <a:lnSpc>
                <a:spcPct val="125000"/>
              </a:lnSpc>
              <a:spcBef>
                <a:spcPts val="600"/>
              </a:spcBef>
              <a:spcAft>
                <a:spcPts val="600"/>
              </a:spcAft>
            </a:pPr>
            <a:r>
              <a:rPr lang="en-GB" sz="1800" kern="0" dirty="0">
                <a:effectLst/>
                <a:latin typeface="Lato" panose="020F0502020204030203" pitchFamily="34" charset="0"/>
                <a:ea typeface="Lato" panose="020F0502020204030203" pitchFamily="34" charset="0"/>
                <a:cs typeface="Lato" panose="020F0502020204030203" pitchFamily="34" charset="0"/>
              </a:rPr>
              <a:t>Where a trial witness statement does refer to a document, it should not exhibit the document but should give a reference enabling it to be identified by the parties, unless it is a document being produced or disclosed by the witness that has not been disclosed in the proceedings (</a:t>
            </a:r>
            <a:r>
              <a:rPr lang="en-GB" sz="1800" b="1" kern="0" dirty="0">
                <a:effectLst/>
                <a:latin typeface="Lato" panose="020F0502020204030203" pitchFamily="34" charset="0"/>
                <a:ea typeface="Lato" panose="020F0502020204030203" pitchFamily="34" charset="0"/>
                <a:cs typeface="Lato" panose="020F0502020204030203" pitchFamily="34" charset="0"/>
              </a:rPr>
              <a:t>SBP, 3.4</a:t>
            </a:r>
            <a:r>
              <a:rPr lang="en-GB" sz="1800" kern="0" dirty="0">
                <a:effectLst/>
                <a:latin typeface="Lato" panose="020F0502020204030203" pitchFamily="34" charset="0"/>
                <a:ea typeface="Lato" panose="020F0502020204030203" pitchFamily="34" charset="0"/>
                <a:cs typeface="Lato" panose="020F0502020204030203" pitchFamily="34" charset="0"/>
              </a:rPr>
              <a:t>).</a:t>
            </a:r>
          </a:p>
          <a:p>
            <a:pPr lvl="0" algn="just">
              <a:lnSpc>
                <a:spcPct val="125000"/>
              </a:lnSpc>
              <a:spcBef>
                <a:spcPts val="600"/>
              </a:spcBef>
              <a:spcAft>
                <a:spcPts val="600"/>
              </a:spcAft>
            </a:pPr>
            <a:endParaRPr lang="en-GB" kern="0" dirty="0">
              <a:latin typeface="Lato" panose="020F0502020204030203" pitchFamily="34" charset="0"/>
              <a:ea typeface="Lato" panose="020F0502020204030203" pitchFamily="34" charset="0"/>
              <a:cs typeface="Lato" panose="020F0502020204030203" pitchFamily="34" charset="0"/>
            </a:endParaRPr>
          </a:p>
          <a:p>
            <a:pPr lvl="0" algn="just">
              <a:lnSpc>
                <a:spcPct val="125000"/>
              </a:lnSpc>
              <a:spcBef>
                <a:spcPts val="600"/>
              </a:spcBef>
              <a:spcAft>
                <a:spcPts val="600"/>
              </a:spcAft>
            </a:pPr>
            <a:r>
              <a:rPr lang="en-GB" sz="1800" kern="0" dirty="0">
                <a:effectLst/>
                <a:latin typeface="Lato" panose="020F0502020204030203" pitchFamily="34" charset="0"/>
                <a:ea typeface="Lato" panose="020F0502020204030203" pitchFamily="34" charset="0"/>
                <a:cs typeface="Lato" panose="020F0502020204030203" pitchFamily="34" charset="0"/>
              </a:rPr>
              <a:t>Cf </a:t>
            </a:r>
            <a:r>
              <a:rPr lang="en-GB" sz="1800" u="sng" kern="0" dirty="0">
                <a:effectLst/>
                <a:latin typeface="Lato" panose="020F0502020204030203" pitchFamily="34" charset="0"/>
                <a:ea typeface="Lato" panose="020F0502020204030203" pitchFamily="34" charset="0"/>
                <a:cs typeface="Lato" panose="020F0502020204030203" pitchFamily="34" charset="0"/>
              </a:rPr>
              <a:t>Lifestyle Equities C.V. v Royal County of Berkshire Polo Club Ltd</a:t>
            </a:r>
            <a:r>
              <a:rPr lang="en-GB" sz="1800" kern="0" dirty="0">
                <a:effectLst/>
                <a:latin typeface="Lato" panose="020F0502020204030203" pitchFamily="34" charset="0"/>
                <a:ea typeface="Lato" panose="020F0502020204030203" pitchFamily="34" charset="0"/>
                <a:cs typeface="Lato" panose="020F0502020204030203" pitchFamily="34" charset="0"/>
              </a:rPr>
              <a:t> [2023] FSR 22 at [106]-[107]. </a:t>
            </a:r>
            <a:endParaRPr lang="en-GB" sz="1400" dirty="0">
              <a:effectLst/>
              <a:latin typeface="Lato" panose="020F0502020204030203" pitchFamily="34" charset="0"/>
              <a:ea typeface="Lato" panose="020F0502020204030203" pitchFamily="34" charset="0"/>
              <a:cs typeface="Lato" panose="020F0502020204030203" pitchFamily="34" charset="0"/>
            </a:endParaRPr>
          </a:p>
        </p:txBody>
      </p:sp>
      <p:pic>
        <p:nvPicPr>
          <p:cNvPr id="7" name="Picture 6" descr="Icon&#10;&#10;Description automatically generated">
            <a:extLst>
              <a:ext uri="{FF2B5EF4-FFF2-40B4-BE49-F238E27FC236}">
                <a16:creationId xmlns:a16="http://schemas.microsoft.com/office/drawing/2014/main" id="{4BA177E8-EC0A-FD8F-AB8C-F964AD197E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100" y="446507"/>
            <a:ext cx="787400" cy="787400"/>
          </a:xfrm>
          <a:prstGeom prst="rect">
            <a:avLst/>
          </a:prstGeom>
        </p:spPr>
      </p:pic>
    </p:spTree>
    <p:extLst>
      <p:ext uri="{BB962C8B-B14F-4D97-AF65-F5344CB8AC3E}">
        <p14:creationId xmlns:p14="http://schemas.microsoft.com/office/powerpoint/2010/main" val="599359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96D9CCC-928D-4795-984C-271D18ABA984}"/>
              </a:ext>
            </a:extLst>
          </p:cNvPr>
          <p:cNvSpPr/>
          <p:nvPr/>
        </p:nvSpPr>
        <p:spPr>
          <a:xfrm>
            <a:off x="0" y="0"/>
            <a:ext cx="393700" cy="6858000"/>
          </a:xfrm>
          <a:prstGeom prst="rect">
            <a:avLst/>
          </a:prstGeom>
          <a:solidFill>
            <a:srgbClr val="A922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F9641477-4519-46FB-9CA8-2DB4259AAAF9}"/>
              </a:ext>
            </a:extLst>
          </p:cNvPr>
          <p:cNvSpPr/>
          <p:nvPr/>
        </p:nvSpPr>
        <p:spPr>
          <a:xfrm>
            <a:off x="393700" y="0"/>
            <a:ext cx="901700" cy="6858000"/>
          </a:xfrm>
          <a:prstGeom prst="rect">
            <a:avLst/>
          </a:prstGeom>
          <a:solidFill>
            <a:srgbClr val="A9222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3D3131A2-ED35-4D68-89EC-A1FB5A5654FB}"/>
              </a:ext>
            </a:extLst>
          </p:cNvPr>
          <p:cNvSpPr txBox="1"/>
          <p:nvPr/>
        </p:nvSpPr>
        <p:spPr>
          <a:xfrm>
            <a:off x="1866900" y="535992"/>
            <a:ext cx="8382000" cy="630942"/>
          </a:xfrm>
          <a:prstGeom prst="rect">
            <a:avLst/>
          </a:prstGeom>
          <a:noFill/>
        </p:spPr>
        <p:txBody>
          <a:bodyPr wrap="square" rtlCol="0">
            <a:spAutoFit/>
          </a:bodyPr>
          <a:lstStyle/>
          <a:p>
            <a:r>
              <a:rPr lang="en-GB" sz="3500" dirty="0">
                <a:solidFill>
                  <a:srgbClr val="A92220"/>
                </a:solidFill>
                <a:latin typeface="Lato" panose="020F0502020204030203" pitchFamily="34" charset="0"/>
              </a:rPr>
              <a:t>Witness statements– </a:t>
            </a:r>
            <a:r>
              <a:rPr lang="en-GB" sz="3500" b="1" dirty="0">
                <a:solidFill>
                  <a:srgbClr val="A92220"/>
                </a:solidFill>
                <a:latin typeface="Lato" panose="020F0502020204030203" pitchFamily="34" charset="0"/>
              </a:rPr>
              <a:t>documents</a:t>
            </a:r>
          </a:p>
        </p:txBody>
      </p:sp>
      <p:sp>
        <p:nvSpPr>
          <p:cNvPr id="9" name="TextBox 8">
            <a:extLst>
              <a:ext uri="{FF2B5EF4-FFF2-40B4-BE49-F238E27FC236}">
                <a16:creationId xmlns:a16="http://schemas.microsoft.com/office/drawing/2014/main" id="{D188C855-ABE6-47C9-B26D-A93EFDDF107C}"/>
              </a:ext>
            </a:extLst>
          </p:cNvPr>
          <p:cNvSpPr txBox="1"/>
          <p:nvPr/>
        </p:nvSpPr>
        <p:spPr>
          <a:xfrm>
            <a:off x="1905000" y="1424940"/>
            <a:ext cx="8382000" cy="4248407"/>
          </a:xfrm>
          <a:prstGeom prst="rect">
            <a:avLst/>
          </a:prstGeom>
          <a:noFill/>
        </p:spPr>
        <p:txBody>
          <a:bodyPr wrap="square" rtlCol="0">
            <a:spAutoFit/>
          </a:bodyPr>
          <a:lstStyle/>
          <a:p>
            <a:pPr marR="127000" lvl="0" algn="just">
              <a:lnSpc>
                <a:spcPct val="125000"/>
              </a:lnSpc>
              <a:spcBef>
                <a:spcPts val="600"/>
              </a:spcBef>
              <a:spcAft>
                <a:spcPts val="600"/>
              </a:spcAft>
            </a:pPr>
            <a:endParaRPr lang="en-GB" sz="1600"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marR="127000" lvl="0" algn="just">
              <a:lnSpc>
                <a:spcPct val="125000"/>
              </a:lnSpc>
              <a:spcBef>
                <a:spcPts val="600"/>
              </a:spcBef>
              <a:spcAft>
                <a:spcPts val="600"/>
              </a:spcAft>
            </a:pP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In terms of </a:t>
            </a:r>
            <a:r>
              <a:rPr lang="en-GB" b="1" dirty="0">
                <a:solidFill>
                  <a:srgbClr val="000000"/>
                </a:solidFill>
                <a:effectLst/>
                <a:latin typeface="Lato" panose="020F0502020204030203" pitchFamily="34" charset="0"/>
                <a:ea typeface="Lato" panose="020F0502020204030203" pitchFamily="34" charset="0"/>
                <a:cs typeface="Lato" panose="020F0502020204030203" pitchFamily="34" charset="0"/>
              </a:rPr>
              <a:t>SBP, 3.6</a:t>
            </a: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 the statement should not: </a:t>
            </a:r>
            <a:endParaRPr lang="en-GB" dirty="0">
              <a:effectLst/>
              <a:latin typeface="Lato" panose="020F0502020204030203" pitchFamily="34" charset="0"/>
              <a:ea typeface="Lato" panose="020F0502020204030203" pitchFamily="34" charset="0"/>
              <a:cs typeface="Lato" panose="020F0502020204030203" pitchFamily="34" charset="0"/>
            </a:endParaRPr>
          </a:p>
          <a:p>
            <a:pPr marL="358775" marR="127000" lvl="1" indent="-358775" algn="just">
              <a:lnSpc>
                <a:spcPct val="125000"/>
              </a:lnSpc>
              <a:spcBef>
                <a:spcPts val="600"/>
              </a:spcBef>
              <a:spcAft>
                <a:spcPts val="600"/>
              </a:spcAft>
              <a:buFontTx/>
              <a:buChar char="—"/>
            </a:pP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quote at any length from any document to which reference is made,</a:t>
            </a:r>
            <a:endParaRPr lang="en-GB" dirty="0">
              <a:effectLst/>
              <a:latin typeface="Lato" panose="020F0502020204030203" pitchFamily="34" charset="0"/>
              <a:ea typeface="Lato" panose="020F0502020204030203" pitchFamily="34" charset="0"/>
              <a:cs typeface="Lato" panose="020F0502020204030203" pitchFamily="34" charset="0"/>
            </a:endParaRPr>
          </a:p>
          <a:p>
            <a:pPr marL="358775" marR="127000" lvl="1" indent="-358775" algn="just">
              <a:lnSpc>
                <a:spcPct val="125000"/>
              </a:lnSpc>
              <a:spcBef>
                <a:spcPts val="600"/>
              </a:spcBef>
              <a:spcAft>
                <a:spcPts val="600"/>
              </a:spcAft>
              <a:buFontTx/>
              <a:buChar char="—"/>
            </a:pP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seek to argue the case, either generally or on particular points,</a:t>
            </a:r>
            <a:endParaRPr lang="en-GB" dirty="0">
              <a:effectLst/>
              <a:latin typeface="Lato" panose="020F0502020204030203" pitchFamily="34" charset="0"/>
              <a:ea typeface="Lato" panose="020F0502020204030203" pitchFamily="34" charset="0"/>
              <a:cs typeface="Lato" panose="020F0502020204030203" pitchFamily="34" charset="0"/>
            </a:endParaRPr>
          </a:p>
          <a:p>
            <a:pPr marL="358775" marR="127000" lvl="1" indent="-358775" algn="just">
              <a:lnSpc>
                <a:spcPct val="125000"/>
              </a:lnSpc>
              <a:spcBef>
                <a:spcPts val="600"/>
              </a:spcBef>
              <a:spcAft>
                <a:spcPts val="600"/>
              </a:spcAft>
              <a:buFontTx/>
              <a:buChar char="—"/>
            </a:pP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take the court through the documents in the case or set out a narrative of or derived from documents, or</a:t>
            </a:r>
            <a:endParaRPr lang="en-GB" dirty="0">
              <a:effectLst/>
              <a:latin typeface="Lato" panose="020F0502020204030203" pitchFamily="34" charset="0"/>
              <a:ea typeface="Lato" panose="020F0502020204030203" pitchFamily="34" charset="0"/>
              <a:cs typeface="Lato" panose="020F0502020204030203" pitchFamily="34" charset="0"/>
            </a:endParaRPr>
          </a:p>
          <a:p>
            <a:pPr marL="358775" marR="127000" lvl="1" indent="-358775" algn="just">
              <a:lnSpc>
                <a:spcPct val="125000"/>
              </a:lnSpc>
              <a:spcBef>
                <a:spcPts val="600"/>
              </a:spcBef>
              <a:spcAft>
                <a:spcPts val="600"/>
              </a:spcAft>
              <a:buFontTx/>
              <a:buChar char="—"/>
            </a:pPr>
            <a:r>
              <a:rPr lang="en-GB" dirty="0">
                <a:solidFill>
                  <a:srgbClr val="000000"/>
                </a:solidFill>
                <a:effectLst/>
                <a:latin typeface="Lato" panose="020F0502020204030203" pitchFamily="34" charset="0"/>
                <a:ea typeface="Lato" panose="020F0502020204030203" pitchFamily="34" charset="0"/>
                <a:cs typeface="Lato" panose="020F0502020204030203" pitchFamily="34" charset="0"/>
              </a:rPr>
              <a:t>include commentary on other evidence in the case (either documents or the evidence of other witnesses), i.e. set out matters of belief, opinion or argument about the meaning, effect, relevance or significance of that other evidence (save as set out at SBP, 3.4).</a:t>
            </a:r>
            <a:endParaRPr lang="en-GB" dirty="0">
              <a:effectLst/>
              <a:latin typeface="Lato" panose="020F0502020204030203" pitchFamily="34" charset="0"/>
              <a:ea typeface="Lato" panose="020F0502020204030203" pitchFamily="34" charset="0"/>
              <a:cs typeface="Lato" panose="020F0502020204030203" pitchFamily="34" charset="0"/>
            </a:endParaRPr>
          </a:p>
        </p:txBody>
      </p:sp>
      <p:pic>
        <p:nvPicPr>
          <p:cNvPr id="7" name="Picture 6" descr="Icon&#10;&#10;Description automatically generated">
            <a:extLst>
              <a:ext uri="{FF2B5EF4-FFF2-40B4-BE49-F238E27FC236}">
                <a16:creationId xmlns:a16="http://schemas.microsoft.com/office/drawing/2014/main" id="{C6C8CB0B-2458-43DF-BF49-B48AAA6AA8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0100" y="446507"/>
            <a:ext cx="787400" cy="787400"/>
          </a:xfrm>
          <a:prstGeom prst="rect">
            <a:avLst/>
          </a:prstGeom>
        </p:spPr>
      </p:pic>
    </p:spTree>
    <p:extLst>
      <p:ext uri="{BB962C8B-B14F-4D97-AF65-F5344CB8AC3E}">
        <p14:creationId xmlns:p14="http://schemas.microsoft.com/office/powerpoint/2010/main" val="7516086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7B27AB3F6451C449BB4D259E6EEEC07" ma:contentTypeVersion="0" ma:contentTypeDescription="Create a new document." ma:contentTypeScope="" ma:versionID="f9a818e297952a678042c780b883b2ee">
  <xsd:schema xmlns:xsd="http://www.w3.org/2001/XMLSchema" xmlns:xs="http://www.w3.org/2001/XMLSchema" xmlns:p="http://schemas.microsoft.com/office/2006/metadata/properties" targetNamespace="http://schemas.microsoft.com/office/2006/metadata/properties" ma:root="true" ma:fieldsID="31d5eec3c12ee2e8127422d567928f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C76F192-F75B-4FD7-8D7D-93A7855459F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36D0DF7-A034-4861-B72B-47A37898D8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ED738EA-7AA6-49EE-BEAA-2A9E495D16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549</TotalTime>
  <Words>2948</Words>
  <Application>Microsoft Office PowerPoint</Application>
  <PresentationFormat>Widescreen</PresentationFormat>
  <Paragraphs>149</Paragraphs>
  <Slides>20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Calibri</vt:lpstr>
      <vt:lpstr>Calibri Light</vt:lpstr>
      <vt:lpstr>Courier New</vt:lpstr>
      <vt:lpstr>Lato</vt:lpstr>
      <vt:lpstr>Lato Bold</vt:lpstr>
      <vt:lpstr>Lato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Griffiths</dc:creator>
  <cp:lastModifiedBy>Joseph Farmer</cp:lastModifiedBy>
  <cp:revision>16</cp:revision>
  <dcterms:created xsi:type="dcterms:W3CDTF">2022-04-26T15:22:47Z</dcterms:created>
  <dcterms:modified xsi:type="dcterms:W3CDTF">2024-02-27T11:58:45Z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0x010100A7B27AB3F6451C449BB4D259E6EEEC07</vt:lpwstr>
  </property>
  <property fmtid="{D5CDD505-2E9C-101B-9397-08002B2CF9AE}" pid="3" name="Order">
    <vt:r8>3600</vt:r8>
  </property>
</Properties>
</file>