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sldIdLst>
    <p:sldId id="275" r:id="rId2"/>
    <p:sldId id="284" r:id="rId3"/>
    <p:sldId id="285" r:id="rId4"/>
    <p:sldId id="292" r:id="rId5"/>
    <p:sldId id="293" r:id="rId6"/>
    <p:sldId id="299" r:id="rId7"/>
    <p:sldId id="300" r:id="rId8"/>
    <p:sldId id="302" r:id="rId9"/>
    <p:sldId id="303" r:id="rId10"/>
    <p:sldId id="301" r:id="rId11"/>
    <p:sldId id="294" r:id="rId12"/>
    <p:sldId id="304" r:id="rId13"/>
    <p:sldId id="305" r:id="rId14"/>
    <p:sldId id="306" r:id="rId15"/>
    <p:sldId id="307" r:id="rId16"/>
    <p:sldId id="309" r:id="rId17"/>
    <p:sldId id="310" r:id="rId18"/>
    <p:sldId id="312" r:id="rId19"/>
    <p:sldId id="311" r:id="rId20"/>
    <p:sldId id="308" r:id="rId21"/>
    <p:sldId id="313" r:id="rId22"/>
    <p:sldId id="314" r:id="rId23"/>
    <p:sldId id="315" r:id="rId24"/>
    <p:sldId id="319" r:id="rId25"/>
    <p:sldId id="291" r:id="rId26"/>
  </p:sldIdLst>
  <p:sldSz cx="12192000" cy="6858000"/>
  <p:notesSz cx="6858000" cy="9144000"/>
  <p:custDataLst>
    <p:tags r:id="rId2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1E1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708"/>
  </p:normalViewPr>
  <p:slideViewPr>
    <p:cSldViewPr snapToGrid="0" snapToObjects="1">
      <p:cViewPr varScale="1">
        <p:scale>
          <a:sx n="111" d="100"/>
          <a:sy n="111" d="100"/>
        </p:scale>
        <p:origin x="664" y="200"/>
      </p:cViewPr>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Avenir Next LT Pro" panose="020B0504020202020204" pitchFamily="34" charset="77"/>
              </a:defRPr>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Avenir Next LT Pro" panose="020B0504020202020204" pitchFamily="34" charset="77"/>
              </a:defRPr>
            </a:lvl1pPr>
          </a:lstStyle>
          <a:p>
            <a:fld id="{D6AEE360-6237-B54F-BD6B-4CD0D4C85086}" type="datetimeFigureOut">
              <a:rPr lang="en-GB" smtClean="0"/>
              <a:t>05/01/2024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Avenir Next LT Pro" panose="020B0504020202020204" pitchFamily="34" charset="77"/>
              </a:defRPr>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Avenir Next LT Pro" panose="020B0504020202020204" pitchFamily="34" charset="77"/>
              </a:defRPr>
            </a:lvl1pPr>
          </a:lstStyle>
          <a:p>
            <a:fld id="{351F9F3D-1F0A-A144-B821-4F6F590F8095}" type="slidenum">
              <a:rPr lang="en-GB" smtClean="0"/>
              <a:t>‹#›</a:t>
            </a:fld>
            <a:endParaRPr lang="en-GB"/>
          </a:p>
        </p:txBody>
      </p:sp>
    </p:spTree>
    <p:extLst>
      <p:ext uri="{BB962C8B-B14F-4D97-AF65-F5344CB8AC3E}">
        <p14:creationId xmlns:p14="http://schemas.microsoft.com/office/powerpoint/2010/main" val="3580133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Avenir Next LT Pro" panose="020B0504020202020204" pitchFamily="34" charset="77"/>
        <a:ea typeface="+mn-ea"/>
        <a:cs typeface="+mn-cs"/>
      </a:defRPr>
    </a:lvl1pPr>
    <a:lvl2pPr marL="457200" algn="l" defTabSz="914400" rtl="0" eaLnBrk="1" latinLnBrk="0" hangingPunct="1">
      <a:defRPr sz="1200" b="0" i="0" kern="1200">
        <a:solidFill>
          <a:schemeClr val="tx1"/>
        </a:solidFill>
        <a:latin typeface="Avenir Next LT Pro" panose="020B0504020202020204" pitchFamily="34" charset="77"/>
        <a:ea typeface="+mn-ea"/>
        <a:cs typeface="+mn-cs"/>
      </a:defRPr>
    </a:lvl2pPr>
    <a:lvl3pPr marL="914400" algn="l" defTabSz="914400" rtl="0" eaLnBrk="1" latinLnBrk="0" hangingPunct="1">
      <a:defRPr sz="1200" b="0" i="0" kern="1200">
        <a:solidFill>
          <a:schemeClr val="tx1"/>
        </a:solidFill>
        <a:latin typeface="Avenir Next LT Pro" panose="020B0504020202020204" pitchFamily="34" charset="77"/>
        <a:ea typeface="+mn-ea"/>
        <a:cs typeface="+mn-cs"/>
      </a:defRPr>
    </a:lvl3pPr>
    <a:lvl4pPr marL="1371600" algn="l" defTabSz="914400" rtl="0" eaLnBrk="1" latinLnBrk="0" hangingPunct="1">
      <a:defRPr sz="1200" b="0" i="0" kern="1200">
        <a:solidFill>
          <a:schemeClr val="tx1"/>
        </a:solidFill>
        <a:latin typeface="Avenir Next LT Pro" panose="020B0504020202020204" pitchFamily="34" charset="77"/>
        <a:ea typeface="+mn-ea"/>
        <a:cs typeface="+mn-cs"/>
      </a:defRPr>
    </a:lvl4pPr>
    <a:lvl5pPr marL="1828800" algn="l" defTabSz="914400" rtl="0" eaLnBrk="1" latinLnBrk="0" hangingPunct="1">
      <a:defRPr sz="1200" b="0" i="0" kern="1200">
        <a:solidFill>
          <a:schemeClr val="tx1"/>
        </a:solidFill>
        <a:latin typeface="Avenir Next LT Pro" panose="020B0504020202020204" pitchFamily="34" charset="77"/>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sv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15.sv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 Id="rId5" Type="http://schemas.openxmlformats.org/officeDocument/2006/relationships/image" Target="../media/image15.svg"/><Relationship Id="rId4" Type="http://schemas.openxmlformats.org/officeDocument/2006/relationships/image" Target="../media/image14.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15.sv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15.sv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 Id="rId4" Type="http://schemas.openxmlformats.org/officeDocument/2006/relationships/image" Target="../media/image4.sv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eg"/><Relationship Id="rId1" Type="http://schemas.openxmlformats.org/officeDocument/2006/relationships/slideMaster" Target="../slideMasters/slideMaster1.xml"/><Relationship Id="rId4" Type="http://schemas.openxmlformats.org/officeDocument/2006/relationships/image" Target="../media/image4.sv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jpeg"/><Relationship Id="rId1" Type="http://schemas.openxmlformats.org/officeDocument/2006/relationships/slideMaster" Target="../slideMasters/slideMaster1.xml"/><Relationship Id="rId4" Type="http://schemas.openxmlformats.org/officeDocument/2006/relationships/image" Target="../media/image4.sv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jpeg"/><Relationship Id="rId1" Type="http://schemas.openxmlformats.org/officeDocument/2006/relationships/slideMaster" Target="../slideMasters/slideMaster1.xml"/><Relationship Id="rId4" Type="http://schemas.openxmlformats.org/officeDocument/2006/relationships/image" Target="../media/image4.sv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jpeg"/><Relationship Id="rId1" Type="http://schemas.openxmlformats.org/officeDocument/2006/relationships/slideMaster" Target="../slideMasters/slideMaster1.xml"/><Relationship Id="rId4" Type="http://schemas.openxmlformats.org/officeDocument/2006/relationships/image" Target="../media/image4.sv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0.jpeg"/><Relationship Id="rId1" Type="http://schemas.openxmlformats.org/officeDocument/2006/relationships/slideMaster" Target="../slideMasters/slideMaster1.xml"/><Relationship Id="rId4" Type="http://schemas.openxmlformats.org/officeDocument/2006/relationships/image" Target="../media/image4.sv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1.jpeg"/><Relationship Id="rId1" Type="http://schemas.openxmlformats.org/officeDocument/2006/relationships/slideMaster" Target="../slideMasters/slideMaster1.xml"/><Relationship Id="rId4" Type="http://schemas.openxmlformats.org/officeDocument/2006/relationships/image" Target="../media/image4.sv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2.jpeg"/><Relationship Id="rId1" Type="http://schemas.openxmlformats.org/officeDocument/2006/relationships/slideMaster" Target="../slideMasters/slideMaster1.xml"/><Relationship Id="rId4" Type="http://schemas.openxmlformats.org/officeDocument/2006/relationships/image" Target="../media/image4.sv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v1">
    <p:spTree>
      <p:nvGrpSpPr>
        <p:cNvPr id="1" name=""/>
        <p:cNvGrpSpPr/>
        <p:nvPr/>
      </p:nvGrpSpPr>
      <p:grpSpPr>
        <a:xfrm>
          <a:off x="0" y="0"/>
          <a:ext cx="0" cy="0"/>
          <a:chOff x="0" y="0"/>
          <a:chExt cx="0" cy="0"/>
        </a:xfrm>
      </p:grpSpPr>
      <p:pic>
        <p:nvPicPr>
          <p:cNvPr id="23" name="Picture 22" descr="A picture containing snow, hill, slope&#10;&#10;Description automatically generated">
            <a:extLst>
              <a:ext uri="{FF2B5EF4-FFF2-40B4-BE49-F238E27FC236}">
                <a16:creationId xmlns:a16="http://schemas.microsoft.com/office/drawing/2014/main" id="{4F294A4C-5CC5-4EA1-09B5-1F5E34C3C95B}"/>
              </a:ext>
            </a:extLst>
          </p:cNvPr>
          <p:cNvPicPr>
            <a:picLocks noChangeAspect="1"/>
          </p:cNvPicPr>
          <p:nvPr userDrawn="1"/>
        </p:nvPicPr>
        <p:blipFill>
          <a:blip r:embed="rId2"/>
          <a:stretch>
            <a:fillRect/>
          </a:stretch>
        </p:blipFill>
        <p:spPr>
          <a:xfrm>
            <a:off x="-2400" y="-1350"/>
            <a:ext cx="12196800" cy="6860700"/>
          </a:xfrm>
          <a:prstGeom prst="rect">
            <a:avLst/>
          </a:prstGeom>
        </p:spPr>
      </p:pic>
      <p:sp>
        <p:nvSpPr>
          <p:cNvPr id="2" name="Title 1">
            <a:extLst>
              <a:ext uri="{FF2B5EF4-FFF2-40B4-BE49-F238E27FC236}">
                <a16:creationId xmlns:a16="http://schemas.microsoft.com/office/drawing/2014/main" id="{5CEDD7FA-1F1D-E1DA-E79C-4E83E32256E1}"/>
              </a:ext>
            </a:extLst>
          </p:cNvPr>
          <p:cNvSpPr>
            <a:spLocks noGrp="1"/>
          </p:cNvSpPr>
          <p:nvPr>
            <p:ph type="ctrTitle" hasCustomPrompt="1"/>
          </p:nvPr>
        </p:nvSpPr>
        <p:spPr>
          <a:xfrm>
            <a:off x="454025" y="1235650"/>
            <a:ext cx="5641200" cy="2718556"/>
          </a:xfrm>
        </p:spPr>
        <p:txBody>
          <a:bodyPr anchor="b">
            <a:normAutofit/>
          </a:bodyPr>
          <a:lstStyle>
            <a:lvl1pPr algn="l">
              <a:lnSpc>
                <a:spcPct val="90000"/>
              </a:lnSpc>
              <a:defRPr sz="5000" spc="-50" baseline="0"/>
            </a:lvl1pPr>
          </a:lstStyle>
          <a:p>
            <a:r>
              <a:rPr lang="en-GB"/>
              <a:t>[Title slide: v1]</a:t>
            </a:r>
          </a:p>
        </p:txBody>
      </p:sp>
      <p:sp>
        <p:nvSpPr>
          <p:cNvPr id="3" name="Subtitle 2">
            <a:extLst>
              <a:ext uri="{FF2B5EF4-FFF2-40B4-BE49-F238E27FC236}">
                <a16:creationId xmlns:a16="http://schemas.microsoft.com/office/drawing/2014/main" id="{E6435B0C-6645-BD91-9C6D-31946026720F}"/>
              </a:ext>
            </a:extLst>
          </p:cNvPr>
          <p:cNvSpPr>
            <a:spLocks noGrp="1"/>
          </p:cNvSpPr>
          <p:nvPr>
            <p:ph type="subTitle" idx="1" hasCustomPrompt="1"/>
          </p:nvPr>
        </p:nvSpPr>
        <p:spPr>
          <a:xfrm>
            <a:off x="454025" y="4317462"/>
            <a:ext cx="5641200" cy="784729"/>
          </a:xfrm>
        </p:spPr>
        <p:txBody>
          <a:bodyPr>
            <a:noAutofit/>
          </a:bodyPr>
          <a:lstStyle>
            <a:lvl1pPr marL="0" indent="0" algn="l">
              <a:lnSpc>
                <a:spcPct val="114000"/>
              </a:lnSpc>
              <a:buNone/>
              <a:defRPr sz="1200" b="0" i="0" cap="all" spc="20" baseline="0">
                <a:solidFill>
                  <a:schemeClr val="tx2"/>
                </a:solidFill>
                <a:latin typeface="+mn-lt"/>
                <a:cs typeface="Mallory Medium" panose="02010501030501020304"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&lt;CONTACT&gt; | &lt;date&gt; | &lt;extra information&gt;</a:t>
            </a:r>
          </a:p>
        </p:txBody>
      </p:sp>
      <p:pic>
        <p:nvPicPr>
          <p:cNvPr id="27" name="Graphic 26">
            <a:extLst>
              <a:ext uri="{FF2B5EF4-FFF2-40B4-BE49-F238E27FC236}">
                <a16:creationId xmlns:a16="http://schemas.microsoft.com/office/drawing/2014/main" id="{B0970D80-85E9-8E03-C35A-4BC0B994731B}"/>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5004000" y="454025"/>
            <a:ext cx="2184000" cy="327600"/>
          </a:xfrm>
          <a:prstGeom prst="rect">
            <a:avLst/>
          </a:prstGeom>
        </p:spPr>
      </p:pic>
      <p:cxnSp>
        <p:nvCxnSpPr>
          <p:cNvPr id="29" name="Straight Connector 28">
            <a:extLst>
              <a:ext uri="{FF2B5EF4-FFF2-40B4-BE49-F238E27FC236}">
                <a16:creationId xmlns:a16="http://schemas.microsoft.com/office/drawing/2014/main" id="{BBE16B71-A0D1-5980-3EF1-D9BE1C6BB2D6}"/>
              </a:ext>
            </a:extLst>
          </p:cNvPr>
          <p:cNvCxnSpPr/>
          <p:nvPr userDrawn="1"/>
        </p:nvCxnSpPr>
        <p:spPr>
          <a:xfrm>
            <a:off x="454025" y="4093562"/>
            <a:ext cx="5641975"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6858773"/>
      </p:ext>
    </p:extLst>
  </p:cSld>
  <p:clrMapOvr>
    <a:masterClrMapping/>
  </p:clrMapOvr>
  <p:transition/>
  <p:extLst>
    <p:ext uri="{DCECCB84-F9BA-43D5-87BE-67443E8EF086}">
      <p15:sldGuideLst xmlns:p15="http://schemas.microsoft.com/office/powerpoint/2012/main">
        <p15:guide id="1"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ection break: v1">
    <p:bg>
      <p:bgPr>
        <a:solidFill>
          <a:srgbClr val="E1E1E6"/>
        </a:solidFill>
        <a:effectLst/>
      </p:bgPr>
    </p:bg>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55544204-E1D0-F394-975C-F239C5DCA751}"/>
              </a:ext>
            </a:extLst>
          </p:cNvPr>
          <p:cNvSpPr>
            <a:spLocks noGrp="1"/>
          </p:cNvSpPr>
          <p:nvPr>
            <p:ph type="body" sz="quarter" idx="10" hasCustomPrompt="1"/>
          </p:nvPr>
        </p:nvSpPr>
        <p:spPr>
          <a:xfrm>
            <a:off x="454026" y="1314672"/>
            <a:ext cx="7442200" cy="5089303"/>
          </a:xfrm>
        </p:spPr>
        <p:txBody>
          <a:bodyPr>
            <a:noAutofit/>
          </a:bodyPr>
          <a:lstStyle>
            <a:lvl1pPr>
              <a:lnSpc>
                <a:spcPct val="90000"/>
              </a:lnSpc>
              <a:defRPr sz="5000" spc="-50" baseline="0"/>
            </a:lvl1pPr>
            <a:lvl4pPr marL="324000" indent="-180000">
              <a:buFontTx/>
              <a:buBlip>
                <a:blip r:embed="rId2"/>
              </a:buBlip>
              <a:defRPr/>
            </a:lvl4pPr>
          </a:lstStyle>
          <a:p>
            <a:pPr lvl="0"/>
            <a:r>
              <a:rPr lang="en-GB"/>
              <a:t>[Section break: v1] First level &lt;Heading&gt;</a:t>
            </a:r>
          </a:p>
          <a:p>
            <a:pPr lvl="1"/>
            <a:r>
              <a:rPr lang="en-GB"/>
              <a:t>Second level &lt;Text with para spacing&gt;</a:t>
            </a:r>
          </a:p>
          <a:p>
            <a:pPr lvl="2"/>
            <a:r>
              <a:rPr lang="en-GB"/>
              <a:t>Third level &lt;Bullet Level 1 with para spacing&gt;</a:t>
            </a:r>
          </a:p>
          <a:p>
            <a:pPr lvl="3"/>
            <a:r>
              <a:rPr lang="en-GB"/>
              <a:t>Fourth level &lt;Bullet Level 2 with para spacing&gt;</a:t>
            </a:r>
          </a:p>
          <a:p>
            <a:pPr lvl="4"/>
            <a:r>
              <a:rPr lang="en-GB"/>
              <a:t>Fifth level &lt;Bullet Level 1 / Text no para spacing&gt;</a:t>
            </a:r>
          </a:p>
        </p:txBody>
      </p:sp>
    </p:spTree>
    <p:extLst>
      <p:ext uri="{BB962C8B-B14F-4D97-AF65-F5344CB8AC3E}">
        <p14:creationId xmlns:p14="http://schemas.microsoft.com/office/powerpoint/2010/main" val="306517111"/>
      </p:ext>
    </p:extLst>
  </p:cSld>
  <p:clrMapOvr>
    <a:masterClrMapping/>
  </p:clrMapOvr>
  <p:transition/>
  <p:extLst>
    <p:ext uri="{DCECCB84-F9BA-43D5-87BE-67443E8EF086}">
      <p15:sldGuideLst xmlns:p15="http://schemas.microsoft.com/office/powerpoint/2012/main">
        <p15:guide id="1" pos="4974"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break: v2">
    <p:bg>
      <p:bgPr>
        <a:solidFill>
          <a:schemeClr val="tx1"/>
        </a:solidFill>
        <a:effectLst/>
      </p:bgPr>
    </p:bg>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55544204-E1D0-F394-975C-F239C5DCA751}"/>
              </a:ext>
            </a:extLst>
          </p:cNvPr>
          <p:cNvSpPr>
            <a:spLocks noGrp="1"/>
          </p:cNvSpPr>
          <p:nvPr>
            <p:ph type="body" sz="quarter" idx="10" hasCustomPrompt="1"/>
          </p:nvPr>
        </p:nvSpPr>
        <p:spPr>
          <a:xfrm>
            <a:off x="454026" y="1314672"/>
            <a:ext cx="7442200" cy="5089303"/>
          </a:xfrm>
        </p:spPr>
        <p:txBody>
          <a:bodyPr>
            <a:noAutofit/>
          </a:bodyPr>
          <a:lstStyle>
            <a:lvl1pPr>
              <a:lnSpc>
                <a:spcPct val="90000"/>
              </a:lnSpc>
              <a:defRPr sz="5000" spc="-50" baseline="0">
                <a:solidFill>
                  <a:schemeClr val="bg1"/>
                </a:solidFill>
              </a:defRPr>
            </a:lvl1pPr>
            <a:lvl2pPr>
              <a:defRPr>
                <a:solidFill>
                  <a:schemeClr val="bg1"/>
                </a:solidFill>
              </a:defRPr>
            </a:lvl2pPr>
            <a:lvl3pPr>
              <a:defRPr>
                <a:solidFill>
                  <a:schemeClr val="bg1"/>
                </a:solidFill>
              </a:defRPr>
            </a:lvl3pPr>
            <a:lvl4pPr marL="324000" indent="-180000">
              <a:buFontTx/>
              <a:buBlip>
                <a:blip r:embed="rId2"/>
              </a:buBlip>
              <a:defRPr>
                <a:solidFill>
                  <a:schemeClr val="bg1"/>
                </a:solidFill>
              </a:defRPr>
            </a:lvl4pPr>
            <a:lvl5pPr>
              <a:defRPr>
                <a:solidFill>
                  <a:schemeClr val="bg1"/>
                </a:solidFill>
              </a:defRPr>
            </a:lvl5pPr>
          </a:lstStyle>
          <a:p>
            <a:pPr lvl="0"/>
            <a:r>
              <a:rPr lang="en-GB"/>
              <a:t>[Section break: v2] First level &lt;Heading&gt;</a:t>
            </a:r>
          </a:p>
          <a:p>
            <a:pPr lvl="1"/>
            <a:r>
              <a:rPr lang="en-GB"/>
              <a:t>Second level &lt;Text with para spacing&gt;</a:t>
            </a:r>
          </a:p>
          <a:p>
            <a:pPr lvl="2"/>
            <a:r>
              <a:rPr lang="en-GB"/>
              <a:t>Third level &lt;Bullet Level 1 with para spacing&gt;</a:t>
            </a:r>
          </a:p>
          <a:p>
            <a:pPr lvl="3"/>
            <a:r>
              <a:rPr lang="en-GB"/>
              <a:t>Fourth level &lt;Bullet Level 2 with para spacing&gt;</a:t>
            </a:r>
          </a:p>
          <a:p>
            <a:pPr lvl="4"/>
            <a:r>
              <a:rPr lang="en-GB"/>
              <a:t>Fifth level &lt;Bullet Level 1 / Text no para spacing&gt;</a:t>
            </a:r>
          </a:p>
        </p:txBody>
      </p:sp>
    </p:spTree>
    <p:extLst>
      <p:ext uri="{BB962C8B-B14F-4D97-AF65-F5344CB8AC3E}">
        <p14:creationId xmlns:p14="http://schemas.microsoft.com/office/powerpoint/2010/main" val="3680136226"/>
      </p:ext>
    </p:extLst>
  </p:cSld>
  <p:clrMapOvr>
    <a:masterClrMapping/>
  </p:clrMapOvr>
  <p:transition/>
  <p:extLst>
    <p:ext uri="{DCECCB84-F9BA-43D5-87BE-67443E8EF086}">
      <p15:sldGuideLst xmlns:p15="http://schemas.microsoft.com/office/powerpoint/2012/main">
        <p15:guide id="1" pos="4974"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BA848-AA84-FEC1-E1D2-EC7410051856}"/>
              </a:ext>
            </a:extLst>
          </p:cNvPr>
          <p:cNvSpPr>
            <a:spLocks noGrp="1"/>
          </p:cNvSpPr>
          <p:nvPr>
            <p:ph type="title" hasCustomPrompt="1"/>
          </p:nvPr>
        </p:nvSpPr>
        <p:spPr/>
        <p:txBody>
          <a:bodyPr/>
          <a:lstStyle/>
          <a:p>
            <a:r>
              <a:rPr lang="en-GB"/>
              <a:t>[Title and content]</a:t>
            </a:r>
          </a:p>
        </p:txBody>
      </p:sp>
      <p:sp>
        <p:nvSpPr>
          <p:cNvPr id="3" name="Content Placeholder 2">
            <a:extLst>
              <a:ext uri="{FF2B5EF4-FFF2-40B4-BE49-F238E27FC236}">
                <a16:creationId xmlns:a16="http://schemas.microsoft.com/office/drawing/2014/main" id="{F74F7076-DF44-E64D-9F9B-D191B707BCE7}"/>
              </a:ext>
            </a:extLst>
          </p:cNvPr>
          <p:cNvSpPr>
            <a:spLocks noGrp="1"/>
          </p:cNvSpPr>
          <p:nvPr>
            <p:ph idx="1" hasCustomPrompt="1"/>
          </p:nvPr>
        </p:nvSpPr>
        <p:spPr/>
        <p:txBody>
          <a:bodyPr/>
          <a:lstStyle>
            <a:lvl4pPr marL="324000" indent="-180000">
              <a:buFontTx/>
              <a:buBlip>
                <a:blip r:embed="rId2"/>
              </a:buBlip>
              <a:defRPr/>
            </a:lvl4pPr>
          </a:lstStyle>
          <a:p>
            <a:pPr lvl="0"/>
            <a:r>
              <a:rPr lang="en-GB"/>
              <a:t>First level &lt;Subheading&gt;</a:t>
            </a:r>
          </a:p>
          <a:p>
            <a:pPr lvl="1"/>
            <a:r>
              <a:rPr lang="en-GB"/>
              <a:t>Second level &lt;Text with para spacing&gt;</a:t>
            </a:r>
          </a:p>
          <a:p>
            <a:pPr lvl="2"/>
            <a:r>
              <a:rPr lang="en-GB"/>
              <a:t>Third level &lt;Bullet Level 1 with para spacing&gt;</a:t>
            </a:r>
          </a:p>
          <a:p>
            <a:pPr lvl="3"/>
            <a:r>
              <a:rPr lang="en-GB"/>
              <a:t>Fourth level &lt;Bullet Level 2 with para spacing&gt;</a:t>
            </a:r>
          </a:p>
          <a:p>
            <a:pPr lvl="4"/>
            <a:r>
              <a:rPr lang="en-GB"/>
              <a:t>Fifth level &lt;Bullet Level 1 / Text no para spacing&gt;</a:t>
            </a:r>
          </a:p>
        </p:txBody>
      </p:sp>
      <p:sp>
        <p:nvSpPr>
          <p:cNvPr id="5" name="Footer Placeholder 4">
            <a:extLst>
              <a:ext uri="{FF2B5EF4-FFF2-40B4-BE49-F238E27FC236}">
                <a16:creationId xmlns:a16="http://schemas.microsoft.com/office/drawing/2014/main" id="{CAEC5744-1421-7C16-3D02-500044FF5745}"/>
              </a:ext>
            </a:extLst>
          </p:cNvPr>
          <p:cNvSpPr>
            <a:spLocks noGrp="1"/>
          </p:cNvSpPr>
          <p:nvPr>
            <p:ph type="ftr" sz="quarter" idx="11"/>
          </p:nvPr>
        </p:nvSpPr>
        <p:spPr/>
        <p:txBody>
          <a:bodyPr/>
          <a:lstStyle/>
          <a:p>
            <a:r>
              <a:rPr lang="en-GB"/>
              <a:t>&lt;Footer&gt;</a:t>
            </a:r>
          </a:p>
        </p:txBody>
      </p:sp>
      <p:sp>
        <p:nvSpPr>
          <p:cNvPr id="6" name="Slide Number Placeholder 5">
            <a:extLst>
              <a:ext uri="{FF2B5EF4-FFF2-40B4-BE49-F238E27FC236}">
                <a16:creationId xmlns:a16="http://schemas.microsoft.com/office/drawing/2014/main" id="{66AAC789-0D47-197E-A7B4-64ED9EF94D80}"/>
              </a:ext>
            </a:extLst>
          </p:cNvPr>
          <p:cNvSpPr>
            <a:spLocks noGrp="1"/>
          </p:cNvSpPr>
          <p:nvPr>
            <p:ph type="sldNum" sz="quarter" idx="12"/>
          </p:nvPr>
        </p:nvSpPr>
        <p:spPr/>
        <p:txBody>
          <a:bodyPr/>
          <a:lstStyle/>
          <a:p>
            <a:fld id="{11A30279-D8C7-9B47-A7D3-FD98E14A6E00}" type="slidenum">
              <a:rPr lang="en-GB" smtClean="0"/>
              <a:t>‹#›</a:t>
            </a:fld>
            <a:endParaRPr lang="en-GB"/>
          </a:p>
        </p:txBody>
      </p:sp>
      <p:pic>
        <p:nvPicPr>
          <p:cNvPr id="4" name="Graphic 3">
            <a:extLst>
              <a:ext uri="{FF2B5EF4-FFF2-40B4-BE49-F238E27FC236}">
                <a16:creationId xmlns:a16="http://schemas.microsoft.com/office/drawing/2014/main" id="{CDDF26F8-315F-0711-385D-AE2AB2AB93B0}"/>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5149200" y="6257925"/>
            <a:ext cx="1893600" cy="284040"/>
          </a:xfrm>
          <a:prstGeom prst="rect">
            <a:avLst/>
          </a:prstGeom>
        </p:spPr>
      </p:pic>
    </p:spTree>
    <p:extLst>
      <p:ext uri="{BB962C8B-B14F-4D97-AF65-F5344CB8AC3E}">
        <p14:creationId xmlns:p14="http://schemas.microsoft.com/office/powerpoint/2010/main" val="3874321359"/>
      </p:ext>
    </p:extLst>
  </p:cSld>
  <p:clrMapOvr>
    <a:masterClrMapping/>
  </p:clrMapOvr>
  <p:transition/>
  <p:extLst>
    <p:ext uri="{DCECCB84-F9BA-43D5-87BE-67443E8EF086}">
      <p15:sldGuideLst xmlns:p15="http://schemas.microsoft.com/office/powerpoint/2012/main">
        <p15:guide id="1" pos="3766" userDrawn="1">
          <p15:clr>
            <a:srgbClr val="FBAE40"/>
          </p15:clr>
        </p15:guide>
        <p15:guide id="2" pos="3162" userDrawn="1">
          <p15:clr>
            <a:srgbClr val="FBAE40"/>
          </p15:clr>
        </p15:guide>
        <p15:guide id="3" pos="2558" userDrawn="1">
          <p15:clr>
            <a:srgbClr val="FBAE40"/>
          </p15:clr>
        </p15:guide>
        <p15:guide id="4" pos="1954" userDrawn="1">
          <p15:clr>
            <a:srgbClr val="FBAE40"/>
          </p15:clr>
        </p15:guide>
        <p15:guide id="5" pos="1494" userDrawn="1">
          <p15:clr>
            <a:srgbClr val="FBAE40"/>
          </p15:clr>
        </p15:guide>
        <p15:guide id="6" pos="744" userDrawn="1">
          <p15:clr>
            <a:srgbClr val="FBAE40"/>
          </p15:clr>
        </p15:guide>
        <p15:guide id="7" pos="4370" userDrawn="1">
          <p15:clr>
            <a:srgbClr val="FBAE40"/>
          </p15:clr>
        </p15:guide>
        <p15:guide id="8" pos="4972" userDrawn="1">
          <p15:clr>
            <a:srgbClr val="FBAE40"/>
          </p15:clr>
        </p15:guide>
        <p15:guide id="9" pos="5576" userDrawn="1">
          <p15:clr>
            <a:srgbClr val="FBAE40"/>
          </p15:clr>
        </p15:guide>
        <p15:guide id="10" pos="6182" userDrawn="1">
          <p15:clr>
            <a:srgbClr val="FBAE40"/>
          </p15:clr>
        </p15:guide>
        <p15:guide id="11" pos="6786" userDrawn="1">
          <p15:clr>
            <a:srgbClr val="FBAE40"/>
          </p15:clr>
        </p15:guide>
        <p15:guide id="12" pos="888" userDrawn="1">
          <p15:clr>
            <a:srgbClr val="FBAE40"/>
          </p15:clr>
        </p15:guide>
        <p15:guide id="13" pos="1348" userDrawn="1">
          <p15:clr>
            <a:srgbClr val="FBAE40"/>
          </p15:clr>
        </p15:guide>
        <p15:guide id="14" pos="2098" userDrawn="1">
          <p15:clr>
            <a:srgbClr val="FBAE40"/>
          </p15:clr>
        </p15:guide>
        <p15:guide id="15" pos="2702" userDrawn="1">
          <p15:clr>
            <a:srgbClr val="FBAE40"/>
          </p15:clr>
        </p15:guide>
        <p15:guide id="16" pos="3306" userDrawn="1">
          <p15:clr>
            <a:srgbClr val="FBAE40"/>
          </p15:clr>
        </p15:guide>
        <p15:guide id="17" pos="3910" userDrawn="1">
          <p15:clr>
            <a:srgbClr val="FBAE40"/>
          </p15:clr>
        </p15:guide>
        <p15:guide id="18" pos="4514" userDrawn="1">
          <p15:clr>
            <a:srgbClr val="FBAE40"/>
          </p15:clr>
        </p15:guide>
        <p15:guide id="19" pos="5120" userDrawn="1">
          <p15:clr>
            <a:srgbClr val="FBAE40"/>
          </p15:clr>
        </p15:guide>
        <p15:guide id="20" pos="5722" userDrawn="1">
          <p15:clr>
            <a:srgbClr val="FBAE40"/>
          </p15:clr>
        </p15:guide>
        <p15:guide id="21" pos="6328" userDrawn="1">
          <p15:clr>
            <a:srgbClr val="FBAE40"/>
          </p15:clr>
        </p15:guide>
        <p15:guide id="22" pos="6932"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pic>
        <p:nvPicPr>
          <p:cNvPr id="9" name="Picture 8" descr="A picture containing snow, hill, slope&#10;&#10;Description automatically generated">
            <a:extLst>
              <a:ext uri="{FF2B5EF4-FFF2-40B4-BE49-F238E27FC236}">
                <a16:creationId xmlns:a16="http://schemas.microsoft.com/office/drawing/2014/main" id="{9DD2FAE6-DC9D-96D3-0855-57477F06D160}"/>
              </a:ext>
            </a:extLst>
          </p:cNvPr>
          <p:cNvPicPr>
            <a:picLocks noChangeAspect="1"/>
          </p:cNvPicPr>
          <p:nvPr userDrawn="1"/>
        </p:nvPicPr>
        <p:blipFill>
          <a:blip r:embed="rId2"/>
          <a:stretch>
            <a:fillRect/>
          </a:stretch>
        </p:blipFill>
        <p:spPr>
          <a:xfrm>
            <a:off x="-2400" y="-1350"/>
            <a:ext cx="12196800" cy="6860700"/>
          </a:xfrm>
          <a:prstGeom prst="rect">
            <a:avLst/>
          </a:prstGeom>
        </p:spPr>
      </p:pic>
      <p:sp>
        <p:nvSpPr>
          <p:cNvPr id="2" name="Title 1">
            <a:extLst>
              <a:ext uri="{FF2B5EF4-FFF2-40B4-BE49-F238E27FC236}">
                <a16:creationId xmlns:a16="http://schemas.microsoft.com/office/drawing/2014/main" id="{6DDBA848-AA84-FEC1-E1D2-EC7410051856}"/>
              </a:ext>
            </a:extLst>
          </p:cNvPr>
          <p:cNvSpPr>
            <a:spLocks noGrp="1"/>
          </p:cNvSpPr>
          <p:nvPr>
            <p:ph type="title" hasCustomPrompt="1"/>
          </p:nvPr>
        </p:nvSpPr>
        <p:spPr/>
        <p:txBody>
          <a:bodyPr/>
          <a:lstStyle/>
          <a:p>
            <a:r>
              <a:rPr lang="en-GB"/>
              <a:t>[Two column content]</a:t>
            </a:r>
          </a:p>
        </p:txBody>
      </p:sp>
      <p:sp>
        <p:nvSpPr>
          <p:cNvPr id="3" name="Content Placeholder 2">
            <a:extLst>
              <a:ext uri="{FF2B5EF4-FFF2-40B4-BE49-F238E27FC236}">
                <a16:creationId xmlns:a16="http://schemas.microsoft.com/office/drawing/2014/main" id="{F74F7076-DF44-E64D-9F9B-D191B707BCE7}"/>
              </a:ext>
            </a:extLst>
          </p:cNvPr>
          <p:cNvSpPr>
            <a:spLocks noGrp="1"/>
          </p:cNvSpPr>
          <p:nvPr>
            <p:ph idx="1" hasCustomPrompt="1"/>
          </p:nvPr>
        </p:nvSpPr>
        <p:spPr>
          <a:xfrm>
            <a:off x="454025" y="1750209"/>
            <a:ext cx="4565650" cy="4050000"/>
          </a:xfrm>
        </p:spPr>
        <p:txBody>
          <a:bodyPr/>
          <a:lstStyle/>
          <a:p>
            <a:pPr lvl="0"/>
            <a:r>
              <a:rPr lang="en-GB"/>
              <a:t>First level &lt;Subheading&gt;</a:t>
            </a:r>
          </a:p>
          <a:p>
            <a:pPr lvl="1"/>
            <a:r>
              <a:rPr lang="en-GB"/>
              <a:t>Second level &lt;Text with para spacing&gt;</a:t>
            </a:r>
          </a:p>
          <a:p>
            <a:pPr lvl="2"/>
            <a:r>
              <a:rPr lang="en-GB"/>
              <a:t>Third level &lt;Bullet Level 1 with para spacing&gt;</a:t>
            </a:r>
          </a:p>
          <a:p>
            <a:pPr lvl="3"/>
            <a:r>
              <a:rPr lang="en-GB"/>
              <a:t>Fourth level &lt;Bullet Level 2 with para spacing&gt;</a:t>
            </a:r>
          </a:p>
          <a:p>
            <a:pPr lvl="4"/>
            <a:r>
              <a:rPr lang="en-GB"/>
              <a:t>Fifth level &lt;Bullet Level 1 / Text no para spacing&gt;</a:t>
            </a:r>
          </a:p>
        </p:txBody>
      </p:sp>
      <p:sp>
        <p:nvSpPr>
          <p:cNvPr id="5" name="Footer Placeholder 4">
            <a:extLst>
              <a:ext uri="{FF2B5EF4-FFF2-40B4-BE49-F238E27FC236}">
                <a16:creationId xmlns:a16="http://schemas.microsoft.com/office/drawing/2014/main" id="{CAEC5744-1421-7C16-3D02-500044FF5745}"/>
              </a:ext>
            </a:extLst>
          </p:cNvPr>
          <p:cNvSpPr>
            <a:spLocks noGrp="1"/>
          </p:cNvSpPr>
          <p:nvPr>
            <p:ph type="ftr" sz="quarter" idx="11"/>
          </p:nvPr>
        </p:nvSpPr>
        <p:spPr/>
        <p:txBody>
          <a:bodyPr/>
          <a:lstStyle/>
          <a:p>
            <a:r>
              <a:rPr lang="en-GB"/>
              <a:t>&lt;Footer&gt;</a:t>
            </a:r>
          </a:p>
        </p:txBody>
      </p:sp>
      <p:sp>
        <p:nvSpPr>
          <p:cNvPr id="6" name="Slide Number Placeholder 5">
            <a:extLst>
              <a:ext uri="{FF2B5EF4-FFF2-40B4-BE49-F238E27FC236}">
                <a16:creationId xmlns:a16="http://schemas.microsoft.com/office/drawing/2014/main" id="{66AAC789-0D47-197E-A7B4-64ED9EF94D80}"/>
              </a:ext>
            </a:extLst>
          </p:cNvPr>
          <p:cNvSpPr>
            <a:spLocks noGrp="1"/>
          </p:cNvSpPr>
          <p:nvPr>
            <p:ph type="sldNum" sz="quarter" idx="12"/>
          </p:nvPr>
        </p:nvSpPr>
        <p:spPr/>
        <p:txBody>
          <a:bodyPr/>
          <a:lstStyle/>
          <a:p>
            <a:fld id="{11A30279-D8C7-9B47-A7D3-FD98E14A6E00}" type="slidenum">
              <a:rPr lang="en-GB" smtClean="0"/>
              <a:t>‹#›</a:t>
            </a:fld>
            <a:endParaRPr lang="en-GB"/>
          </a:p>
        </p:txBody>
      </p:sp>
      <p:sp>
        <p:nvSpPr>
          <p:cNvPr id="7" name="Content Placeholder 2">
            <a:extLst>
              <a:ext uri="{FF2B5EF4-FFF2-40B4-BE49-F238E27FC236}">
                <a16:creationId xmlns:a16="http://schemas.microsoft.com/office/drawing/2014/main" id="{121FDE65-B2B9-5D8D-BC13-D55D54701EF8}"/>
              </a:ext>
            </a:extLst>
          </p:cNvPr>
          <p:cNvSpPr>
            <a:spLocks noGrp="1"/>
          </p:cNvSpPr>
          <p:nvPr>
            <p:ph idx="13" hasCustomPrompt="1"/>
          </p:nvPr>
        </p:nvSpPr>
        <p:spPr>
          <a:xfrm>
            <a:off x="6207125" y="1750209"/>
            <a:ext cx="4565650" cy="4050000"/>
          </a:xfrm>
        </p:spPr>
        <p:txBody>
          <a:bodyPr/>
          <a:lstStyle>
            <a:lvl4pPr marL="324000" indent="-180000">
              <a:buFontTx/>
              <a:buBlip>
                <a:blip r:embed="rId3"/>
              </a:buBlip>
              <a:defRPr/>
            </a:lvl4pPr>
          </a:lstStyle>
          <a:p>
            <a:pPr lvl="0"/>
            <a:r>
              <a:rPr lang="en-GB"/>
              <a:t>First level &lt;Subheading&gt;</a:t>
            </a:r>
          </a:p>
          <a:p>
            <a:pPr lvl="1"/>
            <a:r>
              <a:rPr lang="en-GB"/>
              <a:t>Second level &lt;Text with para spacing&gt;</a:t>
            </a:r>
          </a:p>
          <a:p>
            <a:pPr lvl="2"/>
            <a:r>
              <a:rPr lang="en-GB"/>
              <a:t>Third level &lt;Bullet Level 1 with para spacing&gt;</a:t>
            </a:r>
          </a:p>
          <a:p>
            <a:pPr lvl="3"/>
            <a:r>
              <a:rPr lang="en-GB"/>
              <a:t>Fourth level &lt;Bullet Level 2 with para spacing&gt;</a:t>
            </a:r>
          </a:p>
          <a:p>
            <a:pPr lvl="4"/>
            <a:r>
              <a:rPr lang="en-GB"/>
              <a:t>Fifth level &lt;Bullet Level 1 / Text no para spacing&gt;</a:t>
            </a:r>
          </a:p>
        </p:txBody>
      </p:sp>
      <p:pic>
        <p:nvPicPr>
          <p:cNvPr id="4" name="Graphic 3">
            <a:extLst>
              <a:ext uri="{FF2B5EF4-FFF2-40B4-BE49-F238E27FC236}">
                <a16:creationId xmlns:a16="http://schemas.microsoft.com/office/drawing/2014/main" id="{BEAA0033-A9C3-5F39-54EF-E1938A05CAFA}"/>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5149200" y="6257925"/>
            <a:ext cx="1893600" cy="284040"/>
          </a:xfrm>
          <a:prstGeom prst="rect">
            <a:avLst/>
          </a:prstGeom>
        </p:spPr>
      </p:pic>
    </p:spTree>
    <p:extLst>
      <p:ext uri="{BB962C8B-B14F-4D97-AF65-F5344CB8AC3E}">
        <p14:creationId xmlns:p14="http://schemas.microsoft.com/office/powerpoint/2010/main" val="779670066"/>
      </p:ext>
    </p:extLst>
  </p:cSld>
  <p:clrMapOvr>
    <a:masterClrMapping/>
  </p:clrMapOvr>
  <p:transition/>
  <p:extLst>
    <p:ext uri="{DCECCB84-F9BA-43D5-87BE-67443E8EF086}">
      <p15:sldGuideLst xmlns:p15="http://schemas.microsoft.com/office/powerpoint/2012/main">
        <p15:guide id="1" pos="3766" userDrawn="1">
          <p15:clr>
            <a:srgbClr val="FBAE40"/>
          </p15:clr>
        </p15:guide>
        <p15:guide id="2" pos="3162" userDrawn="1">
          <p15:clr>
            <a:srgbClr val="FBAE40"/>
          </p15:clr>
        </p15:guide>
        <p15:guide id="3" pos="2558" userDrawn="1">
          <p15:clr>
            <a:srgbClr val="FBAE40"/>
          </p15:clr>
        </p15:guide>
        <p15:guide id="4" pos="1954" userDrawn="1">
          <p15:clr>
            <a:srgbClr val="FBAE40"/>
          </p15:clr>
        </p15:guide>
        <p15:guide id="5" pos="1494" userDrawn="1">
          <p15:clr>
            <a:srgbClr val="FBAE40"/>
          </p15:clr>
        </p15:guide>
        <p15:guide id="6" pos="744" userDrawn="1">
          <p15:clr>
            <a:srgbClr val="FBAE40"/>
          </p15:clr>
        </p15:guide>
        <p15:guide id="7" pos="4370" userDrawn="1">
          <p15:clr>
            <a:srgbClr val="FBAE40"/>
          </p15:clr>
        </p15:guide>
        <p15:guide id="8" pos="4972" userDrawn="1">
          <p15:clr>
            <a:srgbClr val="FBAE40"/>
          </p15:clr>
        </p15:guide>
        <p15:guide id="9" pos="5576" userDrawn="1">
          <p15:clr>
            <a:srgbClr val="FBAE40"/>
          </p15:clr>
        </p15:guide>
        <p15:guide id="10" pos="6182" userDrawn="1">
          <p15:clr>
            <a:srgbClr val="FBAE40"/>
          </p15:clr>
        </p15:guide>
        <p15:guide id="11" pos="6786" userDrawn="1">
          <p15:clr>
            <a:srgbClr val="FBAE40"/>
          </p15:clr>
        </p15:guide>
        <p15:guide id="12" pos="888" userDrawn="1">
          <p15:clr>
            <a:srgbClr val="FBAE40"/>
          </p15:clr>
        </p15:guide>
        <p15:guide id="13" pos="1348" userDrawn="1">
          <p15:clr>
            <a:srgbClr val="FBAE40"/>
          </p15:clr>
        </p15:guide>
        <p15:guide id="14" pos="2098" userDrawn="1">
          <p15:clr>
            <a:srgbClr val="FBAE40"/>
          </p15:clr>
        </p15:guide>
        <p15:guide id="15" pos="2702" userDrawn="1">
          <p15:clr>
            <a:srgbClr val="FBAE40"/>
          </p15:clr>
        </p15:guide>
        <p15:guide id="16" pos="3306" userDrawn="1">
          <p15:clr>
            <a:srgbClr val="FBAE40"/>
          </p15:clr>
        </p15:guide>
        <p15:guide id="17" pos="3910" userDrawn="1">
          <p15:clr>
            <a:srgbClr val="FBAE40"/>
          </p15:clr>
        </p15:guide>
        <p15:guide id="18" pos="4514" userDrawn="1">
          <p15:clr>
            <a:srgbClr val="FBAE40"/>
          </p15:clr>
        </p15:guide>
        <p15:guide id="19" pos="5120" userDrawn="1">
          <p15:clr>
            <a:srgbClr val="FBAE40"/>
          </p15:clr>
        </p15:guide>
        <p15:guide id="20" pos="5722" userDrawn="1">
          <p15:clr>
            <a:srgbClr val="FBAE40"/>
          </p15:clr>
        </p15:guide>
        <p15:guide id="21" pos="6328" userDrawn="1">
          <p15:clr>
            <a:srgbClr val="FBAE40"/>
          </p15:clr>
        </p15:guide>
        <p15:guide id="22" pos="6932"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and imag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74F7076-DF44-E64D-9F9B-D191B707BCE7}"/>
              </a:ext>
            </a:extLst>
          </p:cNvPr>
          <p:cNvSpPr>
            <a:spLocks noGrp="1"/>
          </p:cNvSpPr>
          <p:nvPr>
            <p:ph idx="1" hasCustomPrompt="1"/>
          </p:nvPr>
        </p:nvSpPr>
        <p:spPr>
          <a:xfrm>
            <a:off x="1419225" y="1419225"/>
            <a:ext cx="4559300" cy="4380984"/>
          </a:xfrm>
        </p:spPr>
        <p:txBody>
          <a:bodyPr rIns="180000"/>
          <a:lstStyle>
            <a:lvl1pPr>
              <a:defRPr sz="3500"/>
            </a:lvl1pPr>
            <a:lvl4pPr marL="324000" indent="-180000">
              <a:buFontTx/>
              <a:buBlip>
                <a:blip r:embed="rId2"/>
              </a:buBlip>
              <a:defRPr/>
            </a:lvl4pPr>
          </a:lstStyle>
          <a:p>
            <a:pPr lvl="0"/>
            <a:r>
              <a:rPr lang="en-GB"/>
              <a:t>[Text &amp; image] First level &lt;Heading&gt;</a:t>
            </a:r>
          </a:p>
          <a:p>
            <a:pPr lvl="1"/>
            <a:r>
              <a:rPr lang="en-GB"/>
              <a:t>Second level &lt;Text with para spacing&gt;</a:t>
            </a:r>
          </a:p>
          <a:p>
            <a:pPr lvl="2"/>
            <a:r>
              <a:rPr lang="en-GB"/>
              <a:t>Third level &lt;Bullet Level 1 with para spacing&gt;</a:t>
            </a:r>
          </a:p>
          <a:p>
            <a:pPr lvl="3"/>
            <a:r>
              <a:rPr lang="en-GB"/>
              <a:t>Fourth level &lt;Bullet Level 2 with para spacing&gt;</a:t>
            </a:r>
          </a:p>
          <a:p>
            <a:pPr lvl="4"/>
            <a:r>
              <a:rPr lang="en-GB"/>
              <a:t>Fifth level &lt;Bullet Level 1 / Text no para spacing&gt;</a:t>
            </a:r>
          </a:p>
        </p:txBody>
      </p:sp>
      <p:sp>
        <p:nvSpPr>
          <p:cNvPr id="5" name="Footer Placeholder 4">
            <a:extLst>
              <a:ext uri="{FF2B5EF4-FFF2-40B4-BE49-F238E27FC236}">
                <a16:creationId xmlns:a16="http://schemas.microsoft.com/office/drawing/2014/main" id="{CAEC5744-1421-7C16-3D02-500044FF5745}"/>
              </a:ext>
            </a:extLst>
          </p:cNvPr>
          <p:cNvSpPr>
            <a:spLocks noGrp="1"/>
          </p:cNvSpPr>
          <p:nvPr>
            <p:ph type="ftr" sz="quarter" idx="11"/>
          </p:nvPr>
        </p:nvSpPr>
        <p:spPr/>
        <p:txBody>
          <a:bodyPr/>
          <a:lstStyle/>
          <a:p>
            <a:r>
              <a:rPr lang="en-GB"/>
              <a:t>&lt;Footer&gt;</a:t>
            </a:r>
          </a:p>
        </p:txBody>
      </p:sp>
      <p:sp>
        <p:nvSpPr>
          <p:cNvPr id="6" name="Slide Number Placeholder 5">
            <a:extLst>
              <a:ext uri="{FF2B5EF4-FFF2-40B4-BE49-F238E27FC236}">
                <a16:creationId xmlns:a16="http://schemas.microsoft.com/office/drawing/2014/main" id="{66AAC789-0D47-197E-A7B4-64ED9EF94D80}"/>
              </a:ext>
            </a:extLst>
          </p:cNvPr>
          <p:cNvSpPr>
            <a:spLocks noGrp="1"/>
          </p:cNvSpPr>
          <p:nvPr>
            <p:ph type="sldNum" sz="quarter" idx="12"/>
          </p:nvPr>
        </p:nvSpPr>
        <p:spPr/>
        <p:txBody>
          <a:bodyPr/>
          <a:lstStyle/>
          <a:p>
            <a:fld id="{11A30279-D8C7-9B47-A7D3-FD98E14A6E00}" type="slidenum">
              <a:rPr lang="en-GB" smtClean="0"/>
              <a:t>‹#›</a:t>
            </a:fld>
            <a:endParaRPr lang="en-GB"/>
          </a:p>
        </p:txBody>
      </p:sp>
      <p:sp>
        <p:nvSpPr>
          <p:cNvPr id="7" name="Content Placeholder 2">
            <a:extLst>
              <a:ext uri="{FF2B5EF4-FFF2-40B4-BE49-F238E27FC236}">
                <a16:creationId xmlns:a16="http://schemas.microsoft.com/office/drawing/2014/main" id="{121FDE65-B2B9-5D8D-BC13-D55D54701EF8}"/>
              </a:ext>
            </a:extLst>
          </p:cNvPr>
          <p:cNvSpPr>
            <a:spLocks noGrp="1"/>
          </p:cNvSpPr>
          <p:nvPr>
            <p:ph idx="13" hasCustomPrompt="1"/>
          </p:nvPr>
        </p:nvSpPr>
        <p:spPr>
          <a:xfrm>
            <a:off x="6207125" y="1419225"/>
            <a:ext cx="4565650" cy="4380984"/>
          </a:xfrm>
        </p:spPr>
        <p:txBody>
          <a:bodyPr lIns="503999" rIns="503999" bIns="2520000" anchor="ctr" anchorCtr="0">
            <a:normAutofit/>
          </a:bodyPr>
          <a:lstStyle>
            <a:lvl1pPr algn="ctr">
              <a:spcBef>
                <a:spcPct val="0"/>
              </a:spcBef>
              <a:defRPr sz="1500" b="0">
                <a:latin typeface="+mn-lt"/>
              </a:defRPr>
            </a:lvl1pPr>
            <a:lvl2pPr>
              <a:spcBef>
                <a:spcPct val="0"/>
              </a:spcBef>
              <a:defRPr sz="1500">
                <a:latin typeface="+mn-lt"/>
              </a:defRPr>
            </a:lvl2pPr>
            <a:lvl3pPr marL="0" indent="0">
              <a:spcBef>
                <a:spcPct val="0"/>
              </a:spcBef>
              <a:buNone/>
              <a:defRPr sz="1500">
                <a:latin typeface="+mn-lt"/>
              </a:defRPr>
            </a:lvl3pPr>
            <a:lvl4pPr marL="0" indent="0">
              <a:spcBef>
                <a:spcPct val="0"/>
              </a:spcBef>
              <a:buNone/>
              <a:defRPr sz="1500">
                <a:latin typeface="+mn-lt"/>
              </a:defRPr>
            </a:lvl4pPr>
            <a:lvl5pPr marL="0" indent="0">
              <a:buNone/>
              <a:defRPr sz="1500">
                <a:latin typeface="+mn-lt"/>
              </a:defRPr>
            </a:lvl5pPr>
          </a:lstStyle>
          <a:p>
            <a:pPr lvl="0"/>
            <a:r>
              <a:rPr lang="en-GB"/>
              <a:t>Only use this placeholder for a table, chart, Smart Art graphic, picture or movie by simply clicking on the relevant icon within the placeholder. STRICTLY NO BODY COPY.</a:t>
            </a:r>
          </a:p>
        </p:txBody>
      </p:sp>
      <p:pic>
        <p:nvPicPr>
          <p:cNvPr id="10" name="Graphic 9">
            <a:extLst>
              <a:ext uri="{FF2B5EF4-FFF2-40B4-BE49-F238E27FC236}">
                <a16:creationId xmlns:a16="http://schemas.microsoft.com/office/drawing/2014/main" id="{57AD2E1E-E5D8-9E1D-06C8-083ED87220AF}"/>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5149200" y="6257925"/>
            <a:ext cx="1893600" cy="284040"/>
          </a:xfrm>
          <a:prstGeom prst="rect">
            <a:avLst/>
          </a:prstGeom>
        </p:spPr>
      </p:pic>
    </p:spTree>
    <p:extLst>
      <p:ext uri="{BB962C8B-B14F-4D97-AF65-F5344CB8AC3E}">
        <p14:creationId xmlns:p14="http://schemas.microsoft.com/office/powerpoint/2010/main" val="266396033"/>
      </p:ext>
    </p:extLst>
  </p:cSld>
  <p:clrMapOvr>
    <a:masterClrMapping/>
  </p:clrMapOvr>
  <p:transition/>
  <p:extLst>
    <p:ext uri="{DCECCB84-F9BA-43D5-87BE-67443E8EF086}">
      <p15:sldGuideLst xmlns:p15="http://schemas.microsoft.com/office/powerpoint/2012/main">
        <p15:guide id="1" pos="3766" userDrawn="1">
          <p15:clr>
            <a:srgbClr val="FBAE40"/>
          </p15:clr>
        </p15:guide>
        <p15:guide id="2" pos="3162" userDrawn="1">
          <p15:clr>
            <a:srgbClr val="FBAE40"/>
          </p15:clr>
        </p15:guide>
        <p15:guide id="3" pos="2558" userDrawn="1">
          <p15:clr>
            <a:srgbClr val="FBAE40"/>
          </p15:clr>
        </p15:guide>
        <p15:guide id="4" pos="1954" userDrawn="1">
          <p15:clr>
            <a:srgbClr val="FBAE40"/>
          </p15:clr>
        </p15:guide>
        <p15:guide id="5" pos="1494" userDrawn="1">
          <p15:clr>
            <a:srgbClr val="FBAE40"/>
          </p15:clr>
        </p15:guide>
        <p15:guide id="6" pos="744" userDrawn="1">
          <p15:clr>
            <a:srgbClr val="FBAE40"/>
          </p15:clr>
        </p15:guide>
        <p15:guide id="7" pos="4370" userDrawn="1">
          <p15:clr>
            <a:srgbClr val="FBAE40"/>
          </p15:clr>
        </p15:guide>
        <p15:guide id="8" pos="4972" userDrawn="1">
          <p15:clr>
            <a:srgbClr val="FBAE40"/>
          </p15:clr>
        </p15:guide>
        <p15:guide id="9" pos="5576" userDrawn="1">
          <p15:clr>
            <a:srgbClr val="FBAE40"/>
          </p15:clr>
        </p15:guide>
        <p15:guide id="10" pos="6182" userDrawn="1">
          <p15:clr>
            <a:srgbClr val="FBAE40"/>
          </p15:clr>
        </p15:guide>
        <p15:guide id="11" pos="6786" userDrawn="1">
          <p15:clr>
            <a:srgbClr val="FBAE40"/>
          </p15:clr>
        </p15:guide>
        <p15:guide id="12" pos="888" userDrawn="1">
          <p15:clr>
            <a:srgbClr val="FBAE40"/>
          </p15:clr>
        </p15:guide>
        <p15:guide id="13" pos="1348" userDrawn="1">
          <p15:clr>
            <a:srgbClr val="FBAE40"/>
          </p15:clr>
        </p15:guide>
        <p15:guide id="14" pos="2098" userDrawn="1">
          <p15:clr>
            <a:srgbClr val="FBAE40"/>
          </p15:clr>
        </p15:guide>
        <p15:guide id="15" pos="2702" userDrawn="1">
          <p15:clr>
            <a:srgbClr val="FBAE40"/>
          </p15:clr>
        </p15:guide>
        <p15:guide id="16" pos="3306" userDrawn="1">
          <p15:clr>
            <a:srgbClr val="FBAE40"/>
          </p15:clr>
        </p15:guide>
        <p15:guide id="17" pos="3910" userDrawn="1">
          <p15:clr>
            <a:srgbClr val="FBAE40"/>
          </p15:clr>
        </p15:guide>
        <p15:guide id="18" pos="4514" userDrawn="1">
          <p15:clr>
            <a:srgbClr val="FBAE40"/>
          </p15:clr>
        </p15:guide>
        <p15:guide id="19" pos="5120" userDrawn="1">
          <p15:clr>
            <a:srgbClr val="FBAE40"/>
          </p15:clr>
        </p15:guide>
        <p15:guide id="20" pos="5722" userDrawn="1">
          <p15:clr>
            <a:srgbClr val="FBAE40"/>
          </p15:clr>
        </p15:guide>
        <p15:guide id="21" pos="6328" userDrawn="1">
          <p15:clr>
            <a:srgbClr val="FBAE40"/>
          </p15:clr>
        </p15:guide>
        <p15:guide id="22" pos="6932"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ig number/Display caption">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CAEC5744-1421-7C16-3D02-500044FF5745}"/>
              </a:ext>
            </a:extLst>
          </p:cNvPr>
          <p:cNvSpPr>
            <a:spLocks noGrp="1"/>
          </p:cNvSpPr>
          <p:nvPr>
            <p:ph type="ftr" sz="quarter" idx="11"/>
          </p:nvPr>
        </p:nvSpPr>
        <p:spPr/>
        <p:txBody>
          <a:bodyPr/>
          <a:lstStyle/>
          <a:p>
            <a:r>
              <a:rPr lang="en-GB"/>
              <a:t>&lt;Footer&gt;</a:t>
            </a:r>
          </a:p>
        </p:txBody>
      </p:sp>
      <p:sp>
        <p:nvSpPr>
          <p:cNvPr id="6" name="Slide Number Placeholder 5">
            <a:extLst>
              <a:ext uri="{FF2B5EF4-FFF2-40B4-BE49-F238E27FC236}">
                <a16:creationId xmlns:a16="http://schemas.microsoft.com/office/drawing/2014/main" id="{66AAC789-0D47-197E-A7B4-64ED9EF94D80}"/>
              </a:ext>
            </a:extLst>
          </p:cNvPr>
          <p:cNvSpPr>
            <a:spLocks noGrp="1"/>
          </p:cNvSpPr>
          <p:nvPr>
            <p:ph type="sldNum" sz="quarter" idx="12"/>
          </p:nvPr>
        </p:nvSpPr>
        <p:spPr/>
        <p:txBody>
          <a:bodyPr/>
          <a:lstStyle/>
          <a:p>
            <a:fld id="{11A30279-D8C7-9B47-A7D3-FD98E14A6E00}" type="slidenum">
              <a:rPr lang="en-GB" smtClean="0"/>
              <a:t>‹#›</a:t>
            </a:fld>
            <a:endParaRPr lang="en-GB"/>
          </a:p>
        </p:txBody>
      </p:sp>
      <p:sp>
        <p:nvSpPr>
          <p:cNvPr id="9" name="Text Placeholder 8">
            <a:extLst>
              <a:ext uri="{FF2B5EF4-FFF2-40B4-BE49-F238E27FC236}">
                <a16:creationId xmlns:a16="http://schemas.microsoft.com/office/drawing/2014/main" id="{A893A62B-5F39-A1D5-AB3A-3F67AF3959FF}"/>
              </a:ext>
            </a:extLst>
          </p:cNvPr>
          <p:cNvSpPr>
            <a:spLocks noGrp="1"/>
          </p:cNvSpPr>
          <p:nvPr>
            <p:ph type="body" sz="quarter" idx="14" hasCustomPrompt="1"/>
          </p:nvPr>
        </p:nvSpPr>
        <p:spPr>
          <a:xfrm>
            <a:off x="454025" y="396200"/>
            <a:ext cx="10318750" cy="2728000"/>
          </a:xfrm>
        </p:spPr>
        <p:txBody>
          <a:bodyPr/>
          <a:lstStyle>
            <a:lvl1pPr>
              <a:lnSpc>
                <a:spcPct val="85000"/>
              </a:lnSpc>
              <a:spcBef>
                <a:spcPct val="0"/>
              </a:spcBef>
              <a:defRPr sz="5500" spc="-100" baseline="0"/>
            </a:lvl1pPr>
            <a:lvl2pPr>
              <a:lnSpc>
                <a:spcPct val="90000"/>
              </a:lnSpc>
              <a:spcBef>
                <a:spcPts val="1100"/>
              </a:spcBef>
              <a:spcAft>
                <a:spcPts val="1900"/>
              </a:spcAft>
              <a:defRPr sz="3500">
                <a:latin typeface="+mj-lt"/>
              </a:defRPr>
            </a:lvl2pPr>
            <a:lvl3pPr marL="0" indent="0">
              <a:lnSpc>
                <a:spcPct val="90000"/>
              </a:lnSpc>
              <a:spcBef>
                <a:spcPct val="0"/>
              </a:spcBef>
              <a:buNone/>
              <a:defRPr sz="3000" b="0" i="0">
                <a:latin typeface="+mn-lt"/>
                <a:cs typeface="Mallory Medium" panose="02010501030501020304" pitchFamily="2" charset="77"/>
              </a:defRPr>
            </a:lvl3pPr>
            <a:lvl4pPr marL="0" indent="0">
              <a:spcBef>
                <a:spcPct val="0"/>
              </a:spcBef>
              <a:buNone/>
              <a:defRPr/>
            </a:lvl4pPr>
            <a:lvl5pPr marL="0" indent="0">
              <a:buNone/>
              <a:defRPr/>
            </a:lvl5pPr>
          </a:lstStyle>
          <a:p>
            <a:pPr lvl="0"/>
            <a:r>
              <a:rPr lang="en-GB"/>
              <a:t>[Big number/Display caption] First level &lt;Text&gt;</a:t>
            </a:r>
          </a:p>
          <a:p>
            <a:pPr lvl="1"/>
            <a:r>
              <a:rPr lang="en-GB"/>
              <a:t>Second level &lt;Heading&gt;</a:t>
            </a:r>
          </a:p>
          <a:p>
            <a:pPr lvl="2"/>
            <a:r>
              <a:rPr lang="en-GB"/>
              <a:t>Third level &lt;Subheading&gt;</a:t>
            </a:r>
          </a:p>
        </p:txBody>
      </p:sp>
      <p:sp>
        <p:nvSpPr>
          <p:cNvPr id="13" name="Text Placeholder 12">
            <a:extLst>
              <a:ext uri="{FF2B5EF4-FFF2-40B4-BE49-F238E27FC236}">
                <a16:creationId xmlns:a16="http://schemas.microsoft.com/office/drawing/2014/main" id="{F1819DDA-AEE1-06A7-D039-C7842DC28240}"/>
              </a:ext>
            </a:extLst>
          </p:cNvPr>
          <p:cNvSpPr>
            <a:spLocks noGrp="1"/>
          </p:cNvSpPr>
          <p:nvPr>
            <p:ph type="body" sz="quarter" idx="15" hasCustomPrompt="1"/>
          </p:nvPr>
        </p:nvSpPr>
        <p:spPr>
          <a:xfrm>
            <a:off x="454025" y="3286800"/>
            <a:ext cx="4565650" cy="2513409"/>
          </a:xfrm>
        </p:spPr>
        <p:txBody>
          <a:bodyPr/>
          <a:lstStyle>
            <a:lvl1pPr>
              <a:defRPr sz="1500" b="0">
                <a:latin typeface="+mn-lt"/>
              </a:defRPr>
            </a:lvl1pPr>
            <a:lvl2pPr marL="144000" indent="-144000">
              <a:buFont typeface="Arial" panose="020B0604020202020204" pitchFamily="34" charset="0"/>
              <a:buChar char="•"/>
              <a:defRPr/>
            </a:lvl2pPr>
            <a:lvl3pPr marL="324000" indent="-180000">
              <a:buFontTx/>
              <a:buBlip>
                <a:blip r:embed="rId2"/>
              </a:buBlip>
              <a:defRPr/>
            </a:lvl3pPr>
            <a:lvl4pPr marL="0" indent="0">
              <a:spcBef>
                <a:spcPts val="1200"/>
              </a:spcBef>
              <a:buNone/>
              <a:defRPr sz="1200" cap="all" spc="20" baseline="0"/>
            </a:lvl4pPr>
          </a:lstStyle>
          <a:p>
            <a:pPr lvl="0"/>
            <a:r>
              <a:rPr lang="en-GB"/>
              <a:t>First level &lt;Text with para spacing&gt;</a:t>
            </a:r>
          </a:p>
          <a:p>
            <a:pPr lvl="1"/>
            <a:r>
              <a:rPr lang="en-GB"/>
              <a:t>Second level &lt;Bullet Level 1 with para spacing&gt;</a:t>
            </a:r>
          </a:p>
          <a:p>
            <a:pPr lvl="2"/>
            <a:r>
              <a:rPr lang="en-GB"/>
              <a:t>Third level &lt;Bullet Level 2 with para spacing&gt;</a:t>
            </a:r>
          </a:p>
          <a:p>
            <a:pPr lvl="3"/>
            <a:r>
              <a:rPr lang="en-GB"/>
              <a:t>Fourth level &lt;Data / Source&gt;</a:t>
            </a:r>
          </a:p>
          <a:p>
            <a:pPr lvl="4"/>
            <a:r>
              <a:rPr lang="en-GB"/>
              <a:t>Fifth level &lt;Bullet Level 1 / Text no para spacing&gt;</a:t>
            </a:r>
          </a:p>
        </p:txBody>
      </p:sp>
      <p:sp>
        <p:nvSpPr>
          <p:cNvPr id="15" name="Text Placeholder 12">
            <a:extLst>
              <a:ext uri="{FF2B5EF4-FFF2-40B4-BE49-F238E27FC236}">
                <a16:creationId xmlns:a16="http://schemas.microsoft.com/office/drawing/2014/main" id="{A0850758-7544-14FD-13E1-5A1FF3CEF410}"/>
              </a:ext>
            </a:extLst>
          </p:cNvPr>
          <p:cNvSpPr>
            <a:spLocks noGrp="1"/>
          </p:cNvSpPr>
          <p:nvPr>
            <p:ph type="body" sz="quarter" idx="16" hasCustomPrompt="1"/>
          </p:nvPr>
        </p:nvSpPr>
        <p:spPr>
          <a:xfrm>
            <a:off x="5248275" y="3286800"/>
            <a:ext cx="4565650" cy="2513409"/>
          </a:xfrm>
        </p:spPr>
        <p:txBody>
          <a:bodyPr/>
          <a:lstStyle>
            <a:lvl1pPr>
              <a:defRPr sz="1500" b="0">
                <a:latin typeface="+mn-lt"/>
              </a:defRPr>
            </a:lvl1pPr>
            <a:lvl2pPr marL="144000" indent="-144000">
              <a:buFont typeface="Arial" panose="020B0604020202020204" pitchFamily="34" charset="0"/>
              <a:buChar char="•"/>
              <a:defRPr/>
            </a:lvl2pPr>
            <a:lvl3pPr marL="324000" indent="-180000">
              <a:buFontTx/>
              <a:buBlip>
                <a:blip r:embed="rId2"/>
              </a:buBlip>
              <a:defRPr/>
            </a:lvl3pPr>
            <a:lvl4pPr marL="0" indent="0">
              <a:spcBef>
                <a:spcPts val="1200"/>
              </a:spcBef>
              <a:buNone/>
              <a:defRPr sz="1200" cap="all" spc="20" baseline="0"/>
            </a:lvl4pPr>
          </a:lstStyle>
          <a:p>
            <a:pPr lvl="0"/>
            <a:r>
              <a:rPr lang="en-GB"/>
              <a:t>First level &lt;Text with para spacing&gt;</a:t>
            </a:r>
          </a:p>
          <a:p>
            <a:pPr lvl="1"/>
            <a:r>
              <a:rPr lang="en-GB"/>
              <a:t>Second level &lt;Bullet Level 1 with para spacing&gt;</a:t>
            </a:r>
          </a:p>
          <a:p>
            <a:pPr lvl="2"/>
            <a:r>
              <a:rPr lang="en-GB"/>
              <a:t>Third level &lt;Bullet Level 2 with para spacing&gt;</a:t>
            </a:r>
          </a:p>
          <a:p>
            <a:pPr lvl="3"/>
            <a:r>
              <a:rPr lang="en-GB"/>
              <a:t>Fourth level &lt;Data / Source&gt;</a:t>
            </a:r>
          </a:p>
          <a:p>
            <a:pPr lvl="4"/>
            <a:r>
              <a:rPr lang="en-GB"/>
              <a:t>Fifth level &lt;Bullet Level 1 / Text no para spacing&gt;</a:t>
            </a:r>
          </a:p>
        </p:txBody>
      </p:sp>
      <p:pic>
        <p:nvPicPr>
          <p:cNvPr id="2" name="Graphic 1">
            <a:extLst>
              <a:ext uri="{FF2B5EF4-FFF2-40B4-BE49-F238E27FC236}">
                <a16:creationId xmlns:a16="http://schemas.microsoft.com/office/drawing/2014/main" id="{ACB7B0B7-D7D5-E54F-E1A6-BAFC48B648F4}"/>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5149200" y="6257925"/>
            <a:ext cx="1893600" cy="284040"/>
          </a:xfrm>
          <a:prstGeom prst="rect">
            <a:avLst/>
          </a:prstGeom>
        </p:spPr>
      </p:pic>
    </p:spTree>
    <p:extLst>
      <p:ext uri="{BB962C8B-B14F-4D97-AF65-F5344CB8AC3E}">
        <p14:creationId xmlns:p14="http://schemas.microsoft.com/office/powerpoint/2010/main" val="396772104"/>
      </p:ext>
    </p:extLst>
  </p:cSld>
  <p:clrMapOvr>
    <a:masterClrMapping/>
  </p:clrMapOvr>
  <p:transition/>
  <p:extLst>
    <p:ext uri="{DCECCB84-F9BA-43D5-87BE-67443E8EF086}">
      <p15:sldGuideLst xmlns:p15="http://schemas.microsoft.com/office/powerpoint/2012/main">
        <p15:guide id="1" pos="3766" userDrawn="1">
          <p15:clr>
            <a:srgbClr val="FBAE40"/>
          </p15:clr>
        </p15:guide>
        <p15:guide id="2" pos="3162" userDrawn="1">
          <p15:clr>
            <a:srgbClr val="FBAE40"/>
          </p15:clr>
        </p15:guide>
        <p15:guide id="3" pos="2558" userDrawn="1">
          <p15:clr>
            <a:srgbClr val="FBAE40"/>
          </p15:clr>
        </p15:guide>
        <p15:guide id="4" pos="1954" userDrawn="1">
          <p15:clr>
            <a:srgbClr val="FBAE40"/>
          </p15:clr>
        </p15:guide>
        <p15:guide id="5" pos="1494" userDrawn="1">
          <p15:clr>
            <a:srgbClr val="FBAE40"/>
          </p15:clr>
        </p15:guide>
        <p15:guide id="6" pos="744" userDrawn="1">
          <p15:clr>
            <a:srgbClr val="FBAE40"/>
          </p15:clr>
        </p15:guide>
        <p15:guide id="7" pos="4370" userDrawn="1">
          <p15:clr>
            <a:srgbClr val="FBAE40"/>
          </p15:clr>
        </p15:guide>
        <p15:guide id="8" pos="4972" userDrawn="1">
          <p15:clr>
            <a:srgbClr val="FBAE40"/>
          </p15:clr>
        </p15:guide>
        <p15:guide id="9" pos="5576" userDrawn="1">
          <p15:clr>
            <a:srgbClr val="FBAE40"/>
          </p15:clr>
        </p15:guide>
        <p15:guide id="10" pos="6182" userDrawn="1">
          <p15:clr>
            <a:srgbClr val="FBAE40"/>
          </p15:clr>
        </p15:guide>
        <p15:guide id="11" pos="6786" userDrawn="1">
          <p15:clr>
            <a:srgbClr val="FBAE40"/>
          </p15:clr>
        </p15:guide>
        <p15:guide id="12" pos="888" userDrawn="1">
          <p15:clr>
            <a:srgbClr val="FBAE40"/>
          </p15:clr>
        </p15:guide>
        <p15:guide id="13" pos="1348" userDrawn="1">
          <p15:clr>
            <a:srgbClr val="FBAE40"/>
          </p15:clr>
        </p15:guide>
        <p15:guide id="14" pos="2098" userDrawn="1">
          <p15:clr>
            <a:srgbClr val="FBAE40"/>
          </p15:clr>
        </p15:guide>
        <p15:guide id="15" pos="2702" userDrawn="1">
          <p15:clr>
            <a:srgbClr val="FBAE40"/>
          </p15:clr>
        </p15:guide>
        <p15:guide id="16" pos="3306" userDrawn="1">
          <p15:clr>
            <a:srgbClr val="FBAE40"/>
          </p15:clr>
        </p15:guide>
        <p15:guide id="17" pos="3910" userDrawn="1">
          <p15:clr>
            <a:srgbClr val="FBAE40"/>
          </p15:clr>
        </p15:guide>
        <p15:guide id="18" pos="4514" userDrawn="1">
          <p15:clr>
            <a:srgbClr val="FBAE40"/>
          </p15:clr>
        </p15:guide>
        <p15:guide id="19" pos="5120" userDrawn="1">
          <p15:clr>
            <a:srgbClr val="FBAE40"/>
          </p15:clr>
        </p15:guide>
        <p15:guide id="20" pos="5722" userDrawn="1">
          <p15:clr>
            <a:srgbClr val="FBAE40"/>
          </p15:clr>
        </p15:guide>
        <p15:guide id="21" pos="6328" userDrawn="1">
          <p15:clr>
            <a:srgbClr val="FBAE40"/>
          </p15:clr>
        </p15:guide>
        <p15:guide id="22" pos="6932"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BA848-AA84-FEC1-E1D2-EC7410051856}"/>
              </a:ext>
            </a:extLst>
          </p:cNvPr>
          <p:cNvSpPr>
            <a:spLocks noGrp="1"/>
          </p:cNvSpPr>
          <p:nvPr>
            <p:ph type="title" hasCustomPrompt="1"/>
          </p:nvPr>
        </p:nvSpPr>
        <p:spPr/>
        <p:txBody>
          <a:bodyPr/>
          <a:lstStyle/>
          <a:p>
            <a:r>
              <a:rPr lang="en-GB"/>
              <a:t>[Title only] Add elements as required,</a:t>
            </a:r>
            <a:br>
              <a:rPr lang="en-GB"/>
            </a:br>
            <a:r>
              <a:rPr lang="en-GB"/>
              <a:t>use the grid to create the layouts</a:t>
            </a:r>
          </a:p>
        </p:txBody>
      </p:sp>
      <p:sp>
        <p:nvSpPr>
          <p:cNvPr id="5" name="Footer Placeholder 4">
            <a:extLst>
              <a:ext uri="{FF2B5EF4-FFF2-40B4-BE49-F238E27FC236}">
                <a16:creationId xmlns:a16="http://schemas.microsoft.com/office/drawing/2014/main" id="{CAEC5744-1421-7C16-3D02-500044FF5745}"/>
              </a:ext>
            </a:extLst>
          </p:cNvPr>
          <p:cNvSpPr>
            <a:spLocks noGrp="1"/>
          </p:cNvSpPr>
          <p:nvPr>
            <p:ph type="ftr" sz="quarter" idx="11"/>
          </p:nvPr>
        </p:nvSpPr>
        <p:spPr/>
        <p:txBody>
          <a:bodyPr/>
          <a:lstStyle/>
          <a:p>
            <a:r>
              <a:rPr lang="en-GB"/>
              <a:t>&lt;Footer&gt;</a:t>
            </a:r>
          </a:p>
        </p:txBody>
      </p:sp>
      <p:sp>
        <p:nvSpPr>
          <p:cNvPr id="6" name="Slide Number Placeholder 5">
            <a:extLst>
              <a:ext uri="{FF2B5EF4-FFF2-40B4-BE49-F238E27FC236}">
                <a16:creationId xmlns:a16="http://schemas.microsoft.com/office/drawing/2014/main" id="{66AAC789-0D47-197E-A7B4-64ED9EF94D80}"/>
              </a:ext>
            </a:extLst>
          </p:cNvPr>
          <p:cNvSpPr>
            <a:spLocks noGrp="1"/>
          </p:cNvSpPr>
          <p:nvPr>
            <p:ph type="sldNum" sz="quarter" idx="12"/>
          </p:nvPr>
        </p:nvSpPr>
        <p:spPr/>
        <p:txBody>
          <a:bodyPr/>
          <a:lstStyle/>
          <a:p>
            <a:fld id="{11A30279-D8C7-9B47-A7D3-FD98E14A6E00}" type="slidenum">
              <a:rPr lang="en-GB" smtClean="0"/>
              <a:t>‹#›</a:t>
            </a:fld>
            <a:endParaRPr lang="en-GB"/>
          </a:p>
        </p:txBody>
      </p:sp>
      <p:pic>
        <p:nvPicPr>
          <p:cNvPr id="3" name="Graphic 2">
            <a:extLst>
              <a:ext uri="{FF2B5EF4-FFF2-40B4-BE49-F238E27FC236}">
                <a16:creationId xmlns:a16="http://schemas.microsoft.com/office/drawing/2014/main" id="{29526B80-F7A8-110A-ECD4-411EE8334748}"/>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149200" y="6257925"/>
            <a:ext cx="1893600" cy="284040"/>
          </a:xfrm>
          <a:prstGeom prst="rect">
            <a:avLst/>
          </a:prstGeom>
        </p:spPr>
      </p:pic>
    </p:spTree>
    <p:extLst>
      <p:ext uri="{BB962C8B-B14F-4D97-AF65-F5344CB8AC3E}">
        <p14:creationId xmlns:p14="http://schemas.microsoft.com/office/powerpoint/2010/main" val="500994556"/>
      </p:ext>
    </p:extLst>
  </p:cSld>
  <p:clrMapOvr>
    <a:masterClrMapping/>
  </p:clrMapOvr>
  <p:transition/>
  <p:extLst>
    <p:ext uri="{DCECCB84-F9BA-43D5-87BE-67443E8EF086}">
      <p15:sldGuideLst xmlns:p15="http://schemas.microsoft.com/office/powerpoint/2012/main">
        <p15:guide id="1" pos="3766" userDrawn="1">
          <p15:clr>
            <a:srgbClr val="FBAE40"/>
          </p15:clr>
        </p15:guide>
        <p15:guide id="2" pos="3162" userDrawn="1">
          <p15:clr>
            <a:srgbClr val="FBAE40"/>
          </p15:clr>
        </p15:guide>
        <p15:guide id="3" pos="2558" userDrawn="1">
          <p15:clr>
            <a:srgbClr val="FBAE40"/>
          </p15:clr>
        </p15:guide>
        <p15:guide id="4" pos="1954" userDrawn="1">
          <p15:clr>
            <a:srgbClr val="FBAE40"/>
          </p15:clr>
        </p15:guide>
        <p15:guide id="5" pos="1494" userDrawn="1">
          <p15:clr>
            <a:srgbClr val="FBAE40"/>
          </p15:clr>
        </p15:guide>
        <p15:guide id="6" pos="744" userDrawn="1">
          <p15:clr>
            <a:srgbClr val="FBAE40"/>
          </p15:clr>
        </p15:guide>
        <p15:guide id="7" pos="4370" userDrawn="1">
          <p15:clr>
            <a:srgbClr val="FBAE40"/>
          </p15:clr>
        </p15:guide>
        <p15:guide id="8" pos="4972" userDrawn="1">
          <p15:clr>
            <a:srgbClr val="FBAE40"/>
          </p15:clr>
        </p15:guide>
        <p15:guide id="9" pos="5576" userDrawn="1">
          <p15:clr>
            <a:srgbClr val="FBAE40"/>
          </p15:clr>
        </p15:guide>
        <p15:guide id="10" pos="6182" userDrawn="1">
          <p15:clr>
            <a:srgbClr val="FBAE40"/>
          </p15:clr>
        </p15:guide>
        <p15:guide id="11" pos="6786" userDrawn="1">
          <p15:clr>
            <a:srgbClr val="FBAE40"/>
          </p15:clr>
        </p15:guide>
        <p15:guide id="12" pos="888" userDrawn="1">
          <p15:clr>
            <a:srgbClr val="FBAE40"/>
          </p15:clr>
        </p15:guide>
        <p15:guide id="13" pos="1348" userDrawn="1">
          <p15:clr>
            <a:srgbClr val="FBAE40"/>
          </p15:clr>
        </p15:guide>
        <p15:guide id="14" pos="2098" userDrawn="1">
          <p15:clr>
            <a:srgbClr val="FBAE40"/>
          </p15:clr>
        </p15:guide>
        <p15:guide id="15" pos="2702" userDrawn="1">
          <p15:clr>
            <a:srgbClr val="FBAE40"/>
          </p15:clr>
        </p15:guide>
        <p15:guide id="16" pos="3306" userDrawn="1">
          <p15:clr>
            <a:srgbClr val="FBAE40"/>
          </p15:clr>
        </p15:guide>
        <p15:guide id="17" pos="3910" userDrawn="1">
          <p15:clr>
            <a:srgbClr val="FBAE40"/>
          </p15:clr>
        </p15:guide>
        <p15:guide id="18" pos="4514" userDrawn="1">
          <p15:clr>
            <a:srgbClr val="FBAE40"/>
          </p15:clr>
        </p15:guide>
        <p15:guide id="19" pos="5120" userDrawn="1">
          <p15:clr>
            <a:srgbClr val="FBAE40"/>
          </p15:clr>
        </p15:guide>
        <p15:guide id="20" pos="5722" userDrawn="1">
          <p15:clr>
            <a:srgbClr val="FBAE40"/>
          </p15:clr>
        </p15:guide>
        <p15:guide id="21" pos="6328" userDrawn="1">
          <p15:clr>
            <a:srgbClr val="FBAE40"/>
          </p15:clr>
        </p15:guide>
        <p15:guide id="22" pos="6932"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pic>
        <p:nvPicPr>
          <p:cNvPr id="5" name="Picture 4" descr="A picture containing snow, hill, slope&#10;&#10;Description automatically generated">
            <a:extLst>
              <a:ext uri="{FF2B5EF4-FFF2-40B4-BE49-F238E27FC236}">
                <a16:creationId xmlns:a16="http://schemas.microsoft.com/office/drawing/2014/main" id="{A833BC35-C8F8-E66B-3912-B5B0AC180CBC}"/>
              </a:ext>
            </a:extLst>
          </p:cNvPr>
          <p:cNvPicPr>
            <a:picLocks noChangeAspect="1"/>
          </p:cNvPicPr>
          <p:nvPr userDrawn="1"/>
        </p:nvPicPr>
        <p:blipFill>
          <a:blip r:embed="rId2"/>
          <a:stretch>
            <a:fillRect/>
          </a:stretch>
        </p:blipFill>
        <p:spPr>
          <a:xfrm>
            <a:off x="-2400" y="-1350"/>
            <a:ext cx="12196800" cy="6860700"/>
          </a:xfrm>
          <a:prstGeom prst="rect">
            <a:avLst/>
          </a:prstGeom>
        </p:spPr>
      </p:pic>
      <p:sp>
        <p:nvSpPr>
          <p:cNvPr id="2" name="Title 1">
            <a:extLst>
              <a:ext uri="{FF2B5EF4-FFF2-40B4-BE49-F238E27FC236}">
                <a16:creationId xmlns:a16="http://schemas.microsoft.com/office/drawing/2014/main" id="{5CEDD7FA-1F1D-E1DA-E79C-4E83E32256E1}"/>
              </a:ext>
            </a:extLst>
          </p:cNvPr>
          <p:cNvSpPr>
            <a:spLocks noGrp="1"/>
          </p:cNvSpPr>
          <p:nvPr>
            <p:ph type="ctrTitle" hasCustomPrompt="1"/>
          </p:nvPr>
        </p:nvSpPr>
        <p:spPr>
          <a:xfrm>
            <a:off x="454024" y="629224"/>
            <a:ext cx="7442201" cy="2953948"/>
          </a:xfrm>
        </p:spPr>
        <p:txBody>
          <a:bodyPr anchor="t" anchorCtr="0">
            <a:normAutofit/>
          </a:bodyPr>
          <a:lstStyle>
            <a:lvl1pPr algn="l">
              <a:lnSpc>
                <a:spcPct val="90000"/>
              </a:lnSpc>
              <a:defRPr sz="5000" spc="-50" baseline="0"/>
            </a:lvl1pPr>
          </a:lstStyle>
          <a:p>
            <a:r>
              <a:rPr lang="en-GB"/>
              <a:t>[End slide] &lt;End message&gt;</a:t>
            </a:r>
          </a:p>
        </p:txBody>
      </p:sp>
      <p:sp>
        <p:nvSpPr>
          <p:cNvPr id="7" name="Text Placeholder 6">
            <a:extLst>
              <a:ext uri="{FF2B5EF4-FFF2-40B4-BE49-F238E27FC236}">
                <a16:creationId xmlns:a16="http://schemas.microsoft.com/office/drawing/2014/main" id="{B88D2E86-5CCB-8E8E-6476-CED84F48D981}"/>
              </a:ext>
            </a:extLst>
          </p:cNvPr>
          <p:cNvSpPr>
            <a:spLocks noGrp="1"/>
          </p:cNvSpPr>
          <p:nvPr>
            <p:ph type="body" sz="quarter" idx="10" hasCustomPrompt="1"/>
          </p:nvPr>
        </p:nvSpPr>
        <p:spPr>
          <a:xfrm>
            <a:off x="454024" y="3583171"/>
            <a:ext cx="2647951" cy="2867853"/>
          </a:xfrm>
        </p:spPr>
        <p:txBody>
          <a:bodyPr anchor="b" anchorCtr="0">
            <a:normAutofit/>
          </a:bodyPr>
          <a:lstStyle>
            <a:lvl1pPr>
              <a:spcBef>
                <a:spcPts val="3600"/>
              </a:spcBef>
              <a:spcAft>
                <a:spcPts val="1800"/>
              </a:spcAft>
              <a:defRPr sz="1400" b="1" i="0" cap="all" spc="20" baseline="0">
                <a:solidFill>
                  <a:schemeClr val="tx2"/>
                </a:solidFill>
                <a:latin typeface="Avenir Next LT Pro" panose="020B0504020202020204" pitchFamily="34" charset="77"/>
                <a:cs typeface="Mallory Medium" panose="02010501030501020304" pitchFamily="2" charset="77"/>
              </a:defRPr>
            </a:lvl1pPr>
            <a:lvl2pPr>
              <a:spcBef>
                <a:spcPct val="0"/>
              </a:spcBef>
              <a:defRPr sz="1500">
                <a:latin typeface="+mn-lt"/>
              </a:defRPr>
            </a:lvl2pPr>
            <a:lvl3pPr marL="0" indent="0">
              <a:spcBef>
                <a:spcPct val="0"/>
              </a:spcBef>
              <a:buNone/>
              <a:defRPr sz="1500">
                <a:latin typeface="+mn-lt"/>
              </a:defRPr>
            </a:lvl3pPr>
            <a:lvl4pPr marL="0" indent="0">
              <a:spcBef>
                <a:spcPct val="0"/>
              </a:spcBef>
              <a:buNone/>
              <a:defRPr sz="1500">
                <a:latin typeface="+mn-lt"/>
              </a:defRPr>
            </a:lvl4pPr>
            <a:lvl5pPr marL="0" indent="0">
              <a:buNone/>
              <a:defRPr sz="1500">
                <a:latin typeface="+mn-lt"/>
              </a:defRPr>
            </a:lvl5pPr>
          </a:lstStyle>
          <a:p>
            <a:pPr lvl="0"/>
            <a:r>
              <a:rPr lang="en-GB"/>
              <a:t>First level &lt;Heading&gt;</a:t>
            </a:r>
          </a:p>
          <a:p>
            <a:pPr lvl="1"/>
            <a:r>
              <a:rPr lang="en-GB"/>
              <a:t>Second level &lt;Text&gt;</a:t>
            </a:r>
          </a:p>
          <a:p>
            <a:pPr lvl="2"/>
            <a:r>
              <a:rPr lang="en-GB"/>
              <a:t>Third level</a:t>
            </a:r>
          </a:p>
          <a:p>
            <a:pPr lvl="3"/>
            <a:r>
              <a:rPr lang="en-GB"/>
              <a:t>Fourth level</a:t>
            </a:r>
          </a:p>
          <a:p>
            <a:pPr lvl="4"/>
            <a:r>
              <a:rPr lang="en-GB"/>
              <a:t>Fifth level</a:t>
            </a:r>
          </a:p>
        </p:txBody>
      </p:sp>
    </p:spTree>
    <p:extLst>
      <p:ext uri="{BB962C8B-B14F-4D97-AF65-F5344CB8AC3E}">
        <p14:creationId xmlns:p14="http://schemas.microsoft.com/office/powerpoint/2010/main" val="2342168434"/>
      </p:ext>
    </p:extLst>
  </p:cSld>
  <p:clrMapOvr>
    <a:masterClrMapping/>
  </p:clrMapOvr>
  <p:transition/>
  <p:extLst>
    <p:ext uri="{DCECCB84-F9BA-43D5-87BE-67443E8EF086}">
      <p15:sldGuideLst xmlns:p15="http://schemas.microsoft.com/office/powerpoint/2012/main">
        <p15:guide id="1" pos="4974" userDrawn="1">
          <p15:clr>
            <a:srgbClr val="FBAE40"/>
          </p15:clr>
        </p15:guide>
        <p15:guide id="2" pos="1954"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v2">
    <p:spTree>
      <p:nvGrpSpPr>
        <p:cNvPr id="1" name=""/>
        <p:cNvGrpSpPr/>
        <p:nvPr/>
      </p:nvGrpSpPr>
      <p:grpSpPr>
        <a:xfrm>
          <a:off x="0" y="0"/>
          <a:ext cx="0" cy="0"/>
          <a:chOff x="0" y="0"/>
          <a:chExt cx="0" cy="0"/>
        </a:xfrm>
      </p:grpSpPr>
      <p:pic>
        <p:nvPicPr>
          <p:cNvPr id="6" name="Picture 5" descr="A picture containing tableware, dishware, milk, porcelain&#10;&#10;Description automatically generated">
            <a:extLst>
              <a:ext uri="{FF2B5EF4-FFF2-40B4-BE49-F238E27FC236}">
                <a16:creationId xmlns:a16="http://schemas.microsoft.com/office/drawing/2014/main" id="{5025BA80-C710-7287-CB18-FF039E5032ED}"/>
              </a:ext>
            </a:extLst>
          </p:cNvPr>
          <p:cNvPicPr>
            <a:picLocks noChangeAspect="1"/>
          </p:cNvPicPr>
          <p:nvPr userDrawn="1"/>
        </p:nvPicPr>
        <p:blipFill>
          <a:blip r:embed="rId2"/>
          <a:stretch>
            <a:fillRect/>
          </a:stretch>
        </p:blipFill>
        <p:spPr>
          <a:xfrm>
            <a:off x="-2400" y="-1350"/>
            <a:ext cx="12196800" cy="6860700"/>
          </a:xfrm>
          <a:prstGeom prst="rect">
            <a:avLst/>
          </a:prstGeom>
        </p:spPr>
      </p:pic>
      <p:sp>
        <p:nvSpPr>
          <p:cNvPr id="2" name="Title 1">
            <a:extLst>
              <a:ext uri="{FF2B5EF4-FFF2-40B4-BE49-F238E27FC236}">
                <a16:creationId xmlns:a16="http://schemas.microsoft.com/office/drawing/2014/main" id="{5CEDD7FA-1F1D-E1DA-E79C-4E83E32256E1}"/>
              </a:ext>
            </a:extLst>
          </p:cNvPr>
          <p:cNvSpPr>
            <a:spLocks noGrp="1"/>
          </p:cNvSpPr>
          <p:nvPr>
            <p:ph type="ctrTitle" hasCustomPrompt="1"/>
          </p:nvPr>
        </p:nvSpPr>
        <p:spPr>
          <a:xfrm>
            <a:off x="454025" y="1235650"/>
            <a:ext cx="5641200" cy="2718556"/>
          </a:xfrm>
        </p:spPr>
        <p:txBody>
          <a:bodyPr anchor="b">
            <a:normAutofit/>
          </a:bodyPr>
          <a:lstStyle>
            <a:lvl1pPr algn="l">
              <a:lnSpc>
                <a:spcPct val="90000"/>
              </a:lnSpc>
              <a:defRPr sz="5000" spc="-50" baseline="0"/>
            </a:lvl1pPr>
          </a:lstStyle>
          <a:p>
            <a:r>
              <a:rPr lang="en-GB"/>
              <a:t>[Title slide: v2]</a:t>
            </a:r>
          </a:p>
        </p:txBody>
      </p:sp>
      <p:pic>
        <p:nvPicPr>
          <p:cNvPr id="27" name="Graphic 26">
            <a:extLst>
              <a:ext uri="{FF2B5EF4-FFF2-40B4-BE49-F238E27FC236}">
                <a16:creationId xmlns:a16="http://schemas.microsoft.com/office/drawing/2014/main" id="{B0970D80-85E9-8E03-C35A-4BC0B994731B}"/>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5004000" y="454025"/>
            <a:ext cx="2184000" cy="327600"/>
          </a:xfrm>
          <a:prstGeom prst="rect">
            <a:avLst/>
          </a:prstGeom>
        </p:spPr>
      </p:pic>
      <p:cxnSp>
        <p:nvCxnSpPr>
          <p:cNvPr id="29" name="Straight Connector 28">
            <a:extLst>
              <a:ext uri="{FF2B5EF4-FFF2-40B4-BE49-F238E27FC236}">
                <a16:creationId xmlns:a16="http://schemas.microsoft.com/office/drawing/2014/main" id="{BBE16B71-A0D1-5980-3EF1-D9BE1C6BB2D6}"/>
              </a:ext>
            </a:extLst>
          </p:cNvPr>
          <p:cNvCxnSpPr/>
          <p:nvPr userDrawn="1"/>
        </p:nvCxnSpPr>
        <p:spPr>
          <a:xfrm>
            <a:off x="454025" y="4093562"/>
            <a:ext cx="5641975"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Subtitle 2">
            <a:extLst>
              <a:ext uri="{FF2B5EF4-FFF2-40B4-BE49-F238E27FC236}">
                <a16:creationId xmlns:a16="http://schemas.microsoft.com/office/drawing/2014/main" id="{8B282DFE-BD65-765D-4617-D0FBE92B6770}"/>
              </a:ext>
            </a:extLst>
          </p:cNvPr>
          <p:cNvSpPr>
            <a:spLocks noGrp="1"/>
          </p:cNvSpPr>
          <p:nvPr>
            <p:ph type="subTitle" idx="1" hasCustomPrompt="1"/>
          </p:nvPr>
        </p:nvSpPr>
        <p:spPr>
          <a:xfrm>
            <a:off x="454025" y="4317462"/>
            <a:ext cx="5641200" cy="784729"/>
          </a:xfrm>
        </p:spPr>
        <p:txBody>
          <a:bodyPr>
            <a:noAutofit/>
          </a:bodyPr>
          <a:lstStyle>
            <a:lvl1pPr marL="0" indent="0" algn="l">
              <a:lnSpc>
                <a:spcPct val="114000"/>
              </a:lnSpc>
              <a:buNone/>
              <a:defRPr sz="1200" b="0" i="0" cap="all" spc="20" baseline="0">
                <a:solidFill>
                  <a:schemeClr val="tx2"/>
                </a:solidFill>
                <a:latin typeface="+mn-lt"/>
                <a:cs typeface="Mallory Medium" panose="02010501030501020304"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&lt;CONTACT&gt; | &lt;date&gt; | &lt;extra information&gt;</a:t>
            </a:r>
          </a:p>
        </p:txBody>
      </p:sp>
    </p:spTree>
    <p:extLst>
      <p:ext uri="{BB962C8B-B14F-4D97-AF65-F5344CB8AC3E}">
        <p14:creationId xmlns:p14="http://schemas.microsoft.com/office/powerpoint/2010/main" val="2049118842"/>
      </p:ext>
    </p:extLst>
  </p:cSld>
  <p:clrMapOvr>
    <a:masterClrMapping/>
  </p:clrMapOvr>
  <p:transition/>
  <p:extLst>
    <p:ext uri="{DCECCB84-F9BA-43D5-87BE-67443E8EF086}">
      <p15:sldGuideLst xmlns:p15="http://schemas.microsoft.com/office/powerpoint/2012/main">
        <p15:guide id="1"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v3">
    <p:spTree>
      <p:nvGrpSpPr>
        <p:cNvPr id="1" name=""/>
        <p:cNvGrpSpPr/>
        <p:nvPr/>
      </p:nvGrpSpPr>
      <p:grpSpPr>
        <a:xfrm>
          <a:off x="0" y="0"/>
          <a:ext cx="0" cy="0"/>
          <a:chOff x="0" y="0"/>
          <a:chExt cx="0" cy="0"/>
        </a:xfrm>
      </p:grpSpPr>
      <p:pic>
        <p:nvPicPr>
          <p:cNvPr id="5" name="Picture 4" descr="A picture containing dishware, porcelain&#10;&#10;Description automatically generated">
            <a:extLst>
              <a:ext uri="{FF2B5EF4-FFF2-40B4-BE49-F238E27FC236}">
                <a16:creationId xmlns:a16="http://schemas.microsoft.com/office/drawing/2014/main" id="{4475C260-21BB-6B9C-C0B7-CA08F64E15E4}"/>
              </a:ext>
            </a:extLst>
          </p:cNvPr>
          <p:cNvPicPr>
            <a:picLocks noChangeAspect="1"/>
          </p:cNvPicPr>
          <p:nvPr userDrawn="1"/>
        </p:nvPicPr>
        <p:blipFill>
          <a:blip r:embed="rId2"/>
          <a:stretch>
            <a:fillRect/>
          </a:stretch>
        </p:blipFill>
        <p:spPr>
          <a:xfrm>
            <a:off x="-2400" y="-1350"/>
            <a:ext cx="12196800" cy="6860700"/>
          </a:xfrm>
          <a:prstGeom prst="rect">
            <a:avLst/>
          </a:prstGeom>
        </p:spPr>
      </p:pic>
      <p:sp>
        <p:nvSpPr>
          <p:cNvPr id="2" name="Title 1">
            <a:extLst>
              <a:ext uri="{FF2B5EF4-FFF2-40B4-BE49-F238E27FC236}">
                <a16:creationId xmlns:a16="http://schemas.microsoft.com/office/drawing/2014/main" id="{5CEDD7FA-1F1D-E1DA-E79C-4E83E32256E1}"/>
              </a:ext>
            </a:extLst>
          </p:cNvPr>
          <p:cNvSpPr>
            <a:spLocks noGrp="1"/>
          </p:cNvSpPr>
          <p:nvPr>
            <p:ph type="ctrTitle" hasCustomPrompt="1"/>
          </p:nvPr>
        </p:nvSpPr>
        <p:spPr>
          <a:xfrm>
            <a:off x="454025" y="1235650"/>
            <a:ext cx="5641200" cy="2718556"/>
          </a:xfrm>
        </p:spPr>
        <p:txBody>
          <a:bodyPr anchor="b">
            <a:normAutofit/>
          </a:bodyPr>
          <a:lstStyle>
            <a:lvl1pPr algn="l">
              <a:lnSpc>
                <a:spcPct val="90000"/>
              </a:lnSpc>
              <a:defRPr sz="5000" spc="-50" baseline="0"/>
            </a:lvl1pPr>
          </a:lstStyle>
          <a:p>
            <a:r>
              <a:rPr lang="en-GB"/>
              <a:t>[Title slide: v3]</a:t>
            </a:r>
          </a:p>
        </p:txBody>
      </p:sp>
      <p:pic>
        <p:nvPicPr>
          <p:cNvPr id="27" name="Graphic 26">
            <a:extLst>
              <a:ext uri="{FF2B5EF4-FFF2-40B4-BE49-F238E27FC236}">
                <a16:creationId xmlns:a16="http://schemas.microsoft.com/office/drawing/2014/main" id="{B0970D80-85E9-8E03-C35A-4BC0B994731B}"/>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5004000" y="454025"/>
            <a:ext cx="2184000" cy="327600"/>
          </a:xfrm>
          <a:prstGeom prst="rect">
            <a:avLst/>
          </a:prstGeom>
        </p:spPr>
      </p:pic>
      <p:cxnSp>
        <p:nvCxnSpPr>
          <p:cNvPr id="29" name="Straight Connector 28">
            <a:extLst>
              <a:ext uri="{FF2B5EF4-FFF2-40B4-BE49-F238E27FC236}">
                <a16:creationId xmlns:a16="http://schemas.microsoft.com/office/drawing/2014/main" id="{BBE16B71-A0D1-5980-3EF1-D9BE1C6BB2D6}"/>
              </a:ext>
            </a:extLst>
          </p:cNvPr>
          <p:cNvCxnSpPr/>
          <p:nvPr userDrawn="1"/>
        </p:nvCxnSpPr>
        <p:spPr>
          <a:xfrm>
            <a:off x="454025" y="4093562"/>
            <a:ext cx="5641975"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Subtitle 2">
            <a:extLst>
              <a:ext uri="{FF2B5EF4-FFF2-40B4-BE49-F238E27FC236}">
                <a16:creationId xmlns:a16="http://schemas.microsoft.com/office/drawing/2014/main" id="{0803AB26-CFAD-2A00-2137-0694CB510A32}"/>
              </a:ext>
            </a:extLst>
          </p:cNvPr>
          <p:cNvSpPr>
            <a:spLocks noGrp="1"/>
          </p:cNvSpPr>
          <p:nvPr>
            <p:ph type="subTitle" idx="1" hasCustomPrompt="1"/>
          </p:nvPr>
        </p:nvSpPr>
        <p:spPr>
          <a:xfrm>
            <a:off x="454025" y="4317462"/>
            <a:ext cx="5641200" cy="784729"/>
          </a:xfrm>
        </p:spPr>
        <p:txBody>
          <a:bodyPr>
            <a:noAutofit/>
          </a:bodyPr>
          <a:lstStyle>
            <a:lvl1pPr marL="0" indent="0" algn="l">
              <a:lnSpc>
                <a:spcPct val="114000"/>
              </a:lnSpc>
              <a:buNone/>
              <a:defRPr sz="1200" b="0" i="0" cap="all" spc="20" baseline="0">
                <a:solidFill>
                  <a:schemeClr val="tx2"/>
                </a:solidFill>
                <a:latin typeface="+mn-lt"/>
                <a:cs typeface="Mallory Medium" panose="02010501030501020304"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&lt;CONTACT&gt; | &lt;date&gt; | &lt;extra information&gt;</a:t>
            </a:r>
          </a:p>
        </p:txBody>
      </p:sp>
    </p:spTree>
    <p:extLst>
      <p:ext uri="{BB962C8B-B14F-4D97-AF65-F5344CB8AC3E}">
        <p14:creationId xmlns:p14="http://schemas.microsoft.com/office/powerpoint/2010/main" val="3792941074"/>
      </p:ext>
    </p:extLst>
  </p:cSld>
  <p:clrMapOvr>
    <a:masterClrMapping/>
  </p:clrMapOvr>
  <p:transition/>
  <p:extLst>
    <p:ext uri="{DCECCB84-F9BA-43D5-87BE-67443E8EF086}">
      <p15:sldGuideLst xmlns:p15="http://schemas.microsoft.com/office/powerpoint/2012/main">
        <p15:guide id="1"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v4">
    <p:spTree>
      <p:nvGrpSpPr>
        <p:cNvPr id="1" name=""/>
        <p:cNvGrpSpPr/>
        <p:nvPr/>
      </p:nvGrpSpPr>
      <p:grpSpPr>
        <a:xfrm>
          <a:off x="0" y="0"/>
          <a:ext cx="0" cy="0"/>
          <a:chOff x="0" y="0"/>
          <a:chExt cx="0" cy="0"/>
        </a:xfrm>
      </p:grpSpPr>
      <p:pic>
        <p:nvPicPr>
          <p:cNvPr id="3" name="Picture 2" descr="A picture containing dishware, porcelain&#10;&#10;Description automatically generated">
            <a:extLst>
              <a:ext uri="{FF2B5EF4-FFF2-40B4-BE49-F238E27FC236}">
                <a16:creationId xmlns:a16="http://schemas.microsoft.com/office/drawing/2014/main" id="{D1071D4D-6E26-5C2D-EB50-E0ABBB1EFCC9}"/>
              </a:ext>
            </a:extLst>
          </p:cNvPr>
          <p:cNvPicPr>
            <a:picLocks noChangeAspect="1"/>
          </p:cNvPicPr>
          <p:nvPr userDrawn="1"/>
        </p:nvPicPr>
        <p:blipFill>
          <a:blip r:embed="rId2"/>
          <a:stretch>
            <a:fillRect/>
          </a:stretch>
        </p:blipFill>
        <p:spPr>
          <a:xfrm>
            <a:off x="-2400" y="-1350"/>
            <a:ext cx="12196800" cy="6860700"/>
          </a:xfrm>
          <a:prstGeom prst="rect">
            <a:avLst/>
          </a:prstGeom>
        </p:spPr>
      </p:pic>
      <p:sp>
        <p:nvSpPr>
          <p:cNvPr id="2" name="Title 1">
            <a:extLst>
              <a:ext uri="{FF2B5EF4-FFF2-40B4-BE49-F238E27FC236}">
                <a16:creationId xmlns:a16="http://schemas.microsoft.com/office/drawing/2014/main" id="{5CEDD7FA-1F1D-E1DA-E79C-4E83E32256E1}"/>
              </a:ext>
            </a:extLst>
          </p:cNvPr>
          <p:cNvSpPr>
            <a:spLocks noGrp="1"/>
          </p:cNvSpPr>
          <p:nvPr>
            <p:ph type="ctrTitle" hasCustomPrompt="1"/>
          </p:nvPr>
        </p:nvSpPr>
        <p:spPr>
          <a:xfrm>
            <a:off x="454025" y="1235650"/>
            <a:ext cx="5641200" cy="2718556"/>
          </a:xfrm>
        </p:spPr>
        <p:txBody>
          <a:bodyPr anchor="b">
            <a:normAutofit/>
          </a:bodyPr>
          <a:lstStyle>
            <a:lvl1pPr algn="l">
              <a:lnSpc>
                <a:spcPct val="90000"/>
              </a:lnSpc>
              <a:defRPr sz="5000" spc="-50" baseline="0"/>
            </a:lvl1pPr>
          </a:lstStyle>
          <a:p>
            <a:r>
              <a:rPr lang="en-GB"/>
              <a:t>[Title slide: v4]</a:t>
            </a:r>
          </a:p>
        </p:txBody>
      </p:sp>
      <p:pic>
        <p:nvPicPr>
          <p:cNvPr id="27" name="Graphic 26">
            <a:extLst>
              <a:ext uri="{FF2B5EF4-FFF2-40B4-BE49-F238E27FC236}">
                <a16:creationId xmlns:a16="http://schemas.microsoft.com/office/drawing/2014/main" id="{B0970D80-85E9-8E03-C35A-4BC0B994731B}"/>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5004000" y="454025"/>
            <a:ext cx="2184000" cy="327600"/>
          </a:xfrm>
          <a:prstGeom prst="rect">
            <a:avLst/>
          </a:prstGeom>
        </p:spPr>
      </p:pic>
      <p:cxnSp>
        <p:nvCxnSpPr>
          <p:cNvPr id="29" name="Straight Connector 28">
            <a:extLst>
              <a:ext uri="{FF2B5EF4-FFF2-40B4-BE49-F238E27FC236}">
                <a16:creationId xmlns:a16="http://schemas.microsoft.com/office/drawing/2014/main" id="{BBE16B71-A0D1-5980-3EF1-D9BE1C6BB2D6}"/>
              </a:ext>
            </a:extLst>
          </p:cNvPr>
          <p:cNvCxnSpPr/>
          <p:nvPr userDrawn="1"/>
        </p:nvCxnSpPr>
        <p:spPr>
          <a:xfrm>
            <a:off x="454025" y="4093562"/>
            <a:ext cx="5641975"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Subtitle 2">
            <a:extLst>
              <a:ext uri="{FF2B5EF4-FFF2-40B4-BE49-F238E27FC236}">
                <a16:creationId xmlns:a16="http://schemas.microsoft.com/office/drawing/2014/main" id="{88D3232E-525D-E3F5-9B1C-D620847DF31C}"/>
              </a:ext>
            </a:extLst>
          </p:cNvPr>
          <p:cNvSpPr>
            <a:spLocks noGrp="1"/>
          </p:cNvSpPr>
          <p:nvPr>
            <p:ph type="subTitle" idx="1" hasCustomPrompt="1"/>
          </p:nvPr>
        </p:nvSpPr>
        <p:spPr>
          <a:xfrm>
            <a:off x="454025" y="4317462"/>
            <a:ext cx="5641200" cy="784729"/>
          </a:xfrm>
        </p:spPr>
        <p:txBody>
          <a:bodyPr>
            <a:noAutofit/>
          </a:bodyPr>
          <a:lstStyle>
            <a:lvl1pPr marL="0" indent="0" algn="l">
              <a:lnSpc>
                <a:spcPct val="114000"/>
              </a:lnSpc>
              <a:buNone/>
              <a:defRPr sz="1200" b="0" i="0" cap="all" spc="20" baseline="0">
                <a:solidFill>
                  <a:schemeClr val="tx2"/>
                </a:solidFill>
                <a:latin typeface="+mn-lt"/>
                <a:cs typeface="Mallory Medium" panose="02010501030501020304"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&lt;CONTACT&gt; | &lt;date&gt; | &lt;extra information&gt;</a:t>
            </a:r>
          </a:p>
        </p:txBody>
      </p:sp>
    </p:spTree>
    <p:extLst>
      <p:ext uri="{BB962C8B-B14F-4D97-AF65-F5344CB8AC3E}">
        <p14:creationId xmlns:p14="http://schemas.microsoft.com/office/powerpoint/2010/main" val="1862857690"/>
      </p:ext>
    </p:extLst>
  </p:cSld>
  <p:clrMapOvr>
    <a:masterClrMapping/>
  </p:clrMapOvr>
  <p:transition/>
  <p:extLst>
    <p:ext uri="{DCECCB84-F9BA-43D5-87BE-67443E8EF086}">
      <p15:sldGuideLst xmlns:p15="http://schemas.microsoft.com/office/powerpoint/2012/main">
        <p15:guide id="1"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v5">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8E986A00-5059-BC77-060D-1F586F53ED95}"/>
              </a:ext>
            </a:extLst>
          </p:cNvPr>
          <p:cNvPicPr>
            <a:picLocks noChangeAspect="1"/>
          </p:cNvPicPr>
          <p:nvPr userDrawn="1"/>
        </p:nvPicPr>
        <p:blipFill>
          <a:blip r:embed="rId2"/>
          <a:stretch>
            <a:fillRect/>
          </a:stretch>
        </p:blipFill>
        <p:spPr>
          <a:xfrm>
            <a:off x="-2400" y="-1350"/>
            <a:ext cx="12196800" cy="6860700"/>
          </a:xfrm>
          <a:prstGeom prst="rect">
            <a:avLst/>
          </a:prstGeom>
        </p:spPr>
      </p:pic>
      <p:sp>
        <p:nvSpPr>
          <p:cNvPr id="2" name="Title 1">
            <a:extLst>
              <a:ext uri="{FF2B5EF4-FFF2-40B4-BE49-F238E27FC236}">
                <a16:creationId xmlns:a16="http://schemas.microsoft.com/office/drawing/2014/main" id="{5CEDD7FA-1F1D-E1DA-E79C-4E83E32256E1}"/>
              </a:ext>
            </a:extLst>
          </p:cNvPr>
          <p:cNvSpPr>
            <a:spLocks noGrp="1"/>
          </p:cNvSpPr>
          <p:nvPr>
            <p:ph type="ctrTitle" hasCustomPrompt="1"/>
          </p:nvPr>
        </p:nvSpPr>
        <p:spPr>
          <a:xfrm>
            <a:off x="454025" y="1235650"/>
            <a:ext cx="5641200" cy="2718556"/>
          </a:xfrm>
        </p:spPr>
        <p:txBody>
          <a:bodyPr anchor="b">
            <a:normAutofit/>
          </a:bodyPr>
          <a:lstStyle>
            <a:lvl1pPr algn="l">
              <a:lnSpc>
                <a:spcPct val="90000"/>
              </a:lnSpc>
              <a:defRPr sz="5000" spc="-50" baseline="0"/>
            </a:lvl1pPr>
          </a:lstStyle>
          <a:p>
            <a:r>
              <a:rPr lang="en-GB"/>
              <a:t>[Title slide: v5]</a:t>
            </a:r>
          </a:p>
        </p:txBody>
      </p:sp>
      <p:pic>
        <p:nvPicPr>
          <p:cNvPr id="27" name="Graphic 26">
            <a:extLst>
              <a:ext uri="{FF2B5EF4-FFF2-40B4-BE49-F238E27FC236}">
                <a16:creationId xmlns:a16="http://schemas.microsoft.com/office/drawing/2014/main" id="{B0970D80-85E9-8E03-C35A-4BC0B994731B}"/>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5004000" y="454025"/>
            <a:ext cx="2184000" cy="327600"/>
          </a:xfrm>
          <a:prstGeom prst="rect">
            <a:avLst/>
          </a:prstGeom>
        </p:spPr>
      </p:pic>
      <p:cxnSp>
        <p:nvCxnSpPr>
          <p:cNvPr id="29" name="Straight Connector 28">
            <a:extLst>
              <a:ext uri="{FF2B5EF4-FFF2-40B4-BE49-F238E27FC236}">
                <a16:creationId xmlns:a16="http://schemas.microsoft.com/office/drawing/2014/main" id="{BBE16B71-A0D1-5980-3EF1-D9BE1C6BB2D6}"/>
              </a:ext>
            </a:extLst>
          </p:cNvPr>
          <p:cNvCxnSpPr/>
          <p:nvPr userDrawn="1"/>
        </p:nvCxnSpPr>
        <p:spPr>
          <a:xfrm>
            <a:off x="454025" y="4093562"/>
            <a:ext cx="5641975"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Subtitle 2">
            <a:extLst>
              <a:ext uri="{FF2B5EF4-FFF2-40B4-BE49-F238E27FC236}">
                <a16:creationId xmlns:a16="http://schemas.microsoft.com/office/drawing/2014/main" id="{FE7DF239-2AF9-5806-20D8-E25B408874FF}"/>
              </a:ext>
            </a:extLst>
          </p:cNvPr>
          <p:cNvSpPr>
            <a:spLocks noGrp="1"/>
          </p:cNvSpPr>
          <p:nvPr>
            <p:ph type="subTitle" idx="1" hasCustomPrompt="1"/>
          </p:nvPr>
        </p:nvSpPr>
        <p:spPr>
          <a:xfrm>
            <a:off x="454025" y="4317462"/>
            <a:ext cx="5641200" cy="784729"/>
          </a:xfrm>
        </p:spPr>
        <p:txBody>
          <a:bodyPr>
            <a:noAutofit/>
          </a:bodyPr>
          <a:lstStyle>
            <a:lvl1pPr marL="0" indent="0" algn="l">
              <a:lnSpc>
                <a:spcPct val="114000"/>
              </a:lnSpc>
              <a:buNone/>
              <a:defRPr sz="1200" b="0" i="0" cap="all" spc="20" baseline="0">
                <a:solidFill>
                  <a:schemeClr val="tx2"/>
                </a:solidFill>
                <a:latin typeface="+mn-lt"/>
                <a:cs typeface="Mallory Medium" panose="02010501030501020304"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&lt;CONTACT&gt; | &lt;date&gt; | &lt;extra information&gt;</a:t>
            </a:r>
          </a:p>
        </p:txBody>
      </p:sp>
    </p:spTree>
    <p:extLst>
      <p:ext uri="{BB962C8B-B14F-4D97-AF65-F5344CB8AC3E}">
        <p14:creationId xmlns:p14="http://schemas.microsoft.com/office/powerpoint/2010/main" val="2186426866"/>
      </p:ext>
    </p:extLst>
  </p:cSld>
  <p:clrMapOvr>
    <a:masterClrMapping/>
  </p:clrMapOvr>
  <p:transition/>
  <p:extLst>
    <p:ext uri="{DCECCB84-F9BA-43D5-87BE-67443E8EF086}">
      <p15:sldGuideLst xmlns:p15="http://schemas.microsoft.com/office/powerpoint/2012/main">
        <p15:guide id="1"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v6">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E34D5CD-8F53-B6C2-22CD-7BED0D097EB8}"/>
              </a:ext>
            </a:extLst>
          </p:cNvPr>
          <p:cNvPicPr>
            <a:picLocks noChangeAspect="1"/>
          </p:cNvPicPr>
          <p:nvPr userDrawn="1"/>
        </p:nvPicPr>
        <p:blipFill>
          <a:blip r:embed="rId2"/>
          <a:stretch>
            <a:fillRect/>
          </a:stretch>
        </p:blipFill>
        <p:spPr>
          <a:xfrm>
            <a:off x="-2400" y="-1350"/>
            <a:ext cx="12196800" cy="6860700"/>
          </a:xfrm>
          <a:prstGeom prst="rect">
            <a:avLst/>
          </a:prstGeom>
        </p:spPr>
      </p:pic>
      <p:sp>
        <p:nvSpPr>
          <p:cNvPr id="2" name="Title 1">
            <a:extLst>
              <a:ext uri="{FF2B5EF4-FFF2-40B4-BE49-F238E27FC236}">
                <a16:creationId xmlns:a16="http://schemas.microsoft.com/office/drawing/2014/main" id="{5CEDD7FA-1F1D-E1DA-E79C-4E83E32256E1}"/>
              </a:ext>
            </a:extLst>
          </p:cNvPr>
          <p:cNvSpPr>
            <a:spLocks noGrp="1"/>
          </p:cNvSpPr>
          <p:nvPr>
            <p:ph type="ctrTitle" hasCustomPrompt="1"/>
          </p:nvPr>
        </p:nvSpPr>
        <p:spPr>
          <a:xfrm>
            <a:off x="454025" y="1235650"/>
            <a:ext cx="5641200" cy="2718556"/>
          </a:xfrm>
        </p:spPr>
        <p:txBody>
          <a:bodyPr anchor="b">
            <a:normAutofit/>
          </a:bodyPr>
          <a:lstStyle>
            <a:lvl1pPr algn="l">
              <a:lnSpc>
                <a:spcPct val="90000"/>
              </a:lnSpc>
              <a:defRPr sz="5000" spc="-50" baseline="0"/>
            </a:lvl1pPr>
          </a:lstStyle>
          <a:p>
            <a:r>
              <a:rPr lang="en-GB"/>
              <a:t>[Title slide: v6]</a:t>
            </a:r>
          </a:p>
        </p:txBody>
      </p:sp>
      <p:pic>
        <p:nvPicPr>
          <p:cNvPr id="27" name="Graphic 26">
            <a:extLst>
              <a:ext uri="{FF2B5EF4-FFF2-40B4-BE49-F238E27FC236}">
                <a16:creationId xmlns:a16="http://schemas.microsoft.com/office/drawing/2014/main" id="{B0970D80-85E9-8E03-C35A-4BC0B994731B}"/>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5004000" y="454025"/>
            <a:ext cx="2184000" cy="327600"/>
          </a:xfrm>
          <a:prstGeom prst="rect">
            <a:avLst/>
          </a:prstGeom>
        </p:spPr>
      </p:pic>
      <p:cxnSp>
        <p:nvCxnSpPr>
          <p:cNvPr id="29" name="Straight Connector 28">
            <a:extLst>
              <a:ext uri="{FF2B5EF4-FFF2-40B4-BE49-F238E27FC236}">
                <a16:creationId xmlns:a16="http://schemas.microsoft.com/office/drawing/2014/main" id="{BBE16B71-A0D1-5980-3EF1-D9BE1C6BB2D6}"/>
              </a:ext>
            </a:extLst>
          </p:cNvPr>
          <p:cNvCxnSpPr/>
          <p:nvPr userDrawn="1"/>
        </p:nvCxnSpPr>
        <p:spPr>
          <a:xfrm>
            <a:off x="454025" y="4093562"/>
            <a:ext cx="5641975"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Subtitle 2">
            <a:extLst>
              <a:ext uri="{FF2B5EF4-FFF2-40B4-BE49-F238E27FC236}">
                <a16:creationId xmlns:a16="http://schemas.microsoft.com/office/drawing/2014/main" id="{A29F9D1F-E726-9638-1006-8D1D5CD9EA30}"/>
              </a:ext>
            </a:extLst>
          </p:cNvPr>
          <p:cNvSpPr>
            <a:spLocks noGrp="1"/>
          </p:cNvSpPr>
          <p:nvPr>
            <p:ph type="subTitle" idx="1" hasCustomPrompt="1"/>
          </p:nvPr>
        </p:nvSpPr>
        <p:spPr>
          <a:xfrm>
            <a:off x="454025" y="4317462"/>
            <a:ext cx="5641200" cy="784729"/>
          </a:xfrm>
        </p:spPr>
        <p:txBody>
          <a:bodyPr>
            <a:noAutofit/>
          </a:bodyPr>
          <a:lstStyle>
            <a:lvl1pPr marL="0" indent="0" algn="l">
              <a:lnSpc>
                <a:spcPct val="114000"/>
              </a:lnSpc>
              <a:buNone/>
              <a:defRPr sz="1200" b="0" i="0" cap="all" spc="20" baseline="0">
                <a:solidFill>
                  <a:schemeClr val="tx2"/>
                </a:solidFill>
                <a:latin typeface="+mn-lt"/>
                <a:cs typeface="Mallory Medium" panose="02010501030501020304"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&lt;CONTACT&gt; | &lt;date&gt; | &lt;extra information&gt;</a:t>
            </a:r>
          </a:p>
        </p:txBody>
      </p:sp>
    </p:spTree>
    <p:extLst>
      <p:ext uri="{BB962C8B-B14F-4D97-AF65-F5344CB8AC3E}">
        <p14:creationId xmlns:p14="http://schemas.microsoft.com/office/powerpoint/2010/main" val="724871003"/>
      </p:ext>
    </p:extLst>
  </p:cSld>
  <p:clrMapOvr>
    <a:masterClrMapping/>
  </p:clrMapOvr>
  <p:transition/>
  <p:extLst>
    <p:ext uri="{DCECCB84-F9BA-43D5-87BE-67443E8EF086}">
      <p15:sldGuideLst xmlns:p15="http://schemas.microsoft.com/office/powerpoint/2012/main">
        <p15:guide id="1"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lide: v7">
    <p:spTree>
      <p:nvGrpSpPr>
        <p:cNvPr id="1" name=""/>
        <p:cNvGrpSpPr/>
        <p:nvPr/>
      </p:nvGrpSpPr>
      <p:grpSpPr>
        <a:xfrm>
          <a:off x="0" y="0"/>
          <a:ext cx="0" cy="0"/>
          <a:chOff x="0" y="0"/>
          <a:chExt cx="0" cy="0"/>
        </a:xfrm>
      </p:grpSpPr>
      <p:pic>
        <p:nvPicPr>
          <p:cNvPr id="3" name="Picture 2" descr="A picture containing tableware, milk, dishware, porcelain&#10;&#10;Description automatically generated">
            <a:extLst>
              <a:ext uri="{FF2B5EF4-FFF2-40B4-BE49-F238E27FC236}">
                <a16:creationId xmlns:a16="http://schemas.microsoft.com/office/drawing/2014/main" id="{ABF3DCA8-1130-BCBD-6DDE-9DA98FC36C11}"/>
              </a:ext>
            </a:extLst>
          </p:cNvPr>
          <p:cNvPicPr>
            <a:picLocks noChangeAspect="1"/>
          </p:cNvPicPr>
          <p:nvPr userDrawn="1"/>
        </p:nvPicPr>
        <p:blipFill>
          <a:blip r:embed="rId2"/>
          <a:stretch>
            <a:fillRect/>
          </a:stretch>
        </p:blipFill>
        <p:spPr>
          <a:xfrm>
            <a:off x="-2400" y="-1350"/>
            <a:ext cx="12196800" cy="6860700"/>
          </a:xfrm>
          <a:prstGeom prst="rect">
            <a:avLst/>
          </a:prstGeom>
        </p:spPr>
      </p:pic>
      <p:sp>
        <p:nvSpPr>
          <p:cNvPr id="2" name="Title 1">
            <a:extLst>
              <a:ext uri="{FF2B5EF4-FFF2-40B4-BE49-F238E27FC236}">
                <a16:creationId xmlns:a16="http://schemas.microsoft.com/office/drawing/2014/main" id="{5CEDD7FA-1F1D-E1DA-E79C-4E83E32256E1}"/>
              </a:ext>
            </a:extLst>
          </p:cNvPr>
          <p:cNvSpPr>
            <a:spLocks noGrp="1"/>
          </p:cNvSpPr>
          <p:nvPr>
            <p:ph type="ctrTitle" hasCustomPrompt="1"/>
          </p:nvPr>
        </p:nvSpPr>
        <p:spPr>
          <a:xfrm>
            <a:off x="454025" y="1235650"/>
            <a:ext cx="5641200" cy="2718556"/>
          </a:xfrm>
        </p:spPr>
        <p:txBody>
          <a:bodyPr anchor="b">
            <a:normAutofit/>
          </a:bodyPr>
          <a:lstStyle>
            <a:lvl1pPr algn="l">
              <a:lnSpc>
                <a:spcPct val="90000"/>
              </a:lnSpc>
              <a:defRPr sz="5000" spc="-50" baseline="0"/>
            </a:lvl1pPr>
          </a:lstStyle>
          <a:p>
            <a:r>
              <a:rPr lang="en-GB"/>
              <a:t>[Title slide: v7]</a:t>
            </a:r>
          </a:p>
        </p:txBody>
      </p:sp>
      <p:pic>
        <p:nvPicPr>
          <p:cNvPr id="27" name="Graphic 26">
            <a:extLst>
              <a:ext uri="{FF2B5EF4-FFF2-40B4-BE49-F238E27FC236}">
                <a16:creationId xmlns:a16="http://schemas.microsoft.com/office/drawing/2014/main" id="{B0970D80-85E9-8E03-C35A-4BC0B994731B}"/>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5004000" y="454025"/>
            <a:ext cx="2184000" cy="327600"/>
          </a:xfrm>
          <a:prstGeom prst="rect">
            <a:avLst/>
          </a:prstGeom>
        </p:spPr>
      </p:pic>
      <p:cxnSp>
        <p:nvCxnSpPr>
          <p:cNvPr id="29" name="Straight Connector 28">
            <a:extLst>
              <a:ext uri="{FF2B5EF4-FFF2-40B4-BE49-F238E27FC236}">
                <a16:creationId xmlns:a16="http://schemas.microsoft.com/office/drawing/2014/main" id="{BBE16B71-A0D1-5980-3EF1-D9BE1C6BB2D6}"/>
              </a:ext>
            </a:extLst>
          </p:cNvPr>
          <p:cNvCxnSpPr/>
          <p:nvPr userDrawn="1"/>
        </p:nvCxnSpPr>
        <p:spPr>
          <a:xfrm>
            <a:off x="454025" y="4093562"/>
            <a:ext cx="5641975"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Subtitle 2">
            <a:extLst>
              <a:ext uri="{FF2B5EF4-FFF2-40B4-BE49-F238E27FC236}">
                <a16:creationId xmlns:a16="http://schemas.microsoft.com/office/drawing/2014/main" id="{7255E8BD-45C2-823C-A049-F0384D6FBE1A}"/>
              </a:ext>
            </a:extLst>
          </p:cNvPr>
          <p:cNvSpPr>
            <a:spLocks noGrp="1"/>
          </p:cNvSpPr>
          <p:nvPr>
            <p:ph type="subTitle" idx="1" hasCustomPrompt="1"/>
          </p:nvPr>
        </p:nvSpPr>
        <p:spPr>
          <a:xfrm>
            <a:off x="454025" y="4317462"/>
            <a:ext cx="5641200" cy="784729"/>
          </a:xfrm>
        </p:spPr>
        <p:txBody>
          <a:bodyPr>
            <a:noAutofit/>
          </a:bodyPr>
          <a:lstStyle>
            <a:lvl1pPr marL="0" indent="0" algn="l">
              <a:lnSpc>
                <a:spcPct val="114000"/>
              </a:lnSpc>
              <a:buNone/>
              <a:defRPr sz="1200" b="0" i="0" cap="all" spc="20" baseline="0">
                <a:solidFill>
                  <a:schemeClr val="tx2"/>
                </a:solidFill>
                <a:latin typeface="+mn-lt"/>
                <a:cs typeface="Mallory Medium" panose="02010501030501020304"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&lt;CONTACT&gt; | &lt;date&gt; | &lt;extra information&gt;</a:t>
            </a:r>
          </a:p>
        </p:txBody>
      </p:sp>
    </p:spTree>
    <p:extLst>
      <p:ext uri="{BB962C8B-B14F-4D97-AF65-F5344CB8AC3E}">
        <p14:creationId xmlns:p14="http://schemas.microsoft.com/office/powerpoint/2010/main" val="3591145"/>
      </p:ext>
    </p:extLst>
  </p:cSld>
  <p:clrMapOvr>
    <a:masterClrMapping/>
  </p:clrMapOvr>
  <p:transition/>
  <p:extLst>
    <p:ext uri="{DCECCB84-F9BA-43D5-87BE-67443E8EF086}">
      <p15:sldGuideLst xmlns:p15="http://schemas.microsoft.com/office/powerpoint/2012/main">
        <p15:guide id="1"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v8">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4486480-14C7-EEAB-0E38-B2940E03BD9F}"/>
              </a:ext>
            </a:extLst>
          </p:cNvPr>
          <p:cNvPicPr>
            <a:picLocks noChangeAspect="1"/>
          </p:cNvPicPr>
          <p:nvPr userDrawn="1"/>
        </p:nvPicPr>
        <p:blipFill>
          <a:blip r:embed="rId2"/>
          <a:stretch>
            <a:fillRect/>
          </a:stretch>
        </p:blipFill>
        <p:spPr>
          <a:xfrm>
            <a:off x="-2400" y="-1350"/>
            <a:ext cx="12196800" cy="6860700"/>
          </a:xfrm>
          <a:prstGeom prst="rect">
            <a:avLst/>
          </a:prstGeom>
        </p:spPr>
      </p:pic>
      <p:sp>
        <p:nvSpPr>
          <p:cNvPr id="2" name="Title 1">
            <a:extLst>
              <a:ext uri="{FF2B5EF4-FFF2-40B4-BE49-F238E27FC236}">
                <a16:creationId xmlns:a16="http://schemas.microsoft.com/office/drawing/2014/main" id="{5CEDD7FA-1F1D-E1DA-E79C-4E83E32256E1}"/>
              </a:ext>
            </a:extLst>
          </p:cNvPr>
          <p:cNvSpPr>
            <a:spLocks noGrp="1"/>
          </p:cNvSpPr>
          <p:nvPr>
            <p:ph type="ctrTitle" hasCustomPrompt="1"/>
          </p:nvPr>
        </p:nvSpPr>
        <p:spPr>
          <a:xfrm>
            <a:off x="454025" y="1235650"/>
            <a:ext cx="5641200" cy="2718556"/>
          </a:xfrm>
        </p:spPr>
        <p:txBody>
          <a:bodyPr anchor="b">
            <a:normAutofit/>
          </a:bodyPr>
          <a:lstStyle>
            <a:lvl1pPr algn="l">
              <a:lnSpc>
                <a:spcPct val="90000"/>
              </a:lnSpc>
              <a:defRPr sz="5000" spc="-50" baseline="0"/>
            </a:lvl1pPr>
          </a:lstStyle>
          <a:p>
            <a:r>
              <a:rPr lang="en-GB"/>
              <a:t>[Title slide: v8]</a:t>
            </a:r>
          </a:p>
        </p:txBody>
      </p:sp>
      <p:pic>
        <p:nvPicPr>
          <p:cNvPr id="27" name="Graphic 26">
            <a:extLst>
              <a:ext uri="{FF2B5EF4-FFF2-40B4-BE49-F238E27FC236}">
                <a16:creationId xmlns:a16="http://schemas.microsoft.com/office/drawing/2014/main" id="{B0970D80-85E9-8E03-C35A-4BC0B994731B}"/>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5004000" y="454025"/>
            <a:ext cx="2184000" cy="327600"/>
          </a:xfrm>
          <a:prstGeom prst="rect">
            <a:avLst/>
          </a:prstGeom>
        </p:spPr>
      </p:pic>
      <p:cxnSp>
        <p:nvCxnSpPr>
          <p:cNvPr id="29" name="Straight Connector 28">
            <a:extLst>
              <a:ext uri="{FF2B5EF4-FFF2-40B4-BE49-F238E27FC236}">
                <a16:creationId xmlns:a16="http://schemas.microsoft.com/office/drawing/2014/main" id="{BBE16B71-A0D1-5980-3EF1-D9BE1C6BB2D6}"/>
              </a:ext>
            </a:extLst>
          </p:cNvPr>
          <p:cNvCxnSpPr/>
          <p:nvPr userDrawn="1"/>
        </p:nvCxnSpPr>
        <p:spPr>
          <a:xfrm>
            <a:off x="454025" y="4093562"/>
            <a:ext cx="5641975"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Subtitle 2">
            <a:extLst>
              <a:ext uri="{FF2B5EF4-FFF2-40B4-BE49-F238E27FC236}">
                <a16:creationId xmlns:a16="http://schemas.microsoft.com/office/drawing/2014/main" id="{2518D512-6292-F986-0435-3C1E79CC384D}"/>
              </a:ext>
            </a:extLst>
          </p:cNvPr>
          <p:cNvSpPr>
            <a:spLocks noGrp="1"/>
          </p:cNvSpPr>
          <p:nvPr>
            <p:ph type="subTitle" idx="1" hasCustomPrompt="1"/>
          </p:nvPr>
        </p:nvSpPr>
        <p:spPr>
          <a:xfrm>
            <a:off x="454025" y="4317462"/>
            <a:ext cx="5641200" cy="784729"/>
          </a:xfrm>
        </p:spPr>
        <p:txBody>
          <a:bodyPr>
            <a:noAutofit/>
          </a:bodyPr>
          <a:lstStyle>
            <a:lvl1pPr marL="0" indent="0" algn="l">
              <a:lnSpc>
                <a:spcPct val="114000"/>
              </a:lnSpc>
              <a:buNone/>
              <a:defRPr sz="1200" b="0" i="0" cap="all" spc="20" baseline="0">
                <a:solidFill>
                  <a:schemeClr val="tx2"/>
                </a:solidFill>
                <a:latin typeface="+mn-lt"/>
                <a:cs typeface="Mallory Medium" panose="02010501030501020304"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&lt;CONTACT&gt; | &lt;date&gt; | &lt;extra information&gt;</a:t>
            </a:r>
          </a:p>
        </p:txBody>
      </p:sp>
    </p:spTree>
    <p:extLst>
      <p:ext uri="{BB962C8B-B14F-4D97-AF65-F5344CB8AC3E}">
        <p14:creationId xmlns:p14="http://schemas.microsoft.com/office/powerpoint/2010/main" val="3712242675"/>
      </p:ext>
    </p:extLst>
  </p:cSld>
  <p:clrMapOvr>
    <a:masterClrMapping/>
  </p:clrMapOvr>
  <p:transition/>
  <p:extLst>
    <p:ext uri="{DCECCB84-F9BA-43D5-87BE-67443E8EF086}">
      <p15:sldGuideLst xmlns:p15="http://schemas.microsoft.com/office/powerpoint/2012/main">
        <p15:guide id="1"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v9">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E61D14B-F563-4701-A5DB-CA6B45089F5C}"/>
              </a:ext>
            </a:extLst>
          </p:cNvPr>
          <p:cNvPicPr>
            <a:picLocks noChangeAspect="1"/>
          </p:cNvPicPr>
          <p:nvPr userDrawn="1"/>
        </p:nvPicPr>
        <p:blipFill>
          <a:blip r:embed="rId2"/>
          <a:stretch>
            <a:fillRect/>
          </a:stretch>
        </p:blipFill>
        <p:spPr>
          <a:xfrm>
            <a:off x="-2400" y="-1350"/>
            <a:ext cx="12196800" cy="6860700"/>
          </a:xfrm>
          <a:prstGeom prst="rect">
            <a:avLst/>
          </a:prstGeom>
        </p:spPr>
      </p:pic>
      <p:sp>
        <p:nvSpPr>
          <p:cNvPr id="2" name="Title 1">
            <a:extLst>
              <a:ext uri="{FF2B5EF4-FFF2-40B4-BE49-F238E27FC236}">
                <a16:creationId xmlns:a16="http://schemas.microsoft.com/office/drawing/2014/main" id="{5CEDD7FA-1F1D-E1DA-E79C-4E83E32256E1}"/>
              </a:ext>
            </a:extLst>
          </p:cNvPr>
          <p:cNvSpPr>
            <a:spLocks noGrp="1"/>
          </p:cNvSpPr>
          <p:nvPr>
            <p:ph type="ctrTitle" hasCustomPrompt="1"/>
          </p:nvPr>
        </p:nvSpPr>
        <p:spPr>
          <a:xfrm>
            <a:off x="454025" y="1235650"/>
            <a:ext cx="5641200" cy="2718556"/>
          </a:xfrm>
        </p:spPr>
        <p:txBody>
          <a:bodyPr anchor="b">
            <a:normAutofit/>
          </a:bodyPr>
          <a:lstStyle>
            <a:lvl1pPr algn="l">
              <a:lnSpc>
                <a:spcPct val="90000"/>
              </a:lnSpc>
              <a:defRPr sz="5000" spc="-50" baseline="0"/>
            </a:lvl1pPr>
          </a:lstStyle>
          <a:p>
            <a:r>
              <a:rPr lang="en-GB"/>
              <a:t>[Title slide: v9]</a:t>
            </a:r>
          </a:p>
        </p:txBody>
      </p:sp>
      <p:pic>
        <p:nvPicPr>
          <p:cNvPr id="27" name="Graphic 26">
            <a:extLst>
              <a:ext uri="{FF2B5EF4-FFF2-40B4-BE49-F238E27FC236}">
                <a16:creationId xmlns:a16="http://schemas.microsoft.com/office/drawing/2014/main" id="{B0970D80-85E9-8E03-C35A-4BC0B994731B}"/>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5004000" y="454025"/>
            <a:ext cx="2184000" cy="327600"/>
          </a:xfrm>
          <a:prstGeom prst="rect">
            <a:avLst/>
          </a:prstGeom>
        </p:spPr>
      </p:pic>
      <p:cxnSp>
        <p:nvCxnSpPr>
          <p:cNvPr id="29" name="Straight Connector 28">
            <a:extLst>
              <a:ext uri="{FF2B5EF4-FFF2-40B4-BE49-F238E27FC236}">
                <a16:creationId xmlns:a16="http://schemas.microsoft.com/office/drawing/2014/main" id="{BBE16B71-A0D1-5980-3EF1-D9BE1C6BB2D6}"/>
              </a:ext>
            </a:extLst>
          </p:cNvPr>
          <p:cNvCxnSpPr/>
          <p:nvPr userDrawn="1"/>
        </p:nvCxnSpPr>
        <p:spPr>
          <a:xfrm>
            <a:off x="454025" y="4093562"/>
            <a:ext cx="5641975"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Subtitle 2">
            <a:extLst>
              <a:ext uri="{FF2B5EF4-FFF2-40B4-BE49-F238E27FC236}">
                <a16:creationId xmlns:a16="http://schemas.microsoft.com/office/drawing/2014/main" id="{4537FC6A-4BAB-A1A7-0D6C-BFAF2BBEBCC4}"/>
              </a:ext>
            </a:extLst>
          </p:cNvPr>
          <p:cNvSpPr>
            <a:spLocks noGrp="1"/>
          </p:cNvSpPr>
          <p:nvPr>
            <p:ph type="subTitle" idx="1" hasCustomPrompt="1"/>
          </p:nvPr>
        </p:nvSpPr>
        <p:spPr>
          <a:xfrm>
            <a:off x="454025" y="4317462"/>
            <a:ext cx="5641200" cy="784729"/>
          </a:xfrm>
        </p:spPr>
        <p:txBody>
          <a:bodyPr>
            <a:noAutofit/>
          </a:bodyPr>
          <a:lstStyle>
            <a:lvl1pPr marL="0" indent="0" algn="l">
              <a:lnSpc>
                <a:spcPct val="114000"/>
              </a:lnSpc>
              <a:buNone/>
              <a:defRPr sz="1200" b="0" i="0" cap="all" spc="20" baseline="0">
                <a:solidFill>
                  <a:schemeClr val="tx2"/>
                </a:solidFill>
                <a:latin typeface="+mn-lt"/>
                <a:cs typeface="Mallory Medium" panose="02010501030501020304"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&lt;CONTACT&gt; | &lt;date&gt; | &lt;extra information&gt;</a:t>
            </a:r>
          </a:p>
        </p:txBody>
      </p:sp>
    </p:spTree>
    <p:extLst>
      <p:ext uri="{BB962C8B-B14F-4D97-AF65-F5344CB8AC3E}">
        <p14:creationId xmlns:p14="http://schemas.microsoft.com/office/powerpoint/2010/main" val="3571370915"/>
      </p:ext>
    </p:extLst>
  </p:cSld>
  <p:clrMapOvr>
    <a:masterClrMapping/>
  </p:clrMapOvr>
  <p:transition/>
  <p:extLst>
    <p:ext uri="{DCECCB84-F9BA-43D5-87BE-67443E8EF086}">
      <p15:sldGuideLst xmlns:p15="http://schemas.microsoft.com/office/powerpoint/2012/main">
        <p15:guide id="1"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5981C7C-20C7-1F26-81F2-CE720F176CE9}"/>
              </a:ext>
            </a:extLst>
          </p:cNvPr>
          <p:cNvSpPr>
            <a:spLocks noGrp="1"/>
          </p:cNvSpPr>
          <p:nvPr>
            <p:ph type="title"/>
          </p:nvPr>
        </p:nvSpPr>
        <p:spPr>
          <a:xfrm>
            <a:off x="454025" y="454025"/>
            <a:ext cx="11282400" cy="998257"/>
          </a:xfrm>
          <a:prstGeom prst="rect">
            <a:avLst/>
          </a:prstGeom>
        </p:spPr>
        <p:txBody>
          <a:bodyPr vert="horz" lIns="0" tIns="0" rIns="0" bIns="0" rtlCol="0" anchor="t" anchorCtr="0">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A543BDF-6548-8046-6B43-CC8439319164}"/>
              </a:ext>
            </a:extLst>
          </p:cNvPr>
          <p:cNvSpPr>
            <a:spLocks noGrp="1"/>
          </p:cNvSpPr>
          <p:nvPr>
            <p:ph type="body" idx="1"/>
          </p:nvPr>
        </p:nvSpPr>
        <p:spPr>
          <a:xfrm>
            <a:off x="454025" y="1750209"/>
            <a:ext cx="11282400" cy="4050000"/>
          </a:xfrm>
          <a:prstGeom prst="rect">
            <a:avLst/>
          </a:prstGeom>
        </p:spPr>
        <p:txBody>
          <a:bodyPr vert="horz" lIns="0" tIns="0" rIns="0" bIns="0" rtlCol="0">
            <a:normAutofit/>
          </a:bodyPr>
          <a:lstStyle/>
          <a:p>
            <a:pPr lvl="0"/>
            <a:r>
              <a:rPr lang="en-GB"/>
              <a:t>First level &lt;Subheading&gt;</a:t>
            </a:r>
          </a:p>
          <a:p>
            <a:pPr lvl="1"/>
            <a:r>
              <a:rPr lang="en-GB"/>
              <a:t>Second level &lt;Text with para spacing&gt;</a:t>
            </a:r>
          </a:p>
          <a:p>
            <a:pPr lvl="2"/>
            <a:r>
              <a:rPr lang="en-GB"/>
              <a:t>Third level &lt;Bullet Level 1 with para spacing&gt;</a:t>
            </a:r>
          </a:p>
          <a:p>
            <a:pPr lvl="3"/>
            <a:r>
              <a:rPr lang="en-GB"/>
              <a:t>Fourth level &lt;Bullet Level 2 with para spacing&gt;</a:t>
            </a:r>
          </a:p>
          <a:p>
            <a:pPr lvl="4"/>
            <a:r>
              <a:rPr lang="en-GB"/>
              <a:t>Fifth level &lt;Bullet Level 1 / Text no para spacing&gt;</a:t>
            </a:r>
          </a:p>
        </p:txBody>
      </p:sp>
      <p:sp>
        <p:nvSpPr>
          <p:cNvPr id="4" name="Date Placeholder 3">
            <a:extLst>
              <a:ext uri="{FF2B5EF4-FFF2-40B4-BE49-F238E27FC236}">
                <a16:creationId xmlns:a16="http://schemas.microsoft.com/office/drawing/2014/main" id="{272574B2-C19C-B147-9F59-FF127967C370}"/>
              </a:ext>
            </a:extLst>
          </p:cNvPr>
          <p:cNvSpPr>
            <a:spLocks noGrp="1"/>
          </p:cNvSpPr>
          <p:nvPr>
            <p:ph type="dt" sz="half" idx="2"/>
          </p:nvPr>
        </p:nvSpPr>
        <p:spPr>
          <a:xfrm>
            <a:off x="454025" y="7129462"/>
            <a:ext cx="2743200" cy="365125"/>
          </a:xfrm>
          <a:prstGeom prst="rect">
            <a:avLst/>
          </a:prstGeom>
        </p:spPr>
        <p:txBody>
          <a:bodyPr vert="horz" lIns="0" tIns="0" rIns="0" bIns="0" rtlCol="0" anchor="t" anchorCtr="0"/>
          <a:lstStyle>
            <a:lvl1pPr algn="l">
              <a:defRPr sz="1200">
                <a:solidFill>
                  <a:schemeClr val="tx1">
                    <a:tint val="75000"/>
                  </a:schemeClr>
                </a:solidFill>
              </a:defRPr>
            </a:lvl1pPr>
          </a:lstStyle>
          <a:p>
            <a:fld id="{A90A3A07-65B6-D544-8EF0-628F03ED0E16}" type="datetime1">
              <a:rPr lang="en-GB" smtClean="0"/>
              <a:t>05/01/2024</a:t>
            </a:fld>
            <a:endParaRPr lang="en-GB"/>
          </a:p>
        </p:txBody>
      </p:sp>
      <p:sp>
        <p:nvSpPr>
          <p:cNvPr id="5" name="Footer Placeholder 4">
            <a:extLst>
              <a:ext uri="{FF2B5EF4-FFF2-40B4-BE49-F238E27FC236}">
                <a16:creationId xmlns:a16="http://schemas.microsoft.com/office/drawing/2014/main" id="{C5974F30-DCB4-D32F-A5BF-483A5E99962E}"/>
              </a:ext>
            </a:extLst>
          </p:cNvPr>
          <p:cNvSpPr>
            <a:spLocks noGrp="1"/>
          </p:cNvSpPr>
          <p:nvPr>
            <p:ph type="ftr" sz="quarter" idx="3"/>
          </p:nvPr>
        </p:nvSpPr>
        <p:spPr>
          <a:xfrm>
            <a:off x="454025" y="6257925"/>
            <a:ext cx="4278100" cy="263899"/>
          </a:xfrm>
          <a:prstGeom prst="rect">
            <a:avLst/>
          </a:prstGeom>
        </p:spPr>
        <p:txBody>
          <a:bodyPr vert="horz" lIns="0" tIns="0" rIns="0" bIns="0" rtlCol="0" anchor="t" anchorCtr="0"/>
          <a:lstStyle>
            <a:lvl1pPr algn="l">
              <a:defRPr sz="1200">
                <a:solidFill>
                  <a:schemeClr val="bg2"/>
                </a:solidFill>
              </a:defRPr>
            </a:lvl1pPr>
          </a:lstStyle>
          <a:p>
            <a:r>
              <a:rPr lang="en-GB"/>
              <a:t>&lt;Footer&gt;</a:t>
            </a:r>
          </a:p>
        </p:txBody>
      </p:sp>
      <p:sp>
        <p:nvSpPr>
          <p:cNvPr id="6" name="Slide Number Placeholder 5">
            <a:extLst>
              <a:ext uri="{FF2B5EF4-FFF2-40B4-BE49-F238E27FC236}">
                <a16:creationId xmlns:a16="http://schemas.microsoft.com/office/drawing/2014/main" id="{589D501B-7E97-C2FA-7D44-ACD7DB350140}"/>
              </a:ext>
            </a:extLst>
          </p:cNvPr>
          <p:cNvSpPr>
            <a:spLocks noGrp="1"/>
          </p:cNvSpPr>
          <p:nvPr>
            <p:ph type="sldNum" sz="quarter" idx="4"/>
          </p:nvPr>
        </p:nvSpPr>
        <p:spPr>
          <a:xfrm>
            <a:off x="11353799" y="6257925"/>
            <a:ext cx="384175" cy="263899"/>
          </a:xfrm>
          <a:prstGeom prst="rect">
            <a:avLst/>
          </a:prstGeom>
        </p:spPr>
        <p:txBody>
          <a:bodyPr vert="horz" lIns="0" tIns="0" rIns="0" bIns="0" rtlCol="0" anchor="t" anchorCtr="0"/>
          <a:lstStyle>
            <a:lvl1pPr algn="r">
              <a:defRPr sz="1200">
                <a:solidFill>
                  <a:schemeClr val="bg2"/>
                </a:solidFill>
              </a:defRPr>
            </a:lvl1pPr>
          </a:lstStyle>
          <a:p>
            <a:fld id="{11A30279-D8C7-9B47-A7D3-FD98E14A6E00}" type="slidenum">
              <a:rPr lang="en-GB" smtClean="0"/>
              <a:t>‹#›</a:t>
            </a:fld>
            <a:endParaRPr lang="en-GB"/>
          </a:p>
        </p:txBody>
      </p:sp>
    </p:spTree>
    <p:extLst>
      <p:ext uri="{BB962C8B-B14F-4D97-AF65-F5344CB8AC3E}">
        <p14:creationId xmlns:p14="http://schemas.microsoft.com/office/powerpoint/2010/main" val="3295457953"/>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52" r:id="rId10"/>
    <p:sldLayoutId id="2147483653" r:id="rId11"/>
    <p:sldLayoutId id="2147483655" r:id="rId12"/>
    <p:sldLayoutId id="2147483651" r:id="rId13"/>
    <p:sldLayoutId id="2147483654" r:id="rId14"/>
    <p:sldLayoutId id="2147483656" r:id="rId15"/>
    <p:sldLayoutId id="2147483650" r:id="rId16"/>
    <p:sldLayoutId id="2147483657" r:id="rId17"/>
  </p:sldLayoutIdLst>
  <p:transition/>
  <p:hf hdr="0" dt="0"/>
  <p:txStyles>
    <p:titleStyle>
      <a:lvl1pPr algn="l" defTabSz="914400" rtl="0" eaLnBrk="1" latinLnBrk="0" hangingPunct="1">
        <a:lnSpc>
          <a:spcPct val="85000"/>
        </a:lnSpc>
        <a:spcBef>
          <a:spcPct val="0"/>
        </a:spcBef>
        <a:buNone/>
        <a:defRPr sz="35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800"/>
        </a:spcBef>
        <a:buFont typeface="Arial" panose="020B0604020202020204" pitchFamily="34" charset="0"/>
        <a:buNone/>
        <a:defRPr sz="1800" b="1" kern="1200">
          <a:solidFill>
            <a:schemeClr val="tx1"/>
          </a:solidFill>
          <a:latin typeface="+mj-lt"/>
          <a:ea typeface="+mn-ea"/>
          <a:cs typeface="+mn-cs"/>
        </a:defRPr>
      </a:lvl1pPr>
      <a:lvl2pPr marL="0" indent="0" algn="l" defTabSz="914400" rtl="0" eaLnBrk="1" latinLnBrk="0" hangingPunct="1">
        <a:lnSpc>
          <a:spcPct val="100000"/>
        </a:lnSpc>
        <a:spcBef>
          <a:spcPts val="900"/>
        </a:spcBef>
        <a:buFont typeface="Arial" panose="020B0604020202020204" pitchFamily="34" charset="0"/>
        <a:buNone/>
        <a:defRPr sz="1500" kern="1200">
          <a:solidFill>
            <a:schemeClr val="tx1"/>
          </a:solidFill>
          <a:latin typeface="+mn-lt"/>
          <a:ea typeface="+mn-ea"/>
          <a:cs typeface="+mn-cs"/>
        </a:defRPr>
      </a:lvl2pPr>
      <a:lvl3pPr marL="144000" indent="-144000" algn="l" defTabSz="914400" rtl="0" eaLnBrk="1" latinLnBrk="0" hangingPunct="1">
        <a:lnSpc>
          <a:spcPct val="100000"/>
        </a:lnSpc>
        <a:spcBef>
          <a:spcPts val="900"/>
        </a:spcBef>
        <a:buFont typeface="Arial" panose="020B0604020202020204" pitchFamily="34" charset="0"/>
        <a:buChar char="•"/>
        <a:defRPr sz="1500" kern="1200">
          <a:solidFill>
            <a:schemeClr val="tx1"/>
          </a:solidFill>
          <a:latin typeface="+mn-lt"/>
          <a:ea typeface="+mn-ea"/>
          <a:cs typeface="+mn-cs"/>
        </a:defRPr>
      </a:lvl3pPr>
      <a:lvl4pPr marL="324000" indent="-180000" algn="l" defTabSz="914400" rtl="0" eaLnBrk="1" latinLnBrk="0" hangingPunct="1">
        <a:lnSpc>
          <a:spcPct val="100000"/>
        </a:lnSpc>
        <a:spcBef>
          <a:spcPts val="900"/>
        </a:spcBef>
        <a:buFontTx/>
        <a:buBlip>
          <a:blip r:embed="rId19"/>
        </a:buBlip>
        <a:defRPr sz="1500" kern="1200">
          <a:solidFill>
            <a:schemeClr val="tx1"/>
          </a:solidFill>
          <a:latin typeface="+mn-lt"/>
          <a:ea typeface="+mn-ea"/>
          <a:cs typeface="+mn-cs"/>
        </a:defRPr>
      </a:lvl4pPr>
      <a:lvl5pPr marL="144000" indent="-144000" algn="l" defTabSz="914400" rtl="0" eaLnBrk="1" latinLnBrk="0" hangingPunct="1">
        <a:lnSpc>
          <a:spcPct val="100000"/>
        </a:lnSpc>
        <a:spcBef>
          <a:spcPct val="0"/>
        </a:spcBef>
        <a:buFont typeface="Arial" panose="020B0604020202020204" pitchFamily="34" charset="0"/>
        <a:buChar char="•"/>
        <a:defRPr sz="15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86" userDrawn="1">
          <p15:clr>
            <a:srgbClr val="F26B43"/>
          </p15:clr>
        </p15:guide>
        <p15:guide id="2" pos="286" userDrawn="1">
          <p15:clr>
            <a:srgbClr val="F26B43"/>
          </p15:clr>
        </p15:guide>
        <p15:guide id="3" pos="7394" userDrawn="1">
          <p15:clr>
            <a:srgbClr val="F26B43"/>
          </p15:clr>
        </p15:guide>
        <p15:guide id="4" orient="horz" pos="403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EFBDA-FF79-53B8-C731-00484E539D50}"/>
              </a:ext>
            </a:extLst>
          </p:cNvPr>
          <p:cNvSpPr>
            <a:spLocks noGrp="1"/>
          </p:cNvSpPr>
          <p:nvPr>
            <p:ph type="ctrTitle"/>
          </p:nvPr>
        </p:nvSpPr>
        <p:spPr>
          <a:xfrm>
            <a:off x="454024" y="1235650"/>
            <a:ext cx="7248735" cy="2718556"/>
          </a:xfrm>
        </p:spPr>
        <p:txBody>
          <a:bodyPr/>
          <a:lstStyle/>
          <a:p>
            <a:r>
              <a:rPr lang="en-GB"/>
              <a:t>Insolvency and Unwinding Fraudulent Transactions</a:t>
            </a:r>
          </a:p>
        </p:txBody>
      </p:sp>
      <p:sp>
        <p:nvSpPr>
          <p:cNvPr id="3" name="Subtitle 2">
            <a:extLst>
              <a:ext uri="{FF2B5EF4-FFF2-40B4-BE49-F238E27FC236}">
                <a16:creationId xmlns:a16="http://schemas.microsoft.com/office/drawing/2014/main" id="{F6DBB74C-4BAA-709B-363C-4567748F2BDF}"/>
              </a:ext>
            </a:extLst>
          </p:cNvPr>
          <p:cNvSpPr>
            <a:spLocks noGrp="1"/>
          </p:cNvSpPr>
          <p:nvPr>
            <p:ph type="subTitle" idx="1"/>
          </p:nvPr>
        </p:nvSpPr>
        <p:spPr/>
        <p:txBody>
          <a:bodyPr/>
          <a:lstStyle/>
          <a:p>
            <a:r>
              <a:rPr lang="en-GB"/>
              <a:t>PAUL Mitchell KC &amp; Saaman Pourghadiri | LSLSA | 7 December 2023</a:t>
            </a:r>
          </a:p>
        </p:txBody>
      </p:sp>
    </p:spTree>
    <p:extLst>
      <p:ext uri="{BB962C8B-B14F-4D97-AF65-F5344CB8AC3E}">
        <p14:creationId xmlns:p14="http://schemas.microsoft.com/office/powerpoint/2010/main" val="2166676672"/>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6FC3C-FAB0-5F5C-C2FB-7846810F2906}"/>
              </a:ext>
            </a:extLst>
          </p:cNvPr>
          <p:cNvSpPr>
            <a:spLocks noGrp="1"/>
          </p:cNvSpPr>
          <p:nvPr>
            <p:ph type="title"/>
          </p:nvPr>
        </p:nvSpPr>
        <p:spPr/>
        <p:txBody>
          <a:bodyPr/>
          <a:lstStyle/>
          <a:p>
            <a:r>
              <a:rPr lang="en-GB"/>
              <a:t>Significance of El-Husseini </a:t>
            </a:r>
          </a:p>
        </p:txBody>
      </p:sp>
      <p:sp>
        <p:nvSpPr>
          <p:cNvPr id="3" name="Content Placeholder 2">
            <a:extLst>
              <a:ext uri="{FF2B5EF4-FFF2-40B4-BE49-F238E27FC236}">
                <a16:creationId xmlns:a16="http://schemas.microsoft.com/office/drawing/2014/main" id="{44B94AC4-C3F7-2F9F-92C5-D927837AF1EC}"/>
              </a:ext>
            </a:extLst>
          </p:cNvPr>
          <p:cNvSpPr>
            <a:spLocks noGrp="1"/>
          </p:cNvSpPr>
          <p:nvPr>
            <p:ph idx="1"/>
          </p:nvPr>
        </p:nvSpPr>
        <p:spPr>
          <a:xfrm>
            <a:off x="454025" y="1750209"/>
            <a:ext cx="10899774" cy="4050000"/>
          </a:xfrm>
        </p:spPr>
        <p:txBody>
          <a:bodyPr/>
          <a:lstStyle/>
          <a:p>
            <a:pPr marL="285750" indent="-285750">
              <a:buFont typeface="Arial" panose="020B0604020202020204" pitchFamily="34" charset="0"/>
              <a:buChar char="•"/>
            </a:pPr>
            <a:r>
              <a:rPr lang="en-GB"/>
              <a:t>Very Wide Scope of s.423</a:t>
            </a:r>
          </a:p>
          <a:p>
            <a:pPr marL="285750" indent="-285750">
              <a:buFont typeface="Arial" panose="020B0604020202020204" pitchFamily="34" charset="0"/>
              <a:buChar char="•"/>
            </a:pPr>
            <a:endParaRPr lang="en-GB"/>
          </a:p>
          <a:p>
            <a:pPr marL="285750" indent="-285750">
              <a:buFont typeface="Arial" panose="020B0604020202020204" pitchFamily="34" charset="0"/>
              <a:buChar char="•"/>
            </a:pPr>
            <a:r>
              <a:rPr lang="en-GB"/>
              <a:t>Held that the following transactions could fall within s.423:</a:t>
            </a:r>
          </a:p>
          <a:p>
            <a:pPr marL="285750" indent="-285750">
              <a:buFont typeface="Arial" panose="020B0604020202020204" pitchFamily="34" charset="0"/>
              <a:buChar char="•"/>
            </a:pPr>
            <a:endParaRPr lang="en-GB"/>
          </a:p>
          <a:p>
            <a:pPr marL="1243013" indent="-342900">
              <a:buAutoNum type="arabicParenBoth"/>
            </a:pPr>
            <a:r>
              <a:rPr lang="en-GB"/>
              <a:t>A Debtor causing a company which he controls to enter into a transaction at an undervalue</a:t>
            </a:r>
          </a:p>
          <a:p>
            <a:pPr marL="1243013" indent="-342900">
              <a:buAutoNum type="arabicParenBoth"/>
            </a:pPr>
            <a:endParaRPr lang="en-GB"/>
          </a:p>
          <a:p>
            <a:pPr marL="1243013" indent="-342900">
              <a:buAutoNum type="arabicParenBoth"/>
            </a:pPr>
            <a:r>
              <a:rPr lang="en-GB"/>
              <a:t>A Debtor causing a transaction at an undervalue of assets which he does </a:t>
            </a:r>
            <a:r>
              <a:rPr lang="en-GB" u="sng"/>
              <a:t>not</a:t>
            </a:r>
            <a:r>
              <a:rPr lang="en-GB"/>
              <a:t> beneficially own. </a:t>
            </a:r>
          </a:p>
        </p:txBody>
      </p:sp>
      <p:sp>
        <p:nvSpPr>
          <p:cNvPr id="4" name="Footer Placeholder 3">
            <a:extLst>
              <a:ext uri="{FF2B5EF4-FFF2-40B4-BE49-F238E27FC236}">
                <a16:creationId xmlns:a16="http://schemas.microsoft.com/office/drawing/2014/main" id="{4D7BE61F-5722-0F80-48CE-D0DDC1C70DC6}"/>
              </a:ext>
            </a:extLst>
          </p:cNvPr>
          <p:cNvSpPr>
            <a:spLocks noGrp="1"/>
          </p:cNvSpPr>
          <p:nvPr>
            <p:ph type="ftr" sz="quarter" idx="11"/>
          </p:nvPr>
        </p:nvSpPr>
        <p:spPr/>
        <p:txBody>
          <a:bodyPr/>
          <a:lstStyle/>
          <a:p>
            <a:r>
              <a:rPr lang="en-GB"/>
              <a:t>&lt;Footer&gt;</a:t>
            </a:r>
          </a:p>
        </p:txBody>
      </p:sp>
      <p:sp>
        <p:nvSpPr>
          <p:cNvPr id="5" name="Slide Number Placeholder 4">
            <a:extLst>
              <a:ext uri="{FF2B5EF4-FFF2-40B4-BE49-F238E27FC236}">
                <a16:creationId xmlns:a16="http://schemas.microsoft.com/office/drawing/2014/main" id="{FC353524-5BAF-4EE1-6D47-86E3C60A39BB}"/>
              </a:ext>
            </a:extLst>
          </p:cNvPr>
          <p:cNvSpPr>
            <a:spLocks noGrp="1"/>
          </p:cNvSpPr>
          <p:nvPr>
            <p:ph type="sldNum" sz="quarter" idx="12"/>
          </p:nvPr>
        </p:nvSpPr>
        <p:spPr/>
        <p:txBody>
          <a:bodyPr/>
          <a:lstStyle/>
          <a:p>
            <a:fld id="{11A30279-D8C7-9B47-A7D3-FD98E14A6E00}" type="slidenum">
              <a:rPr lang="en-GB" smtClean="0"/>
              <a:t>10</a:t>
            </a:fld>
            <a:endParaRPr lang="en-GB"/>
          </a:p>
        </p:txBody>
      </p:sp>
    </p:spTree>
    <p:extLst>
      <p:ext uri="{BB962C8B-B14F-4D97-AF65-F5344CB8AC3E}">
        <p14:creationId xmlns:p14="http://schemas.microsoft.com/office/powerpoint/2010/main" val="4132843952"/>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E496E-7238-7AEC-DFDF-3006A972611A}"/>
              </a:ext>
            </a:extLst>
          </p:cNvPr>
          <p:cNvSpPr>
            <a:spLocks noGrp="1"/>
          </p:cNvSpPr>
          <p:nvPr>
            <p:ph type="title"/>
          </p:nvPr>
        </p:nvSpPr>
        <p:spPr/>
        <p:txBody>
          <a:bodyPr/>
          <a:lstStyle/>
          <a:p>
            <a:r>
              <a:rPr lang="en-GB"/>
              <a:t>Facts</a:t>
            </a:r>
          </a:p>
        </p:txBody>
      </p:sp>
      <p:sp>
        <p:nvSpPr>
          <p:cNvPr id="3" name="Content Placeholder 2">
            <a:extLst>
              <a:ext uri="{FF2B5EF4-FFF2-40B4-BE49-F238E27FC236}">
                <a16:creationId xmlns:a16="http://schemas.microsoft.com/office/drawing/2014/main" id="{CA43A22A-30E5-856E-1671-1D80EF9D2360}"/>
              </a:ext>
            </a:extLst>
          </p:cNvPr>
          <p:cNvSpPr>
            <a:spLocks noGrp="1"/>
          </p:cNvSpPr>
          <p:nvPr>
            <p:ph idx="1"/>
          </p:nvPr>
        </p:nvSpPr>
        <p:spPr>
          <a:xfrm>
            <a:off x="454024" y="1750209"/>
            <a:ext cx="11282399" cy="4507716"/>
          </a:xfrm>
        </p:spPr>
        <p:txBody>
          <a:bodyPr>
            <a:normAutofit/>
          </a:bodyPr>
          <a:lstStyle/>
          <a:p>
            <a:pPr marL="285750" indent="-285750">
              <a:buFont typeface="Arial" panose="020B0604020202020204" pitchFamily="34" charset="0"/>
              <a:buChar char="•"/>
            </a:pPr>
            <a:r>
              <a:rPr lang="en-GB"/>
              <a:t>Debtor owed c.£20m to Bank.</a:t>
            </a:r>
          </a:p>
          <a:p>
            <a:pPr marL="285750" indent="-285750">
              <a:buFont typeface="Arial" panose="020B0604020202020204" pitchFamily="34" charset="0"/>
              <a:buChar char="•"/>
            </a:pPr>
            <a:r>
              <a:rPr lang="en-GB"/>
              <a:t>Claim Assets were (nearly) all held by Companies said to be wholly owned and controlled by Debtor:</a:t>
            </a:r>
          </a:p>
          <a:p>
            <a:pPr marL="285750" indent="-285750">
              <a:buFont typeface="Arial" panose="020B0604020202020204" pitchFamily="34" charset="0"/>
              <a:buChar char="•"/>
            </a:pPr>
            <a:r>
              <a:rPr lang="en-GB"/>
              <a:t>2x Properties on Hyde Park held by Jersey Company “Marquee” :</a:t>
            </a:r>
          </a:p>
          <a:p>
            <a:pPr marL="923925" lvl="1" indent="-400050">
              <a:buFont typeface="Arial" panose="020B0604020202020204" pitchFamily="34" charset="0"/>
              <a:buChar char="•"/>
            </a:pPr>
            <a:r>
              <a:rPr lang="en-GB"/>
              <a:t>Serious issue to be tried that Debtor </a:t>
            </a:r>
            <a:r>
              <a:rPr lang="en-GB" i="1"/>
              <a:t>ultimately</a:t>
            </a:r>
            <a:r>
              <a:rPr lang="en-GB"/>
              <a:t> owned and controlled Marquee</a:t>
            </a:r>
          </a:p>
          <a:p>
            <a:pPr marL="923925" lvl="1" indent="-400050">
              <a:buFont typeface="Arial" panose="020B0604020202020204" pitchFamily="34" charset="0"/>
              <a:buChar char="•"/>
            </a:pPr>
            <a:r>
              <a:rPr lang="en-GB"/>
              <a:t>Marquee had professional directors. </a:t>
            </a:r>
          </a:p>
          <a:p>
            <a:pPr marL="900113" lvl="1" indent="-285750">
              <a:buFont typeface="Arial" panose="020B0604020202020204" pitchFamily="34" charset="0"/>
              <a:buChar char="•"/>
              <a:tabLst>
                <a:tab pos="360363" algn="l"/>
                <a:tab pos="449263" algn="l"/>
                <a:tab pos="1162050" algn="l"/>
              </a:tabLst>
            </a:pPr>
            <a:r>
              <a:rPr lang="en-GB"/>
              <a:t>Proceeds of Sale of one of these properties had been transferred to Trust for benefit of Debtor’s sons and ex-wife.</a:t>
            </a:r>
          </a:p>
          <a:p>
            <a:pPr marL="900113" lvl="1" indent="-285750">
              <a:buFont typeface="Arial" panose="020B0604020202020204" pitchFamily="34" charset="0"/>
              <a:buChar char="•"/>
              <a:tabLst>
                <a:tab pos="360363" algn="l"/>
                <a:tab pos="449263" algn="l"/>
                <a:tab pos="1162050" algn="l"/>
              </a:tabLst>
            </a:pPr>
            <a:r>
              <a:rPr lang="en-GB"/>
              <a:t>Other Property transferred directly to Son</a:t>
            </a:r>
          </a:p>
          <a:p>
            <a:pPr marL="360363" indent="-285750">
              <a:buFont typeface="Arial" panose="020B0604020202020204" pitchFamily="34" charset="0"/>
              <a:buChar char="•"/>
            </a:pPr>
            <a:r>
              <a:rPr lang="en-GB"/>
              <a:t>Shares in English Company</a:t>
            </a:r>
          </a:p>
          <a:p>
            <a:pPr marL="360363" indent="-285750">
              <a:buFont typeface="Arial" panose="020B0604020202020204" pitchFamily="34" charset="0"/>
              <a:buChar char="•"/>
            </a:pPr>
            <a:r>
              <a:rPr lang="en-GB"/>
              <a:t>Cash held by Lebanese Company</a:t>
            </a:r>
          </a:p>
        </p:txBody>
      </p:sp>
      <p:sp>
        <p:nvSpPr>
          <p:cNvPr id="4" name="Footer Placeholder 3">
            <a:extLst>
              <a:ext uri="{FF2B5EF4-FFF2-40B4-BE49-F238E27FC236}">
                <a16:creationId xmlns:a16="http://schemas.microsoft.com/office/drawing/2014/main" id="{9BDD7053-6A80-EC3F-C668-0240299321D4}"/>
              </a:ext>
            </a:extLst>
          </p:cNvPr>
          <p:cNvSpPr>
            <a:spLocks noGrp="1"/>
          </p:cNvSpPr>
          <p:nvPr>
            <p:ph type="ftr" sz="quarter" idx="11"/>
          </p:nvPr>
        </p:nvSpPr>
        <p:spPr/>
        <p:txBody>
          <a:bodyPr/>
          <a:lstStyle/>
          <a:p>
            <a:r>
              <a:rPr lang="en-GB"/>
              <a:t>&lt;Footer&gt;</a:t>
            </a:r>
          </a:p>
        </p:txBody>
      </p:sp>
      <p:sp>
        <p:nvSpPr>
          <p:cNvPr id="5" name="Slide Number Placeholder 4">
            <a:extLst>
              <a:ext uri="{FF2B5EF4-FFF2-40B4-BE49-F238E27FC236}">
                <a16:creationId xmlns:a16="http://schemas.microsoft.com/office/drawing/2014/main" id="{B5C1467E-9549-5122-E0B9-30D6835434EA}"/>
              </a:ext>
            </a:extLst>
          </p:cNvPr>
          <p:cNvSpPr>
            <a:spLocks noGrp="1"/>
          </p:cNvSpPr>
          <p:nvPr>
            <p:ph type="sldNum" sz="quarter" idx="12"/>
          </p:nvPr>
        </p:nvSpPr>
        <p:spPr/>
        <p:txBody>
          <a:bodyPr/>
          <a:lstStyle/>
          <a:p>
            <a:fld id="{11A30279-D8C7-9B47-A7D3-FD98E14A6E00}" type="slidenum">
              <a:rPr lang="en-GB" smtClean="0"/>
              <a:t>11</a:t>
            </a:fld>
            <a:endParaRPr lang="en-GB"/>
          </a:p>
        </p:txBody>
      </p:sp>
    </p:spTree>
    <p:extLst>
      <p:ext uri="{BB962C8B-B14F-4D97-AF65-F5344CB8AC3E}">
        <p14:creationId xmlns:p14="http://schemas.microsoft.com/office/powerpoint/2010/main" val="2748118242"/>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2E810-EDF1-6895-62C9-5987CFEDAA89}"/>
              </a:ext>
            </a:extLst>
          </p:cNvPr>
          <p:cNvSpPr>
            <a:spLocks noGrp="1"/>
          </p:cNvSpPr>
          <p:nvPr>
            <p:ph type="title"/>
          </p:nvPr>
        </p:nvSpPr>
        <p:spPr/>
        <p:txBody>
          <a:bodyPr/>
          <a:lstStyle/>
          <a:p>
            <a:r>
              <a:rPr lang="en-GB"/>
              <a:t>Company Controlled by Debtor</a:t>
            </a:r>
          </a:p>
        </p:txBody>
      </p:sp>
      <p:sp>
        <p:nvSpPr>
          <p:cNvPr id="3" name="Content Placeholder 2">
            <a:extLst>
              <a:ext uri="{FF2B5EF4-FFF2-40B4-BE49-F238E27FC236}">
                <a16:creationId xmlns:a16="http://schemas.microsoft.com/office/drawing/2014/main" id="{479A5F40-E251-6B11-5459-F5957FA62CB8}"/>
              </a:ext>
            </a:extLst>
          </p:cNvPr>
          <p:cNvSpPr>
            <a:spLocks noGrp="1"/>
          </p:cNvSpPr>
          <p:nvPr>
            <p:ph idx="1"/>
          </p:nvPr>
        </p:nvSpPr>
        <p:spPr>
          <a:xfrm>
            <a:off x="454025" y="1289154"/>
            <a:ext cx="10899774" cy="4511055"/>
          </a:xfrm>
        </p:spPr>
        <p:txBody>
          <a:bodyPr>
            <a:normAutofit lnSpcReduction="10000"/>
          </a:bodyPr>
          <a:lstStyle/>
          <a:p>
            <a:pPr marL="285750" indent="-285750">
              <a:buFont typeface="Arial" panose="020B0604020202020204" pitchFamily="34" charset="0"/>
              <a:buChar char="•"/>
            </a:pPr>
            <a:r>
              <a:rPr lang="en-GB" b="0">
                <a:latin typeface="+mn-lt"/>
              </a:rPr>
              <a:t>S.423(1): </a:t>
            </a:r>
            <a:r>
              <a:rPr lang="en-GB" b="0" i="1">
                <a:latin typeface="+mn-lt"/>
              </a:rPr>
              <a:t>This section relates to transactions entered into at an undervalue; and a person enters into such a transaction with another person if… (a)he … enters into a transaction with the other on terms that provide for him to receive no consideration; “ </a:t>
            </a:r>
          </a:p>
          <a:p>
            <a:pPr marL="285750" indent="-285750">
              <a:buFont typeface="Arial" panose="020B0604020202020204" pitchFamily="34" charset="0"/>
              <a:buChar char="•"/>
            </a:pPr>
            <a:r>
              <a:rPr lang="en-GB" b="0">
                <a:latin typeface="+mn-lt"/>
              </a:rPr>
              <a:t>At first instance, Andrew Baker J held that a Debtor who did no more than act as the instrument by which his Company acts would not be covered by s.423(1)</a:t>
            </a:r>
          </a:p>
          <a:p>
            <a:pPr marL="285750" indent="-285750">
              <a:buFont typeface="Arial" panose="020B0604020202020204" pitchFamily="34" charset="0"/>
              <a:buChar char="•"/>
            </a:pPr>
            <a:r>
              <a:rPr lang="en-GB" b="0">
                <a:latin typeface="+mn-lt"/>
              </a:rPr>
              <a:t>CoA overturned this. CoA accepted Counsel’s submission that s.423(1) should be read as:</a:t>
            </a:r>
          </a:p>
          <a:p>
            <a:pPr marL="809625"/>
            <a:r>
              <a:rPr lang="en-GB" b="0" i="1">
                <a:latin typeface="+mn-lt"/>
              </a:rPr>
              <a:t>“a person who causes a company (which he controls) to enter into such a transaction with another person”</a:t>
            </a:r>
          </a:p>
          <a:p>
            <a:pPr marL="376238" indent="-285750">
              <a:buFont typeface="Arial" panose="020B0604020202020204" pitchFamily="34" charset="0"/>
              <a:buChar char="•"/>
            </a:pPr>
            <a:r>
              <a:rPr lang="en-GB" b="0">
                <a:latin typeface="+mn-lt"/>
              </a:rPr>
              <a:t>CoA held that an act of the Company can also amount to an act of the Debtor for the purposes of s.423. Cf. Negligent misstatements e.g. </a:t>
            </a:r>
            <a:r>
              <a:rPr lang="en-GB" b="0" i="1">
                <a:latin typeface="+mn-lt"/>
              </a:rPr>
              <a:t>Williams v Natural Life </a:t>
            </a:r>
            <a:r>
              <a:rPr lang="en-GB" b="0">
                <a:latin typeface="+mn-lt"/>
              </a:rPr>
              <a:t>[1998] 1 WLR 830</a:t>
            </a:r>
          </a:p>
          <a:p>
            <a:pPr marL="376238" indent="-285750">
              <a:buFont typeface="Arial" panose="020B0604020202020204" pitchFamily="34" charset="0"/>
              <a:buChar char="•"/>
            </a:pPr>
            <a:r>
              <a:rPr lang="en-GB" b="0">
                <a:latin typeface="+mn-lt"/>
              </a:rPr>
              <a:t>CoA held language of s.423 “very broad”</a:t>
            </a:r>
          </a:p>
          <a:p>
            <a:pPr marL="376238" indent="-285750">
              <a:buFont typeface="Arial" panose="020B0604020202020204" pitchFamily="34" charset="0"/>
              <a:buChar char="•"/>
            </a:pPr>
            <a:r>
              <a:rPr lang="en-GB" b="0">
                <a:latin typeface="+mn-lt"/>
              </a:rPr>
              <a:t>CoA held otherwise s.423 could otherwise be easily frustrated through the use of limited companies</a:t>
            </a:r>
          </a:p>
          <a:p>
            <a:pPr marL="376238" indent="-285750">
              <a:buFont typeface="Arial" panose="020B0604020202020204" pitchFamily="34" charset="0"/>
              <a:buChar char="•"/>
            </a:pPr>
            <a:endParaRPr lang="en-GB" b="0">
              <a:latin typeface="+mn-lt"/>
            </a:endParaRPr>
          </a:p>
        </p:txBody>
      </p:sp>
      <p:sp>
        <p:nvSpPr>
          <p:cNvPr id="4" name="Footer Placeholder 3">
            <a:extLst>
              <a:ext uri="{FF2B5EF4-FFF2-40B4-BE49-F238E27FC236}">
                <a16:creationId xmlns:a16="http://schemas.microsoft.com/office/drawing/2014/main" id="{B5FF6040-D5D7-9C46-F452-449C296354ED}"/>
              </a:ext>
            </a:extLst>
          </p:cNvPr>
          <p:cNvSpPr>
            <a:spLocks noGrp="1"/>
          </p:cNvSpPr>
          <p:nvPr>
            <p:ph type="ftr" sz="quarter" idx="11"/>
          </p:nvPr>
        </p:nvSpPr>
        <p:spPr/>
        <p:txBody>
          <a:bodyPr/>
          <a:lstStyle/>
          <a:p>
            <a:r>
              <a:rPr lang="en-GB"/>
              <a:t>&lt;Footer&gt;</a:t>
            </a:r>
          </a:p>
        </p:txBody>
      </p:sp>
      <p:sp>
        <p:nvSpPr>
          <p:cNvPr id="5" name="Slide Number Placeholder 4">
            <a:extLst>
              <a:ext uri="{FF2B5EF4-FFF2-40B4-BE49-F238E27FC236}">
                <a16:creationId xmlns:a16="http://schemas.microsoft.com/office/drawing/2014/main" id="{49E8A873-F3B9-1D36-4555-3413DFC85A53}"/>
              </a:ext>
            </a:extLst>
          </p:cNvPr>
          <p:cNvSpPr>
            <a:spLocks noGrp="1"/>
          </p:cNvSpPr>
          <p:nvPr>
            <p:ph type="sldNum" sz="quarter" idx="12"/>
          </p:nvPr>
        </p:nvSpPr>
        <p:spPr/>
        <p:txBody>
          <a:bodyPr/>
          <a:lstStyle/>
          <a:p>
            <a:fld id="{11A30279-D8C7-9B47-A7D3-FD98E14A6E00}" type="slidenum">
              <a:rPr lang="en-GB" smtClean="0"/>
              <a:t>12</a:t>
            </a:fld>
            <a:endParaRPr lang="en-GB"/>
          </a:p>
        </p:txBody>
      </p:sp>
    </p:spTree>
    <p:extLst>
      <p:ext uri="{BB962C8B-B14F-4D97-AF65-F5344CB8AC3E}">
        <p14:creationId xmlns:p14="http://schemas.microsoft.com/office/powerpoint/2010/main" val="1213346218"/>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92F14-337C-6ABC-860F-5B47A4BC3CF9}"/>
              </a:ext>
            </a:extLst>
          </p:cNvPr>
          <p:cNvSpPr>
            <a:spLocks noGrp="1"/>
          </p:cNvSpPr>
          <p:nvPr>
            <p:ph type="title"/>
          </p:nvPr>
        </p:nvSpPr>
        <p:spPr/>
        <p:txBody>
          <a:bodyPr/>
          <a:lstStyle/>
          <a:p>
            <a:r>
              <a:rPr lang="en-GB"/>
              <a:t>Beneficial Ownership</a:t>
            </a:r>
          </a:p>
        </p:txBody>
      </p:sp>
      <p:sp>
        <p:nvSpPr>
          <p:cNvPr id="3" name="Content Placeholder 2">
            <a:extLst>
              <a:ext uri="{FF2B5EF4-FFF2-40B4-BE49-F238E27FC236}">
                <a16:creationId xmlns:a16="http://schemas.microsoft.com/office/drawing/2014/main" id="{37E01E86-2DD6-9545-8A43-8DE404EBD942}"/>
              </a:ext>
            </a:extLst>
          </p:cNvPr>
          <p:cNvSpPr>
            <a:spLocks noGrp="1"/>
          </p:cNvSpPr>
          <p:nvPr>
            <p:ph idx="1"/>
          </p:nvPr>
        </p:nvSpPr>
        <p:spPr>
          <a:xfrm>
            <a:off x="454025" y="1356610"/>
            <a:ext cx="10899774" cy="4443599"/>
          </a:xfrm>
        </p:spPr>
        <p:txBody>
          <a:bodyPr>
            <a:normAutofit fontScale="92500" lnSpcReduction="10000"/>
          </a:bodyPr>
          <a:lstStyle/>
          <a:p>
            <a:pPr marL="285750" indent="-285750">
              <a:buFont typeface="Arial" panose="020B0604020202020204" pitchFamily="34" charset="0"/>
              <a:buChar char="•"/>
            </a:pPr>
            <a:r>
              <a:rPr lang="en-GB" b="0">
                <a:latin typeface="+mn-lt"/>
              </a:rPr>
              <a:t>CoA held there can be a “transaction” even where asset not beneficially owned by Debtor</a:t>
            </a:r>
          </a:p>
          <a:p>
            <a:pPr marL="285750" indent="-285750">
              <a:buFont typeface="Arial" panose="020B0604020202020204" pitchFamily="34" charset="0"/>
              <a:buChar char="•"/>
            </a:pPr>
            <a:endParaRPr lang="en-GB" b="0">
              <a:latin typeface="+mn-lt"/>
            </a:endParaRPr>
          </a:p>
          <a:p>
            <a:pPr marL="285750" indent="-285750">
              <a:buFont typeface="Arial" panose="020B0604020202020204" pitchFamily="34" charset="0"/>
              <a:buChar char="•"/>
            </a:pPr>
            <a:r>
              <a:rPr lang="en-GB" b="0">
                <a:latin typeface="+mn-lt"/>
              </a:rPr>
              <a:t>Concept of ownership/property barely appears in language of s.423</a:t>
            </a:r>
          </a:p>
          <a:p>
            <a:pPr marL="285750" indent="-285750">
              <a:buFont typeface="Arial" panose="020B0604020202020204" pitchFamily="34" charset="0"/>
              <a:buChar char="•"/>
            </a:pPr>
            <a:endParaRPr lang="en-GB" b="0">
              <a:latin typeface="+mn-lt"/>
            </a:endParaRPr>
          </a:p>
          <a:p>
            <a:pPr marL="285750" indent="-285750">
              <a:buFont typeface="Arial" panose="020B0604020202020204" pitchFamily="34" charset="0"/>
              <a:buChar char="•"/>
            </a:pPr>
            <a:r>
              <a:rPr lang="en-GB" b="0">
                <a:latin typeface="+mn-lt"/>
              </a:rPr>
              <a:t>S436 defines transaction broadly –”</a:t>
            </a:r>
            <a:r>
              <a:rPr lang="en-GB" b="0" i="1">
                <a:latin typeface="+mn-lt"/>
              </a:rPr>
              <a:t>includes a gift, agreement or arrangement, and references to entering into a transaction shall be construed accordingly.”</a:t>
            </a:r>
          </a:p>
          <a:p>
            <a:pPr marL="285750" indent="-285750">
              <a:buFont typeface="Arial" panose="020B0604020202020204" pitchFamily="34" charset="0"/>
              <a:buChar char="•"/>
            </a:pPr>
            <a:endParaRPr lang="en-GB" b="0">
              <a:latin typeface="+mn-lt"/>
            </a:endParaRPr>
          </a:p>
          <a:p>
            <a:pPr marL="285750" indent="-285750">
              <a:buFont typeface="Arial" panose="020B0604020202020204" pitchFamily="34" charset="0"/>
              <a:buChar char="•"/>
            </a:pPr>
            <a:r>
              <a:rPr lang="en-GB" b="0">
                <a:latin typeface="+mn-lt"/>
              </a:rPr>
              <a:t>Important difference between s.432 and comparable s.238 and s. 339 powers in bankruptcy or liquidation to reverse transactions at an undervalue where </a:t>
            </a:r>
            <a:r>
              <a:rPr lang="en-GB" b="0" i="1">
                <a:latin typeface="+mn-lt"/>
              </a:rPr>
              <a:t>Clarkson v Clarkson </a:t>
            </a:r>
            <a:r>
              <a:rPr lang="en-GB" b="0">
                <a:latin typeface="+mn-lt"/>
              </a:rPr>
              <a:t>[1994] BCC 921 applies. </a:t>
            </a:r>
          </a:p>
          <a:p>
            <a:pPr marL="285750" indent="-285750">
              <a:buFont typeface="Arial" panose="020B0604020202020204" pitchFamily="34" charset="0"/>
              <a:buChar char="•"/>
            </a:pPr>
            <a:endParaRPr lang="en-GB" b="0">
              <a:latin typeface="+mn-lt"/>
            </a:endParaRPr>
          </a:p>
          <a:p>
            <a:pPr marL="285750" indent="-285750">
              <a:buFont typeface="Arial" panose="020B0604020202020204" pitchFamily="34" charset="0"/>
              <a:buChar char="•"/>
            </a:pPr>
            <a:r>
              <a:rPr lang="en-GB" b="0">
                <a:latin typeface="+mn-lt"/>
              </a:rPr>
              <a:t>Broad interpretation in line with statutory purpose</a:t>
            </a:r>
          </a:p>
        </p:txBody>
      </p:sp>
      <p:sp>
        <p:nvSpPr>
          <p:cNvPr id="4" name="Footer Placeholder 3">
            <a:extLst>
              <a:ext uri="{FF2B5EF4-FFF2-40B4-BE49-F238E27FC236}">
                <a16:creationId xmlns:a16="http://schemas.microsoft.com/office/drawing/2014/main" id="{1AD102FE-3E3E-06E1-2E79-8A759FD0030B}"/>
              </a:ext>
            </a:extLst>
          </p:cNvPr>
          <p:cNvSpPr>
            <a:spLocks noGrp="1"/>
          </p:cNvSpPr>
          <p:nvPr>
            <p:ph type="ftr" sz="quarter" idx="11"/>
          </p:nvPr>
        </p:nvSpPr>
        <p:spPr/>
        <p:txBody>
          <a:bodyPr/>
          <a:lstStyle/>
          <a:p>
            <a:r>
              <a:rPr lang="en-GB"/>
              <a:t>&lt;Footer&gt;</a:t>
            </a:r>
          </a:p>
        </p:txBody>
      </p:sp>
      <p:sp>
        <p:nvSpPr>
          <p:cNvPr id="5" name="Slide Number Placeholder 4">
            <a:extLst>
              <a:ext uri="{FF2B5EF4-FFF2-40B4-BE49-F238E27FC236}">
                <a16:creationId xmlns:a16="http://schemas.microsoft.com/office/drawing/2014/main" id="{79370B91-AC0D-541E-7FA0-6D98D1AE0116}"/>
              </a:ext>
            </a:extLst>
          </p:cNvPr>
          <p:cNvSpPr>
            <a:spLocks noGrp="1"/>
          </p:cNvSpPr>
          <p:nvPr>
            <p:ph type="sldNum" sz="quarter" idx="12"/>
          </p:nvPr>
        </p:nvSpPr>
        <p:spPr/>
        <p:txBody>
          <a:bodyPr/>
          <a:lstStyle/>
          <a:p>
            <a:fld id="{11A30279-D8C7-9B47-A7D3-FD98E14A6E00}" type="slidenum">
              <a:rPr lang="en-GB" smtClean="0"/>
              <a:t>13</a:t>
            </a:fld>
            <a:endParaRPr lang="en-GB"/>
          </a:p>
        </p:txBody>
      </p:sp>
    </p:spTree>
    <p:extLst>
      <p:ext uri="{BB962C8B-B14F-4D97-AF65-F5344CB8AC3E}">
        <p14:creationId xmlns:p14="http://schemas.microsoft.com/office/powerpoint/2010/main" val="2339735821"/>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C3B95-15A4-9D56-3B98-C0B6EF6D8C30}"/>
              </a:ext>
            </a:extLst>
          </p:cNvPr>
          <p:cNvSpPr>
            <a:spLocks noGrp="1"/>
          </p:cNvSpPr>
          <p:nvPr>
            <p:ph type="title"/>
          </p:nvPr>
        </p:nvSpPr>
        <p:spPr/>
        <p:txBody>
          <a:bodyPr/>
          <a:lstStyle/>
          <a:p>
            <a:r>
              <a:rPr lang="en-GB"/>
              <a:t>Practical Points</a:t>
            </a:r>
          </a:p>
        </p:txBody>
      </p:sp>
      <p:sp>
        <p:nvSpPr>
          <p:cNvPr id="3" name="Content Placeholder 2">
            <a:extLst>
              <a:ext uri="{FF2B5EF4-FFF2-40B4-BE49-F238E27FC236}">
                <a16:creationId xmlns:a16="http://schemas.microsoft.com/office/drawing/2014/main" id="{0EC7DFE6-657C-2B5B-B0C1-90C864AA24CC}"/>
              </a:ext>
            </a:extLst>
          </p:cNvPr>
          <p:cNvSpPr>
            <a:spLocks noGrp="1"/>
          </p:cNvSpPr>
          <p:nvPr>
            <p:ph idx="1"/>
          </p:nvPr>
        </p:nvSpPr>
        <p:spPr>
          <a:xfrm>
            <a:off x="454025" y="1750209"/>
            <a:ext cx="10899774" cy="4050000"/>
          </a:xfrm>
        </p:spPr>
        <p:txBody>
          <a:bodyPr/>
          <a:lstStyle/>
          <a:p>
            <a:pPr marL="285750" indent="-285750">
              <a:buFont typeface="Arial" panose="020B0604020202020204" pitchFamily="34" charset="0"/>
              <a:buChar char="•"/>
            </a:pPr>
            <a:r>
              <a:rPr lang="en-GB"/>
              <a:t>Easier for s.423 Claims to be pleaded so as to survive strike-out. </a:t>
            </a:r>
          </a:p>
          <a:p>
            <a:pPr marL="900113" lvl="1" indent="-285750">
              <a:buFont typeface="Arial" panose="020B0604020202020204" pitchFamily="34" charset="0"/>
              <a:buChar char="•"/>
            </a:pPr>
            <a:r>
              <a:rPr lang="en-GB"/>
              <a:t>Not necessary to plead “</a:t>
            </a:r>
            <a:r>
              <a:rPr lang="en-GB" i="1"/>
              <a:t>something more</a:t>
            </a:r>
            <a:r>
              <a:rPr lang="en-GB"/>
              <a:t>” than control over corporate entities. </a:t>
            </a:r>
          </a:p>
          <a:p>
            <a:pPr marL="900113" lvl="1" indent="-285750">
              <a:buFont typeface="Arial" panose="020B0604020202020204" pitchFamily="34" charset="0"/>
              <a:buChar char="•"/>
            </a:pPr>
            <a:endParaRPr lang="en-GB"/>
          </a:p>
          <a:p>
            <a:pPr marL="285750" indent="-285750">
              <a:buFont typeface="Arial" panose="020B0604020202020204" pitchFamily="34" charset="0"/>
              <a:buChar char="•"/>
            </a:pPr>
            <a:r>
              <a:rPr lang="en-GB"/>
              <a:t>Still necessary to show that transaction intended to prejudice creditors</a:t>
            </a:r>
          </a:p>
          <a:p>
            <a:pPr marL="285750" indent="-285750">
              <a:buFont typeface="Arial" panose="020B0604020202020204" pitchFamily="34" charset="0"/>
              <a:buChar char="•"/>
            </a:pPr>
            <a:endParaRPr lang="en-GB"/>
          </a:p>
          <a:p>
            <a:pPr marL="285750" indent="-285750">
              <a:buFont typeface="Arial" panose="020B0604020202020204" pitchFamily="34" charset="0"/>
              <a:buChar char="•"/>
            </a:pPr>
            <a:r>
              <a:rPr lang="en-GB"/>
              <a:t>Whilst “beneficial ownership” not necessary, without it establishing that purpose can be difficult:</a:t>
            </a:r>
          </a:p>
          <a:p>
            <a:pPr marL="989013" lvl="1" indent="-285750">
              <a:buFont typeface="Arial" panose="020B0604020202020204" pitchFamily="34" charset="0"/>
              <a:buChar char="•"/>
            </a:pPr>
            <a:r>
              <a:rPr lang="en-GB"/>
              <a:t>See </a:t>
            </a:r>
            <a:r>
              <a:rPr lang="en-GB" i="1" err="1"/>
              <a:t>Lemos v Church Bay </a:t>
            </a:r>
            <a:r>
              <a:rPr lang="en-GB"/>
              <a:t>[2023] EWHC 2384 (Ch)</a:t>
            </a:r>
          </a:p>
          <a:p>
            <a:pPr marL="360363" indent="-285750">
              <a:buFont typeface="Arial" panose="020B0604020202020204" pitchFamily="34" charset="0"/>
              <a:buChar char="•"/>
            </a:pPr>
            <a:endParaRPr lang="en-GB"/>
          </a:p>
          <a:p>
            <a:pPr marL="360363" indent="-285750">
              <a:buFont typeface="Arial" panose="020B0604020202020204" pitchFamily="34" charset="0"/>
              <a:buChar char="•"/>
            </a:pPr>
            <a:r>
              <a:rPr lang="en-GB"/>
              <a:t>In October 2023 Supreme Court Granted PTA in </a:t>
            </a:r>
            <a:r>
              <a:rPr lang="en-GB" i="1"/>
              <a:t>El-Husseini</a:t>
            </a:r>
            <a:r>
              <a:rPr lang="en-GB"/>
              <a:t>. Watch this space … </a:t>
            </a:r>
          </a:p>
        </p:txBody>
      </p:sp>
      <p:sp>
        <p:nvSpPr>
          <p:cNvPr id="4" name="Footer Placeholder 3">
            <a:extLst>
              <a:ext uri="{FF2B5EF4-FFF2-40B4-BE49-F238E27FC236}">
                <a16:creationId xmlns:a16="http://schemas.microsoft.com/office/drawing/2014/main" id="{2211BFEA-FC6C-5464-0B7C-613961631166}"/>
              </a:ext>
            </a:extLst>
          </p:cNvPr>
          <p:cNvSpPr>
            <a:spLocks noGrp="1"/>
          </p:cNvSpPr>
          <p:nvPr>
            <p:ph type="ftr" sz="quarter" idx="11"/>
          </p:nvPr>
        </p:nvSpPr>
        <p:spPr/>
        <p:txBody>
          <a:bodyPr/>
          <a:lstStyle/>
          <a:p>
            <a:r>
              <a:rPr lang="en-GB"/>
              <a:t>&lt;Footer&gt;</a:t>
            </a:r>
          </a:p>
        </p:txBody>
      </p:sp>
      <p:sp>
        <p:nvSpPr>
          <p:cNvPr id="5" name="Slide Number Placeholder 4">
            <a:extLst>
              <a:ext uri="{FF2B5EF4-FFF2-40B4-BE49-F238E27FC236}">
                <a16:creationId xmlns:a16="http://schemas.microsoft.com/office/drawing/2014/main" id="{7F7E27D9-35C3-3D62-7E18-2C033DFD8043}"/>
              </a:ext>
            </a:extLst>
          </p:cNvPr>
          <p:cNvSpPr>
            <a:spLocks noGrp="1"/>
          </p:cNvSpPr>
          <p:nvPr>
            <p:ph type="sldNum" sz="quarter" idx="12"/>
          </p:nvPr>
        </p:nvSpPr>
        <p:spPr/>
        <p:txBody>
          <a:bodyPr/>
          <a:lstStyle/>
          <a:p>
            <a:fld id="{11A30279-D8C7-9B47-A7D3-FD98E14A6E00}" type="slidenum">
              <a:rPr lang="en-GB" smtClean="0"/>
              <a:t>14</a:t>
            </a:fld>
            <a:endParaRPr lang="en-GB"/>
          </a:p>
        </p:txBody>
      </p:sp>
    </p:spTree>
    <p:extLst>
      <p:ext uri="{BB962C8B-B14F-4D97-AF65-F5344CB8AC3E}">
        <p14:creationId xmlns:p14="http://schemas.microsoft.com/office/powerpoint/2010/main" val="4213885192"/>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3341C05-FEEB-8B96-0617-7AE9A5D0EB25}"/>
              </a:ext>
            </a:extLst>
          </p:cNvPr>
          <p:cNvSpPr>
            <a:spLocks noGrp="1"/>
          </p:cNvSpPr>
          <p:nvPr>
            <p:ph type="body" sz="quarter" idx="10"/>
          </p:nvPr>
        </p:nvSpPr>
        <p:spPr/>
        <p:txBody>
          <a:bodyPr/>
          <a:lstStyle/>
          <a:p>
            <a:r>
              <a:rPr lang="en-GB"/>
              <a:t>Extra-Territorial Effect</a:t>
            </a:r>
          </a:p>
        </p:txBody>
      </p:sp>
    </p:spTree>
    <p:extLst>
      <p:ext uri="{BB962C8B-B14F-4D97-AF65-F5344CB8AC3E}">
        <p14:creationId xmlns:p14="http://schemas.microsoft.com/office/powerpoint/2010/main" val="1317765257"/>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DFB0B-D082-9133-AA66-8268541FD55C}"/>
              </a:ext>
            </a:extLst>
          </p:cNvPr>
          <p:cNvSpPr>
            <a:spLocks noGrp="1"/>
          </p:cNvSpPr>
          <p:nvPr>
            <p:ph type="title"/>
          </p:nvPr>
        </p:nvSpPr>
        <p:spPr/>
        <p:txBody>
          <a:bodyPr/>
          <a:lstStyle/>
          <a:p>
            <a:r>
              <a:rPr lang="en-GB"/>
              <a:t>Extra-territorial Extent of Provision</a:t>
            </a:r>
          </a:p>
        </p:txBody>
      </p:sp>
      <p:sp>
        <p:nvSpPr>
          <p:cNvPr id="3" name="Content Placeholder 2">
            <a:extLst>
              <a:ext uri="{FF2B5EF4-FFF2-40B4-BE49-F238E27FC236}">
                <a16:creationId xmlns:a16="http://schemas.microsoft.com/office/drawing/2014/main" id="{2042C7E4-2B1D-CFE2-2910-A2A8B79C32F1}"/>
              </a:ext>
            </a:extLst>
          </p:cNvPr>
          <p:cNvSpPr>
            <a:spLocks noGrp="1"/>
          </p:cNvSpPr>
          <p:nvPr>
            <p:ph idx="1"/>
          </p:nvPr>
        </p:nvSpPr>
        <p:spPr>
          <a:xfrm>
            <a:off x="454025" y="1452282"/>
            <a:ext cx="10899774" cy="4347927"/>
          </a:xfrm>
        </p:spPr>
        <p:txBody>
          <a:bodyPr>
            <a:normAutofit/>
          </a:bodyPr>
          <a:lstStyle/>
          <a:p>
            <a:pPr marL="285750" indent="-285750">
              <a:buFont typeface="Arial" panose="020B0604020202020204" pitchFamily="34" charset="0"/>
              <a:buChar char="•"/>
            </a:pPr>
            <a:endParaRPr lang="en-GB"/>
          </a:p>
          <a:p>
            <a:pPr marL="285750" indent="-285750">
              <a:buFont typeface="Arial" panose="020B0604020202020204" pitchFamily="34" charset="0"/>
              <a:buChar char="•"/>
            </a:pPr>
            <a:r>
              <a:rPr lang="en-GB"/>
              <a:t>s.423 contains no territorial limits as to transactions, Debtors or Victims which fall within scope </a:t>
            </a:r>
            <a:r>
              <a:rPr lang="en-GB" i="1"/>
              <a:t>Re Paramount Airways Ltd </a:t>
            </a:r>
            <a:r>
              <a:rPr lang="en-GB"/>
              <a:t>[1993] Ch 223</a:t>
            </a:r>
          </a:p>
          <a:p>
            <a:pPr marL="285750" indent="-285750">
              <a:buFont typeface="Arial" panose="020B0604020202020204" pitchFamily="34" charset="0"/>
              <a:buChar char="•"/>
            </a:pPr>
            <a:endParaRPr lang="en-GB"/>
          </a:p>
          <a:p>
            <a:pPr marL="285750" indent="-285750">
              <a:buFont typeface="Arial" panose="020B0604020202020204" pitchFamily="34" charset="0"/>
              <a:buChar char="•"/>
            </a:pPr>
            <a:r>
              <a:rPr lang="en-GB"/>
              <a:t>Despite the principle of territoriality, the international nature of trade, fraud and the ease of transferring money </a:t>
            </a:r>
            <a:r>
              <a:rPr lang="en-GB" i="1"/>
              <a:t>“lead irresistibly”</a:t>
            </a:r>
            <a:r>
              <a:rPr lang="en-GB"/>
              <a:t> to the absence of territorial limit. </a:t>
            </a:r>
          </a:p>
          <a:p>
            <a:pPr marL="285750" indent="-285750">
              <a:buFont typeface="Arial" panose="020B0604020202020204" pitchFamily="34" charset="0"/>
              <a:buChar char="•"/>
            </a:pPr>
            <a:endParaRPr lang="en-GB"/>
          </a:p>
          <a:p>
            <a:pPr marL="285750" indent="-285750">
              <a:buFont typeface="Arial" panose="020B0604020202020204" pitchFamily="34" charset="0"/>
              <a:buChar char="•"/>
            </a:pPr>
            <a:r>
              <a:rPr lang="en-GB"/>
              <a:t>However, court has discretion to refuse to make an order if there is an “</a:t>
            </a:r>
            <a:r>
              <a:rPr lang="en-GB" i="1"/>
              <a:t>insufficient connection</a:t>
            </a:r>
            <a:r>
              <a:rPr lang="en-GB"/>
              <a:t>” with England. </a:t>
            </a:r>
          </a:p>
        </p:txBody>
      </p:sp>
      <p:sp>
        <p:nvSpPr>
          <p:cNvPr id="4" name="Footer Placeholder 3">
            <a:extLst>
              <a:ext uri="{FF2B5EF4-FFF2-40B4-BE49-F238E27FC236}">
                <a16:creationId xmlns:a16="http://schemas.microsoft.com/office/drawing/2014/main" id="{14E6A615-19CD-BCCC-C711-9C8CC32320F4}"/>
              </a:ext>
            </a:extLst>
          </p:cNvPr>
          <p:cNvSpPr>
            <a:spLocks noGrp="1"/>
          </p:cNvSpPr>
          <p:nvPr>
            <p:ph type="ftr" sz="quarter" idx="11"/>
          </p:nvPr>
        </p:nvSpPr>
        <p:spPr/>
        <p:txBody>
          <a:bodyPr/>
          <a:lstStyle/>
          <a:p>
            <a:r>
              <a:rPr lang="en-GB"/>
              <a:t>&lt;Footer&gt;</a:t>
            </a:r>
          </a:p>
        </p:txBody>
      </p:sp>
      <p:sp>
        <p:nvSpPr>
          <p:cNvPr id="5" name="Slide Number Placeholder 4">
            <a:extLst>
              <a:ext uri="{FF2B5EF4-FFF2-40B4-BE49-F238E27FC236}">
                <a16:creationId xmlns:a16="http://schemas.microsoft.com/office/drawing/2014/main" id="{D89AFD97-1D1A-F858-8912-50AF06AB8918}"/>
              </a:ext>
            </a:extLst>
          </p:cNvPr>
          <p:cNvSpPr>
            <a:spLocks noGrp="1"/>
          </p:cNvSpPr>
          <p:nvPr>
            <p:ph type="sldNum" sz="quarter" idx="12"/>
          </p:nvPr>
        </p:nvSpPr>
        <p:spPr/>
        <p:txBody>
          <a:bodyPr/>
          <a:lstStyle/>
          <a:p>
            <a:fld id="{11A30279-D8C7-9B47-A7D3-FD98E14A6E00}" type="slidenum">
              <a:rPr lang="en-GB" smtClean="0"/>
              <a:t>16</a:t>
            </a:fld>
            <a:endParaRPr lang="en-GB"/>
          </a:p>
        </p:txBody>
      </p:sp>
    </p:spTree>
    <p:extLst>
      <p:ext uri="{BB962C8B-B14F-4D97-AF65-F5344CB8AC3E}">
        <p14:creationId xmlns:p14="http://schemas.microsoft.com/office/powerpoint/2010/main" val="2074340631"/>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0D3A9-50AF-5F68-0F0E-18F17F21B8BD}"/>
              </a:ext>
            </a:extLst>
          </p:cNvPr>
          <p:cNvSpPr>
            <a:spLocks noGrp="1"/>
          </p:cNvSpPr>
          <p:nvPr>
            <p:ph type="title"/>
          </p:nvPr>
        </p:nvSpPr>
        <p:spPr/>
        <p:txBody>
          <a:bodyPr/>
          <a:lstStyle/>
          <a:p>
            <a:r>
              <a:rPr lang="en-GB"/>
              <a:t>What factors found a sufficient connection? </a:t>
            </a:r>
          </a:p>
        </p:txBody>
      </p:sp>
      <p:sp>
        <p:nvSpPr>
          <p:cNvPr id="3" name="Content Placeholder 2">
            <a:extLst>
              <a:ext uri="{FF2B5EF4-FFF2-40B4-BE49-F238E27FC236}">
                <a16:creationId xmlns:a16="http://schemas.microsoft.com/office/drawing/2014/main" id="{D5022C55-B367-3A2A-5921-6F1AC083D2FE}"/>
              </a:ext>
            </a:extLst>
          </p:cNvPr>
          <p:cNvSpPr>
            <a:spLocks noGrp="1"/>
          </p:cNvSpPr>
          <p:nvPr>
            <p:ph idx="1"/>
          </p:nvPr>
        </p:nvSpPr>
        <p:spPr>
          <a:xfrm>
            <a:off x="454025" y="1452282"/>
            <a:ext cx="10899774" cy="4347927"/>
          </a:xfrm>
        </p:spPr>
        <p:txBody>
          <a:bodyPr>
            <a:normAutofit/>
          </a:bodyPr>
          <a:lstStyle/>
          <a:p>
            <a:pPr marL="285750" indent="-285750">
              <a:buFont typeface="Arial" panose="020B0604020202020204" pitchFamily="34" charset="0"/>
              <a:buChar char="•"/>
            </a:pPr>
            <a:r>
              <a:rPr lang="en-GB"/>
              <a:t>Residence/Domicile/place of business of Defendant</a:t>
            </a:r>
          </a:p>
          <a:p>
            <a:pPr marL="285750" indent="-285750">
              <a:buFont typeface="Arial" panose="020B0604020202020204" pitchFamily="34" charset="0"/>
              <a:buChar char="•"/>
            </a:pPr>
            <a:r>
              <a:rPr lang="en-GB"/>
              <a:t>Defendant’s connection with the Debtor</a:t>
            </a:r>
          </a:p>
          <a:p>
            <a:pPr marL="285750" indent="-285750">
              <a:buFont typeface="Arial" panose="020B0604020202020204" pitchFamily="34" charset="0"/>
              <a:buChar char="•"/>
            </a:pPr>
            <a:r>
              <a:rPr lang="en-GB"/>
              <a:t>Nature and Purpose of transaction being impugned</a:t>
            </a:r>
          </a:p>
          <a:p>
            <a:pPr marL="285750" indent="-285750">
              <a:buFont typeface="Arial" panose="020B0604020202020204" pitchFamily="34" charset="0"/>
              <a:buChar char="•"/>
            </a:pPr>
            <a:r>
              <a:rPr lang="en-GB"/>
              <a:t>Nature and locality of property</a:t>
            </a:r>
          </a:p>
          <a:p>
            <a:pPr marL="285750" indent="-285750">
              <a:buFont typeface="Arial" panose="020B0604020202020204" pitchFamily="34" charset="0"/>
              <a:buChar char="•"/>
            </a:pPr>
            <a:r>
              <a:rPr lang="en-GB"/>
              <a:t>Circumstances in which Defendant benefited from Transfer</a:t>
            </a:r>
          </a:p>
          <a:p>
            <a:pPr marL="285750" indent="-285750">
              <a:buFont typeface="Arial" panose="020B0604020202020204" pitchFamily="34" charset="0"/>
              <a:buChar char="•"/>
            </a:pPr>
            <a:r>
              <a:rPr lang="en-GB"/>
              <a:t>If Defendant has unimpeachable title under foreign law</a:t>
            </a:r>
          </a:p>
          <a:p>
            <a:pPr marL="285750" indent="-285750">
              <a:buFont typeface="Arial" panose="020B0604020202020204" pitchFamily="34" charset="0"/>
              <a:buChar char="•"/>
            </a:pPr>
            <a:r>
              <a:rPr lang="en-GB"/>
              <a:t>Related litigation in England </a:t>
            </a:r>
          </a:p>
          <a:p>
            <a:pPr marL="989013" lvl="1" indent="-285750">
              <a:buFont typeface="Arial" panose="020B0604020202020204" pitchFamily="34" charset="0"/>
              <a:buChar char="•"/>
            </a:pPr>
            <a:r>
              <a:rPr lang="en-GB"/>
              <a:t>Compare </a:t>
            </a:r>
            <a:r>
              <a:rPr lang="en-GB" i="1" err="1"/>
              <a:t>Suppipat v Narongdej </a:t>
            </a:r>
            <a:r>
              <a:rPr lang="en-GB"/>
              <a:t>[2023] EWHC 1988 with </a:t>
            </a:r>
            <a:r>
              <a:rPr lang="en-GB" i="1"/>
              <a:t>Fortress Value v Blue Skye </a:t>
            </a:r>
            <a:r>
              <a:rPr lang="en-GB"/>
              <a:t>[2013] EWHC 14</a:t>
            </a:r>
          </a:p>
          <a:p>
            <a:pPr marL="285750" indent="-285750">
              <a:buFont typeface="Arial" panose="020B0604020202020204" pitchFamily="34" charset="0"/>
              <a:buChar char="•"/>
            </a:pPr>
            <a:r>
              <a:rPr lang="en-GB"/>
              <a:t>Any related foreign proceedings, particularly foreign insolvency proceedings. </a:t>
            </a:r>
          </a:p>
          <a:p>
            <a:pPr marL="285750" indent="-285750">
              <a:buFont typeface="Arial" panose="020B0604020202020204" pitchFamily="34" charset="0"/>
              <a:buChar char="•"/>
            </a:pPr>
            <a:endParaRPr lang="en-GB"/>
          </a:p>
        </p:txBody>
      </p:sp>
      <p:sp>
        <p:nvSpPr>
          <p:cNvPr id="4" name="Footer Placeholder 3">
            <a:extLst>
              <a:ext uri="{FF2B5EF4-FFF2-40B4-BE49-F238E27FC236}">
                <a16:creationId xmlns:a16="http://schemas.microsoft.com/office/drawing/2014/main" id="{AC266498-46C9-D478-49E7-567467F4F064}"/>
              </a:ext>
            </a:extLst>
          </p:cNvPr>
          <p:cNvSpPr>
            <a:spLocks noGrp="1"/>
          </p:cNvSpPr>
          <p:nvPr>
            <p:ph type="ftr" sz="quarter" idx="11"/>
          </p:nvPr>
        </p:nvSpPr>
        <p:spPr/>
        <p:txBody>
          <a:bodyPr/>
          <a:lstStyle/>
          <a:p>
            <a:r>
              <a:rPr lang="en-GB"/>
              <a:t>&lt;Footer&gt;</a:t>
            </a:r>
          </a:p>
        </p:txBody>
      </p:sp>
      <p:sp>
        <p:nvSpPr>
          <p:cNvPr id="5" name="Slide Number Placeholder 4">
            <a:extLst>
              <a:ext uri="{FF2B5EF4-FFF2-40B4-BE49-F238E27FC236}">
                <a16:creationId xmlns:a16="http://schemas.microsoft.com/office/drawing/2014/main" id="{11D8532D-B20A-7BEE-3C8F-8587C51215B5}"/>
              </a:ext>
            </a:extLst>
          </p:cNvPr>
          <p:cNvSpPr>
            <a:spLocks noGrp="1"/>
          </p:cNvSpPr>
          <p:nvPr>
            <p:ph type="sldNum" sz="quarter" idx="12"/>
          </p:nvPr>
        </p:nvSpPr>
        <p:spPr/>
        <p:txBody>
          <a:bodyPr/>
          <a:lstStyle/>
          <a:p>
            <a:fld id="{11A30279-D8C7-9B47-A7D3-FD98E14A6E00}" type="slidenum">
              <a:rPr lang="en-GB" smtClean="0"/>
              <a:t>17</a:t>
            </a:fld>
            <a:endParaRPr lang="en-GB"/>
          </a:p>
        </p:txBody>
      </p:sp>
    </p:spTree>
    <p:extLst>
      <p:ext uri="{BB962C8B-B14F-4D97-AF65-F5344CB8AC3E}">
        <p14:creationId xmlns:p14="http://schemas.microsoft.com/office/powerpoint/2010/main" val="972831723"/>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58CC4-6E4D-FA75-7F9E-6C88BBA81229}"/>
              </a:ext>
            </a:extLst>
          </p:cNvPr>
          <p:cNvSpPr>
            <a:spLocks noGrp="1"/>
          </p:cNvSpPr>
          <p:nvPr>
            <p:ph type="title"/>
          </p:nvPr>
        </p:nvSpPr>
        <p:spPr/>
        <p:txBody>
          <a:bodyPr/>
          <a:lstStyle/>
          <a:p>
            <a:r>
              <a:rPr lang="en-GB" b="0" i="1"/>
              <a:t>Integral Petroleum v Petrogat </a:t>
            </a:r>
            <a:r>
              <a:rPr lang="en-GB" b="0"/>
              <a:t>[2023] EWHC 44 (Comm)</a:t>
            </a:r>
            <a:endParaRPr lang="en-GB" b="0" i="1"/>
          </a:p>
        </p:txBody>
      </p:sp>
      <p:sp>
        <p:nvSpPr>
          <p:cNvPr id="3" name="Content Placeholder 2">
            <a:extLst>
              <a:ext uri="{FF2B5EF4-FFF2-40B4-BE49-F238E27FC236}">
                <a16:creationId xmlns:a16="http://schemas.microsoft.com/office/drawing/2014/main" id="{8BFFF3CB-0C8D-C90C-A6BE-9EEEBB61ECF3}"/>
              </a:ext>
            </a:extLst>
          </p:cNvPr>
          <p:cNvSpPr>
            <a:spLocks noGrp="1"/>
          </p:cNvSpPr>
          <p:nvPr>
            <p:ph idx="1"/>
          </p:nvPr>
        </p:nvSpPr>
        <p:spPr>
          <a:xfrm>
            <a:off x="454025" y="1750209"/>
            <a:ext cx="10899774" cy="4050000"/>
          </a:xfrm>
        </p:spPr>
        <p:txBody>
          <a:bodyPr/>
          <a:lstStyle/>
          <a:p>
            <a:pPr marL="285750" indent="-285750">
              <a:buFont typeface="Arial" panose="020B0604020202020204" pitchFamily="34" charset="0"/>
              <a:buChar char="•"/>
            </a:pPr>
            <a:r>
              <a:rPr lang="en-GB"/>
              <a:t>Debtor was a foreign Company</a:t>
            </a:r>
          </a:p>
          <a:p>
            <a:pPr marL="285750" indent="-285750">
              <a:buFont typeface="Arial" panose="020B0604020202020204" pitchFamily="34" charset="0"/>
              <a:buChar char="•"/>
            </a:pPr>
            <a:r>
              <a:rPr lang="en-GB"/>
              <a:t>Defendants were foreign nationals living abroad</a:t>
            </a:r>
          </a:p>
          <a:p>
            <a:pPr marL="285750" indent="-285750">
              <a:buFont typeface="Arial" panose="020B0604020202020204" pitchFamily="34" charset="0"/>
              <a:buChar char="•"/>
            </a:pPr>
            <a:r>
              <a:rPr lang="en-GB"/>
              <a:t>Events relevant to s.423 Claim, including Transfers, took place abroad. </a:t>
            </a:r>
          </a:p>
          <a:p>
            <a:pPr marL="285750" indent="-285750">
              <a:buFont typeface="Arial" panose="020B0604020202020204" pitchFamily="34" charset="0"/>
              <a:buChar char="•"/>
            </a:pPr>
            <a:r>
              <a:rPr lang="en-GB"/>
              <a:t>However, Court still found “sufficient connection”</a:t>
            </a:r>
          </a:p>
          <a:p>
            <a:pPr marL="809625" indent="-285750">
              <a:buFont typeface="Arial" panose="020B0604020202020204" pitchFamily="34" charset="0"/>
              <a:buChar char="•"/>
            </a:pPr>
            <a:r>
              <a:rPr lang="en-GB"/>
              <a:t>Contract between Claimant and Debtor, which founded substantive damages claim, governed by English law and had an English seated arbitration. </a:t>
            </a:r>
          </a:p>
          <a:p>
            <a:pPr marL="809625" indent="-285750">
              <a:buFont typeface="Arial" panose="020B0604020202020204" pitchFamily="34" charset="0"/>
              <a:buChar char="•"/>
            </a:pPr>
            <a:r>
              <a:rPr lang="en-GB"/>
              <a:t>Transfers made for the purpose of frustrating English Arbitral award. </a:t>
            </a:r>
          </a:p>
          <a:p>
            <a:pPr marL="809625" indent="-285750">
              <a:buFont typeface="Arial" panose="020B0604020202020204" pitchFamily="34" charset="0"/>
              <a:buChar char="•"/>
            </a:pPr>
            <a:r>
              <a:rPr lang="en-GB"/>
              <a:t>The Court had previously appointed a receiver by way of equitable execution over Debtor’s assets. </a:t>
            </a:r>
          </a:p>
        </p:txBody>
      </p:sp>
      <p:sp>
        <p:nvSpPr>
          <p:cNvPr id="4" name="Footer Placeholder 3">
            <a:extLst>
              <a:ext uri="{FF2B5EF4-FFF2-40B4-BE49-F238E27FC236}">
                <a16:creationId xmlns:a16="http://schemas.microsoft.com/office/drawing/2014/main" id="{F4D3488B-046D-58F9-55AD-82510EAD75C9}"/>
              </a:ext>
            </a:extLst>
          </p:cNvPr>
          <p:cNvSpPr>
            <a:spLocks noGrp="1"/>
          </p:cNvSpPr>
          <p:nvPr>
            <p:ph type="ftr" sz="quarter" idx="11"/>
          </p:nvPr>
        </p:nvSpPr>
        <p:spPr/>
        <p:txBody>
          <a:bodyPr/>
          <a:lstStyle/>
          <a:p>
            <a:r>
              <a:rPr lang="en-GB"/>
              <a:t>&lt;Footer&gt;</a:t>
            </a:r>
          </a:p>
        </p:txBody>
      </p:sp>
      <p:sp>
        <p:nvSpPr>
          <p:cNvPr id="5" name="Slide Number Placeholder 4">
            <a:extLst>
              <a:ext uri="{FF2B5EF4-FFF2-40B4-BE49-F238E27FC236}">
                <a16:creationId xmlns:a16="http://schemas.microsoft.com/office/drawing/2014/main" id="{E79E98E5-E7A8-C42C-AAA9-05214C5319FB}"/>
              </a:ext>
            </a:extLst>
          </p:cNvPr>
          <p:cNvSpPr>
            <a:spLocks noGrp="1"/>
          </p:cNvSpPr>
          <p:nvPr>
            <p:ph type="sldNum" sz="quarter" idx="12"/>
          </p:nvPr>
        </p:nvSpPr>
        <p:spPr/>
        <p:txBody>
          <a:bodyPr/>
          <a:lstStyle/>
          <a:p>
            <a:fld id="{11A30279-D8C7-9B47-A7D3-FD98E14A6E00}" type="slidenum">
              <a:rPr lang="en-GB" smtClean="0"/>
              <a:t>18</a:t>
            </a:fld>
            <a:endParaRPr lang="en-GB"/>
          </a:p>
        </p:txBody>
      </p:sp>
    </p:spTree>
    <p:extLst>
      <p:ext uri="{BB962C8B-B14F-4D97-AF65-F5344CB8AC3E}">
        <p14:creationId xmlns:p14="http://schemas.microsoft.com/office/powerpoint/2010/main" val="174715348"/>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9FEB8-B204-C9B1-C202-61414F258A90}"/>
              </a:ext>
            </a:extLst>
          </p:cNvPr>
          <p:cNvSpPr>
            <a:spLocks noGrp="1"/>
          </p:cNvSpPr>
          <p:nvPr>
            <p:ph type="title"/>
          </p:nvPr>
        </p:nvSpPr>
        <p:spPr/>
        <p:txBody>
          <a:bodyPr/>
          <a:lstStyle/>
          <a:p>
            <a:r>
              <a:rPr lang="en-GB"/>
              <a:t>Practical Points</a:t>
            </a:r>
          </a:p>
        </p:txBody>
      </p:sp>
      <p:sp>
        <p:nvSpPr>
          <p:cNvPr id="3" name="Content Placeholder 2">
            <a:extLst>
              <a:ext uri="{FF2B5EF4-FFF2-40B4-BE49-F238E27FC236}">
                <a16:creationId xmlns:a16="http://schemas.microsoft.com/office/drawing/2014/main" id="{074F19F9-F618-4B53-1751-A18F276B9CDB}"/>
              </a:ext>
            </a:extLst>
          </p:cNvPr>
          <p:cNvSpPr>
            <a:spLocks noGrp="1"/>
          </p:cNvSpPr>
          <p:nvPr>
            <p:ph idx="1"/>
          </p:nvPr>
        </p:nvSpPr>
        <p:spPr>
          <a:xfrm>
            <a:off x="454025" y="1750209"/>
            <a:ext cx="10899774" cy="4050000"/>
          </a:xfrm>
        </p:spPr>
        <p:txBody>
          <a:bodyPr/>
          <a:lstStyle/>
          <a:p>
            <a:pPr marL="285750" indent="-285750">
              <a:buFont typeface="Arial" panose="020B0604020202020204" pitchFamily="34" charset="0"/>
              <a:buChar char="•"/>
            </a:pPr>
            <a:r>
              <a:rPr lang="en-GB"/>
              <a:t>Jurisdictional Gateway (20)(a) applies – </a:t>
            </a:r>
            <a:r>
              <a:rPr lang="en-GB" i="1" err="1"/>
              <a:t>Orexim v Mahavir Port </a:t>
            </a:r>
            <a:r>
              <a:rPr lang="en-GB"/>
              <a:t>[2018] 1 WLR 4847 (CoA)</a:t>
            </a:r>
          </a:p>
          <a:p>
            <a:pPr marL="285750" indent="-285750">
              <a:buFont typeface="Arial" panose="020B0604020202020204" pitchFamily="34" charset="0"/>
              <a:buChar char="•"/>
            </a:pPr>
            <a:endParaRPr lang="en-GB"/>
          </a:p>
          <a:p>
            <a:pPr marL="285750" indent="-285750">
              <a:buFont typeface="Arial" panose="020B0604020202020204" pitchFamily="34" charset="0"/>
              <a:buChar char="•"/>
            </a:pPr>
            <a:r>
              <a:rPr lang="en-GB"/>
              <a:t>The “sufficient connection” issue arises at two stages:</a:t>
            </a:r>
          </a:p>
          <a:p>
            <a:pPr marL="900113" indent="-285750">
              <a:buFont typeface="Arial" panose="020B0604020202020204" pitchFamily="34" charset="0"/>
              <a:buChar char="•"/>
            </a:pPr>
            <a:r>
              <a:rPr lang="en-GB"/>
              <a:t>First – in any Jurisdictional Challenge must show that </a:t>
            </a:r>
            <a:r>
              <a:rPr lang="en-GB" i="1"/>
              <a:t>at least </a:t>
            </a:r>
            <a:r>
              <a:rPr lang="en-GB"/>
              <a:t>serious issue to be tried that there is a “sufficient connection”. </a:t>
            </a:r>
            <a:r>
              <a:rPr lang="en-GB" i="1" err="1"/>
              <a:t>Erste Group </a:t>
            </a:r>
            <a:r>
              <a:rPr lang="en-GB"/>
              <a:t>[2015] 1 CLC 706</a:t>
            </a:r>
          </a:p>
          <a:p>
            <a:pPr marL="900113" indent="-285750">
              <a:buFont typeface="Arial" panose="020B0604020202020204" pitchFamily="34" charset="0"/>
              <a:buChar char="•"/>
            </a:pPr>
            <a:r>
              <a:rPr lang="en-GB"/>
              <a:t>Second – at trial Court will consider “all the circumstances” to determine if there is a “sufficient connection”</a:t>
            </a:r>
          </a:p>
          <a:p>
            <a:pPr marL="900113" indent="-285750">
              <a:buFont typeface="Arial" panose="020B0604020202020204" pitchFamily="34" charset="0"/>
              <a:buChar char="•"/>
            </a:pPr>
            <a:endParaRPr lang="en-GB"/>
          </a:p>
        </p:txBody>
      </p:sp>
      <p:sp>
        <p:nvSpPr>
          <p:cNvPr id="4" name="Footer Placeholder 3">
            <a:extLst>
              <a:ext uri="{FF2B5EF4-FFF2-40B4-BE49-F238E27FC236}">
                <a16:creationId xmlns:a16="http://schemas.microsoft.com/office/drawing/2014/main" id="{99C4B870-C0FB-27A2-5E5A-48A353871010}"/>
              </a:ext>
            </a:extLst>
          </p:cNvPr>
          <p:cNvSpPr>
            <a:spLocks noGrp="1"/>
          </p:cNvSpPr>
          <p:nvPr>
            <p:ph type="ftr" sz="quarter" idx="11"/>
          </p:nvPr>
        </p:nvSpPr>
        <p:spPr/>
        <p:txBody>
          <a:bodyPr/>
          <a:lstStyle/>
          <a:p>
            <a:r>
              <a:rPr lang="en-GB"/>
              <a:t>&lt;Footer&gt;</a:t>
            </a:r>
          </a:p>
        </p:txBody>
      </p:sp>
      <p:sp>
        <p:nvSpPr>
          <p:cNvPr id="5" name="Slide Number Placeholder 4">
            <a:extLst>
              <a:ext uri="{FF2B5EF4-FFF2-40B4-BE49-F238E27FC236}">
                <a16:creationId xmlns:a16="http://schemas.microsoft.com/office/drawing/2014/main" id="{EC2A9388-2EE9-9755-E424-0E8CBA92A030}"/>
              </a:ext>
            </a:extLst>
          </p:cNvPr>
          <p:cNvSpPr>
            <a:spLocks noGrp="1"/>
          </p:cNvSpPr>
          <p:nvPr>
            <p:ph type="sldNum" sz="quarter" idx="12"/>
          </p:nvPr>
        </p:nvSpPr>
        <p:spPr/>
        <p:txBody>
          <a:bodyPr/>
          <a:lstStyle/>
          <a:p>
            <a:fld id="{11A30279-D8C7-9B47-A7D3-FD98E14A6E00}" type="slidenum">
              <a:rPr lang="en-GB" smtClean="0"/>
              <a:t>19</a:t>
            </a:fld>
            <a:endParaRPr lang="en-GB"/>
          </a:p>
        </p:txBody>
      </p:sp>
    </p:spTree>
    <p:extLst>
      <p:ext uri="{BB962C8B-B14F-4D97-AF65-F5344CB8AC3E}">
        <p14:creationId xmlns:p14="http://schemas.microsoft.com/office/powerpoint/2010/main" val="3145534315"/>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3C2D71D-BAE1-6540-0171-B846416D4EB5}"/>
              </a:ext>
            </a:extLst>
          </p:cNvPr>
          <p:cNvSpPr>
            <a:spLocks noGrp="1"/>
          </p:cNvSpPr>
          <p:nvPr>
            <p:ph type="body" sz="quarter" idx="10"/>
          </p:nvPr>
        </p:nvSpPr>
        <p:spPr>
          <a:xfrm>
            <a:off x="876131" y="2139488"/>
            <a:ext cx="10439738" cy="2579023"/>
          </a:xfrm>
        </p:spPr>
        <p:txBody>
          <a:bodyPr/>
          <a:lstStyle/>
          <a:p>
            <a:pPr lvl="0" algn="ctr"/>
            <a:r>
              <a:rPr lang="en-GB" sz="3000" i="1"/>
              <a:t>“The unfortunate reality of life is that even very wealthy debtors are sometimes unwilling rather than unable, to pay their debts.”</a:t>
            </a:r>
          </a:p>
          <a:p>
            <a:pPr lvl="0"/>
            <a:endParaRPr lang="en-GB" sz="3000"/>
          </a:p>
          <a:p>
            <a:pPr lvl="0"/>
            <a:r>
              <a:rPr lang="en-GB" sz="3000"/>
              <a:t>Invest Bank PSC v El Husseini [2023] 3 WLR 645, per Singh LJ</a:t>
            </a:r>
          </a:p>
        </p:txBody>
      </p:sp>
    </p:spTree>
    <p:extLst>
      <p:ext uri="{BB962C8B-B14F-4D97-AF65-F5344CB8AC3E}">
        <p14:creationId xmlns:p14="http://schemas.microsoft.com/office/powerpoint/2010/main" val="1123745758"/>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70828D8-73C2-DD68-5512-F44D99A4744F}"/>
              </a:ext>
            </a:extLst>
          </p:cNvPr>
          <p:cNvSpPr>
            <a:spLocks noGrp="1"/>
          </p:cNvSpPr>
          <p:nvPr>
            <p:ph type="body" sz="quarter" idx="10"/>
          </p:nvPr>
        </p:nvSpPr>
        <p:spPr/>
        <p:txBody>
          <a:bodyPr/>
          <a:lstStyle/>
          <a:p>
            <a:r>
              <a:rPr lang="en-GB"/>
              <a:t>Remedies</a:t>
            </a:r>
          </a:p>
        </p:txBody>
      </p:sp>
    </p:spTree>
    <p:extLst>
      <p:ext uri="{BB962C8B-B14F-4D97-AF65-F5344CB8AC3E}">
        <p14:creationId xmlns:p14="http://schemas.microsoft.com/office/powerpoint/2010/main" val="630848503"/>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CF91B-DEB5-7BBD-8DA0-B1CA6DCF95C8}"/>
              </a:ext>
            </a:extLst>
          </p:cNvPr>
          <p:cNvSpPr>
            <a:spLocks noGrp="1"/>
          </p:cNvSpPr>
          <p:nvPr>
            <p:ph type="title"/>
          </p:nvPr>
        </p:nvSpPr>
        <p:spPr/>
        <p:txBody>
          <a:bodyPr/>
          <a:lstStyle/>
          <a:p>
            <a:r>
              <a:rPr lang="en-GB"/>
              <a:t>Remedies</a:t>
            </a:r>
          </a:p>
        </p:txBody>
      </p:sp>
      <p:sp>
        <p:nvSpPr>
          <p:cNvPr id="3" name="Content Placeholder 2">
            <a:extLst>
              <a:ext uri="{FF2B5EF4-FFF2-40B4-BE49-F238E27FC236}">
                <a16:creationId xmlns:a16="http://schemas.microsoft.com/office/drawing/2014/main" id="{3D977D35-BBE1-818B-0EC1-2528AC92D80A}"/>
              </a:ext>
            </a:extLst>
          </p:cNvPr>
          <p:cNvSpPr>
            <a:spLocks noGrp="1"/>
          </p:cNvSpPr>
          <p:nvPr>
            <p:ph idx="1"/>
          </p:nvPr>
        </p:nvSpPr>
        <p:spPr>
          <a:xfrm>
            <a:off x="446530" y="1251679"/>
            <a:ext cx="11282400" cy="4909278"/>
          </a:xfrm>
        </p:spPr>
        <p:txBody>
          <a:bodyPr>
            <a:normAutofit/>
          </a:bodyPr>
          <a:lstStyle/>
          <a:p>
            <a:pPr marL="285750" indent="-285750">
              <a:buFont typeface="Arial" panose="020B0604020202020204" pitchFamily="34" charset="0"/>
              <a:buChar char="•"/>
            </a:pPr>
            <a:r>
              <a:rPr lang="en-GB"/>
              <a:t>By s424(2) Application is </a:t>
            </a:r>
            <a:r>
              <a:rPr lang="en-GB" i="1"/>
              <a:t>“to be treated as made on behalf of every victim of the transaction.”</a:t>
            </a:r>
            <a:endParaRPr lang="en-GB"/>
          </a:p>
          <a:p>
            <a:pPr marL="285750" indent="-285750">
              <a:buFont typeface="Arial" panose="020B0604020202020204" pitchFamily="34" charset="0"/>
              <a:buChar char="•"/>
            </a:pPr>
            <a:r>
              <a:rPr lang="en-GB"/>
              <a:t>I.e. Applicant cannot seek to avoid </a:t>
            </a:r>
            <a:r>
              <a:rPr lang="en-GB" i="1" err="1"/>
              <a:t>parri passu </a:t>
            </a:r>
            <a:r>
              <a:rPr lang="en-GB"/>
              <a:t>principle, or take priority over other victims. </a:t>
            </a:r>
          </a:p>
          <a:p>
            <a:pPr marL="285750" indent="-285750">
              <a:buFont typeface="Arial" panose="020B0604020202020204" pitchFamily="34" charset="0"/>
              <a:buChar char="•"/>
            </a:pPr>
            <a:r>
              <a:rPr lang="en-GB"/>
              <a:t>Range of Orders set out in s.423(2) exceptionally broad:</a:t>
            </a:r>
          </a:p>
          <a:p>
            <a:r>
              <a:rPr lang="en-GB"/>
              <a:t>	</a:t>
            </a:r>
            <a:r>
              <a:rPr lang="en-GB" i="1"/>
              <a:t>the court may … make </a:t>
            </a:r>
            <a:r>
              <a:rPr lang="en-GB" i="1" u="sng"/>
              <a:t>such order as it thinks fit </a:t>
            </a:r>
            <a:r>
              <a:rPr lang="en-GB" i="1"/>
              <a:t>for—</a:t>
            </a:r>
          </a:p>
          <a:p>
            <a:pPr marL="989013"/>
            <a:r>
              <a:rPr lang="en-GB" i="1"/>
              <a:t>(a)restoring the position to what it would have been if the transaction had not been entered into, and</a:t>
            </a:r>
          </a:p>
          <a:p>
            <a:pPr marL="989013"/>
            <a:r>
              <a:rPr lang="en-GB" i="1"/>
              <a:t>(b)protecting the interests of persons who are victims of the transaction.</a:t>
            </a:r>
          </a:p>
          <a:p>
            <a:pPr marL="360363" indent="-285750">
              <a:buFont typeface="Arial" panose="020B0604020202020204" pitchFamily="34" charset="0"/>
              <a:buChar char="•"/>
            </a:pPr>
            <a:r>
              <a:rPr lang="en-GB"/>
              <a:t>Focus of remedy is restitutionary, not compensatory or punitive. </a:t>
            </a:r>
            <a:r>
              <a:rPr lang="en-GB" i="1"/>
              <a:t>Johnson v Arden </a:t>
            </a:r>
            <a:r>
              <a:rPr lang="en-GB"/>
              <a:t>[2018] EWHC 1624 (Ch)</a:t>
            </a:r>
          </a:p>
          <a:p>
            <a:pPr marL="360363" indent="-285750">
              <a:buFont typeface="Arial" panose="020B0604020202020204" pitchFamily="34" charset="0"/>
              <a:buChar char="•"/>
            </a:pPr>
            <a:r>
              <a:rPr lang="en-GB"/>
              <a:t>But, in some cases, not necessary to prove the precise benefit received by Defendant – </a:t>
            </a:r>
            <a:r>
              <a:rPr lang="en-GB" i="1"/>
              <a:t>Integral v Petrogaz</a:t>
            </a:r>
            <a:endParaRPr lang="en-GB"/>
          </a:p>
        </p:txBody>
      </p:sp>
      <p:sp>
        <p:nvSpPr>
          <p:cNvPr id="4" name="Footer Placeholder 3">
            <a:extLst>
              <a:ext uri="{FF2B5EF4-FFF2-40B4-BE49-F238E27FC236}">
                <a16:creationId xmlns:a16="http://schemas.microsoft.com/office/drawing/2014/main" id="{625226A4-E894-E582-B16E-7796FAB44431}"/>
              </a:ext>
            </a:extLst>
          </p:cNvPr>
          <p:cNvSpPr>
            <a:spLocks noGrp="1"/>
          </p:cNvSpPr>
          <p:nvPr>
            <p:ph type="ftr" sz="quarter" idx="11"/>
          </p:nvPr>
        </p:nvSpPr>
        <p:spPr/>
        <p:txBody>
          <a:bodyPr/>
          <a:lstStyle/>
          <a:p>
            <a:r>
              <a:rPr lang="en-GB"/>
              <a:t>&lt;Footer&gt;</a:t>
            </a:r>
          </a:p>
        </p:txBody>
      </p:sp>
      <p:sp>
        <p:nvSpPr>
          <p:cNvPr id="5" name="Slide Number Placeholder 4">
            <a:extLst>
              <a:ext uri="{FF2B5EF4-FFF2-40B4-BE49-F238E27FC236}">
                <a16:creationId xmlns:a16="http://schemas.microsoft.com/office/drawing/2014/main" id="{D61E286B-3000-045B-617C-792B6E296808}"/>
              </a:ext>
            </a:extLst>
          </p:cNvPr>
          <p:cNvSpPr>
            <a:spLocks noGrp="1"/>
          </p:cNvSpPr>
          <p:nvPr>
            <p:ph type="sldNum" sz="quarter" idx="12"/>
          </p:nvPr>
        </p:nvSpPr>
        <p:spPr/>
        <p:txBody>
          <a:bodyPr/>
          <a:lstStyle/>
          <a:p>
            <a:fld id="{11A30279-D8C7-9B47-A7D3-FD98E14A6E00}" type="slidenum">
              <a:rPr lang="en-GB" smtClean="0"/>
              <a:t>21</a:t>
            </a:fld>
            <a:endParaRPr lang="en-GB"/>
          </a:p>
        </p:txBody>
      </p:sp>
    </p:spTree>
    <p:extLst>
      <p:ext uri="{BB962C8B-B14F-4D97-AF65-F5344CB8AC3E}">
        <p14:creationId xmlns:p14="http://schemas.microsoft.com/office/powerpoint/2010/main" val="1057719734"/>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78DA0-C23D-66B3-57D4-2C0F882F5610}"/>
              </a:ext>
            </a:extLst>
          </p:cNvPr>
          <p:cNvSpPr>
            <a:spLocks noGrp="1"/>
          </p:cNvSpPr>
          <p:nvPr>
            <p:ph type="title"/>
          </p:nvPr>
        </p:nvSpPr>
        <p:spPr/>
        <p:txBody>
          <a:bodyPr/>
          <a:lstStyle/>
          <a:p>
            <a:r>
              <a:rPr lang="en-GB"/>
              <a:t>S.425 IA 86</a:t>
            </a:r>
          </a:p>
        </p:txBody>
      </p:sp>
      <p:sp>
        <p:nvSpPr>
          <p:cNvPr id="3" name="Content Placeholder 2">
            <a:extLst>
              <a:ext uri="{FF2B5EF4-FFF2-40B4-BE49-F238E27FC236}">
                <a16:creationId xmlns:a16="http://schemas.microsoft.com/office/drawing/2014/main" id="{10295183-358B-2A1A-AEF5-2EC6486102D8}"/>
              </a:ext>
            </a:extLst>
          </p:cNvPr>
          <p:cNvSpPr>
            <a:spLocks noGrp="1"/>
          </p:cNvSpPr>
          <p:nvPr>
            <p:ph idx="1"/>
          </p:nvPr>
        </p:nvSpPr>
        <p:spPr>
          <a:xfrm>
            <a:off x="454025" y="1452282"/>
            <a:ext cx="10899774" cy="4588753"/>
          </a:xfrm>
        </p:spPr>
        <p:txBody>
          <a:bodyPr>
            <a:normAutofit fontScale="85000" lnSpcReduction="20000"/>
          </a:bodyPr>
          <a:lstStyle/>
          <a:p>
            <a:r>
              <a:rPr lang="en-GB">
                <a:latin typeface="+mn-lt"/>
              </a:rPr>
              <a:t>425Provision which may be made by order under s. 423.</a:t>
            </a:r>
          </a:p>
          <a:p>
            <a:r>
              <a:rPr lang="en-GB" b="0">
                <a:latin typeface="+mn-lt"/>
              </a:rPr>
              <a:t>(1)Without prejudice to the generality of section 423, an order made under that section with respect to a transaction may (subject as follows)—</a:t>
            </a:r>
          </a:p>
          <a:p>
            <a:pPr marL="539750"/>
            <a:r>
              <a:rPr lang="en-GB" b="0">
                <a:latin typeface="+mn-lt"/>
              </a:rPr>
              <a:t>(a)require any property transferred as part of the transaction to be vested in any person, either absolutely or for the benefit of all the persons on whose behalf the application for the order is treated as made;</a:t>
            </a:r>
          </a:p>
          <a:p>
            <a:pPr marL="539750"/>
            <a:r>
              <a:rPr lang="en-GB" b="0">
                <a:latin typeface="+mn-lt"/>
              </a:rPr>
              <a:t>(b)require any property to be so vested if it represents, in any person’s hands, the application either of the proceeds of sale of property so transferred or of the money so transferred;</a:t>
            </a:r>
          </a:p>
          <a:p>
            <a:pPr marL="539750"/>
            <a:r>
              <a:rPr lang="en-GB" b="0">
                <a:latin typeface="+mn-lt"/>
              </a:rPr>
              <a:t>(c)release or discharge (in whole or in part) any security given by the debtor;</a:t>
            </a:r>
          </a:p>
          <a:p>
            <a:pPr marL="539750"/>
            <a:r>
              <a:rPr lang="en-GB" b="0">
                <a:latin typeface="+mn-lt"/>
              </a:rPr>
              <a:t>(d)require any person to pay to any other person in respect of benefits received from the debtor such sums as the court may direct;</a:t>
            </a:r>
          </a:p>
          <a:p>
            <a:pPr marL="539750"/>
            <a:r>
              <a:rPr lang="en-GB" b="0">
                <a:latin typeface="+mn-lt"/>
              </a:rPr>
              <a:t>(e)provide for any surety or guarantor whose obligations to any person were released or discharged (in whole or in part) under the transaction to be under such new or revived obligations as the court thinks appropriate;</a:t>
            </a:r>
          </a:p>
          <a:p>
            <a:pPr marL="539750"/>
            <a:r>
              <a:rPr lang="en-GB" b="0">
                <a:latin typeface="+mn-lt"/>
              </a:rPr>
              <a:t>(f)provide for security to be provided for the discharge of any obligation imposed by or arising under the order, for such an obligation to be charged on any property and for such security or charge to have the same priority as a security or charge released or discharged (in whole or in part) under the transaction.</a:t>
            </a:r>
          </a:p>
        </p:txBody>
      </p:sp>
      <p:sp>
        <p:nvSpPr>
          <p:cNvPr id="4" name="Footer Placeholder 3">
            <a:extLst>
              <a:ext uri="{FF2B5EF4-FFF2-40B4-BE49-F238E27FC236}">
                <a16:creationId xmlns:a16="http://schemas.microsoft.com/office/drawing/2014/main" id="{5D7A2244-05E9-F185-4BF8-A8BB8B88EF39}"/>
              </a:ext>
            </a:extLst>
          </p:cNvPr>
          <p:cNvSpPr>
            <a:spLocks noGrp="1"/>
          </p:cNvSpPr>
          <p:nvPr>
            <p:ph type="ftr" sz="quarter" idx="11"/>
          </p:nvPr>
        </p:nvSpPr>
        <p:spPr/>
        <p:txBody>
          <a:bodyPr/>
          <a:lstStyle/>
          <a:p>
            <a:r>
              <a:rPr lang="en-GB"/>
              <a:t>&lt;Footer&gt;</a:t>
            </a:r>
          </a:p>
        </p:txBody>
      </p:sp>
      <p:sp>
        <p:nvSpPr>
          <p:cNvPr id="5" name="Slide Number Placeholder 4">
            <a:extLst>
              <a:ext uri="{FF2B5EF4-FFF2-40B4-BE49-F238E27FC236}">
                <a16:creationId xmlns:a16="http://schemas.microsoft.com/office/drawing/2014/main" id="{590C8E72-E337-45B7-70F7-12F1DECBFB41}"/>
              </a:ext>
            </a:extLst>
          </p:cNvPr>
          <p:cNvSpPr>
            <a:spLocks noGrp="1"/>
          </p:cNvSpPr>
          <p:nvPr>
            <p:ph type="sldNum" sz="quarter" idx="12"/>
          </p:nvPr>
        </p:nvSpPr>
        <p:spPr/>
        <p:txBody>
          <a:bodyPr/>
          <a:lstStyle/>
          <a:p>
            <a:fld id="{11A30279-D8C7-9B47-A7D3-FD98E14A6E00}" type="slidenum">
              <a:rPr lang="en-GB" smtClean="0"/>
              <a:t>22</a:t>
            </a:fld>
            <a:endParaRPr lang="en-GB"/>
          </a:p>
        </p:txBody>
      </p:sp>
    </p:spTree>
    <p:extLst>
      <p:ext uri="{BB962C8B-B14F-4D97-AF65-F5344CB8AC3E}">
        <p14:creationId xmlns:p14="http://schemas.microsoft.com/office/powerpoint/2010/main" val="2280008753"/>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EAE33-BC22-8369-8706-A5F59E60AB50}"/>
              </a:ext>
            </a:extLst>
          </p:cNvPr>
          <p:cNvSpPr>
            <a:spLocks noGrp="1"/>
          </p:cNvSpPr>
          <p:nvPr>
            <p:ph type="title"/>
          </p:nvPr>
        </p:nvSpPr>
        <p:spPr/>
        <p:txBody>
          <a:bodyPr/>
          <a:lstStyle/>
          <a:p>
            <a:r>
              <a:rPr lang="en-GB"/>
              <a:t>Defences</a:t>
            </a:r>
          </a:p>
        </p:txBody>
      </p:sp>
      <p:sp>
        <p:nvSpPr>
          <p:cNvPr id="3" name="Content Placeholder 2">
            <a:extLst>
              <a:ext uri="{FF2B5EF4-FFF2-40B4-BE49-F238E27FC236}">
                <a16:creationId xmlns:a16="http://schemas.microsoft.com/office/drawing/2014/main" id="{2389B917-67EA-8492-02DE-D368B0E3EEF8}"/>
              </a:ext>
            </a:extLst>
          </p:cNvPr>
          <p:cNvSpPr>
            <a:spLocks noGrp="1"/>
          </p:cNvSpPr>
          <p:nvPr>
            <p:ph idx="1"/>
          </p:nvPr>
        </p:nvSpPr>
        <p:spPr>
          <a:xfrm>
            <a:off x="454025" y="1750209"/>
            <a:ext cx="10899774" cy="4050000"/>
          </a:xfrm>
        </p:spPr>
        <p:txBody>
          <a:bodyPr/>
          <a:lstStyle/>
          <a:p>
            <a:pPr marL="285750" indent="-285750">
              <a:buFont typeface="Arial" panose="020B0604020202020204" pitchFamily="34" charset="0"/>
              <a:buChar char="•"/>
            </a:pPr>
            <a:r>
              <a:rPr lang="en-GB" b="0"/>
              <a:t>S.425(2) Court Order:</a:t>
            </a:r>
          </a:p>
          <a:p>
            <a:pPr marL="719138"/>
            <a:r>
              <a:rPr lang="en-GB" b="0" i="1">
                <a:latin typeface="+mn-lt"/>
              </a:rPr>
              <a:t>(a)shall not prejudice any interest in property which was acquired from a person other than the debtor and was acquired in good faith, for value and without notice of the relevant circumstances, or prejudice any interest deriving from such an interest, and</a:t>
            </a:r>
          </a:p>
          <a:p>
            <a:pPr marL="719138"/>
            <a:r>
              <a:rPr lang="en-GB" b="0" i="1">
                <a:latin typeface="+mn-lt"/>
              </a:rPr>
              <a:t>(b)shall not require a person who received a benefit from the transaction in good faith, for value and without notice of the relevant circumstances to pay any sum unless he was a party to the transaction.</a:t>
            </a:r>
          </a:p>
          <a:p>
            <a:pPr marL="285750" indent="-285750">
              <a:buFont typeface="Arial" panose="020B0604020202020204" pitchFamily="34" charset="0"/>
              <a:buChar char="•"/>
            </a:pPr>
            <a:r>
              <a:rPr lang="en-GB" b="0"/>
              <a:t>Note interaction with </a:t>
            </a:r>
            <a:r>
              <a:rPr lang="en-GB" b="0" i="1"/>
              <a:t>El-Husseini</a:t>
            </a:r>
            <a:r>
              <a:rPr lang="en-GB" b="0"/>
              <a:t> </a:t>
            </a:r>
          </a:p>
          <a:p>
            <a:pPr marL="285750" indent="-285750">
              <a:buFont typeface="Arial" panose="020B0604020202020204" pitchFamily="34" charset="0"/>
              <a:buChar char="•"/>
            </a:pPr>
            <a:r>
              <a:rPr lang="en-GB" b="0"/>
              <a:t>Relevance of change of position?  Compare </a:t>
            </a:r>
            <a:r>
              <a:rPr lang="en-GB" b="0" i="1" err="1"/>
              <a:t>Dormco v SBl Carston </a:t>
            </a:r>
            <a:r>
              <a:rPr lang="en-GB" b="0"/>
              <a:t>[2023] EWHC 20 (Ch) with academic criticism identified in </a:t>
            </a:r>
            <a:r>
              <a:rPr lang="en-GB" b="0" i="1" err="1"/>
              <a:t>Skandinaviska v Conway </a:t>
            </a:r>
            <a:r>
              <a:rPr lang="en-GB" b="0"/>
              <a:t>[2019] UKPC 36  [116]</a:t>
            </a:r>
          </a:p>
        </p:txBody>
      </p:sp>
      <p:sp>
        <p:nvSpPr>
          <p:cNvPr id="4" name="Footer Placeholder 3">
            <a:extLst>
              <a:ext uri="{FF2B5EF4-FFF2-40B4-BE49-F238E27FC236}">
                <a16:creationId xmlns:a16="http://schemas.microsoft.com/office/drawing/2014/main" id="{A5201BCC-B24D-6D0E-3431-7896F23A880F}"/>
              </a:ext>
            </a:extLst>
          </p:cNvPr>
          <p:cNvSpPr>
            <a:spLocks noGrp="1"/>
          </p:cNvSpPr>
          <p:nvPr>
            <p:ph type="ftr" sz="quarter" idx="11"/>
          </p:nvPr>
        </p:nvSpPr>
        <p:spPr/>
        <p:txBody>
          <a:bodyPr/>
          <a:lstStyle/>
          <a:p>
            <a:r>
              <a:rPr lang="en-GB"/>
              <a:t>&lt;Footer&gt;</a:t>
            </a:r>
          </a:p>
        </p:txBody>
      </p:sp>
      <p:sp>
        <p:nvSpPr>
          <p:cNvPr id="5" name="Slide Number Placeholder 4">
            <a:extLst>
              <a:ext uri="{FF2B5EF4-FFF2-40B4-BE49-F238E27FC236}">
                <a16:creationId xmlns:a16="http://schemas.microsoft.com/office/drawing/2014/main" id="{241C78A9-1699-D42E-80EB-4303FD3C9B50}"/>
              </a:ext>
            </a:extLst>
          </p:cNvPr>
          <p:cNvSpPr>
            <a:spLocks noGrp="1"/>
          </p:cNvSpPr>
          <p:nvPr>
            <p:ph type="sldNum" sz="quarter" idx="12"/>
          </p:nvPr>
        </p:nvSpPr>
        <p:spPr/>
        <p:txBody>
          <a:bodyPr/>
          <a:lstStyle/>
          <a:p>
            <a:fld id="{11A30279-D8C7-9B47-A7D3-FD98E14A6E00}" type="slidenum">
              <a:rPr lang="en-GB" smtClean="0"/>
              <a:t>23</a:t>
            </a:fld>
            <a:endParaRPr lang="en-GB"/>
          </a:p>
        </p:txBody>
      </p:sp>
    </p:spTree>
    <p:extLst>
      <p:ext uri="{BB962C8B-B14F-4D97-AF65-F5344CB8AC3E}">
        <p14:creationId xmlns:p14="http://schemas.microsoft.com/office/powerpoint/2010/main" val="4260360311"/>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CC824-29CD-AE35-DE29-8154FE6A8ECF}"/>
              </a:ext>
            </a:extLst>
          </p:cNvPr>
          <p:cNvSpPr>
            <a:spLocks noGrp="1"/>
          </p:cNvSpPr>
          <p:nvPr>
            <p:ph type="title"/>
          </p:nvPr>
        </p:nvSpPr>
        <p:spPr/>
        <p:txBody>
          <a:bodyPr/>
          <a:lstStyle/>
          <a:p>
            <a:r>
              <a:rPr lang="en-GB"/>
              <a:t>Interim Relief</a:t>
            </a:r>
          </a:p>
        </p:txBody>
      </p:sp>
      <p:sp>
        <p:nvSpPr>
          <p:cNvPr id="3" name="Content Placeholder 2">
            <a:extLst>
              <a:ext uri="{FF2B5EF4-FFF2-40B4-BE49-F238E27FC236}">
                <a16:creationId xmlns:a16="http://schemas.microsoft.com/office/drawing/2014/main" id="{DC9D437F-A279-8BF5-1E1A-417B4763CE02}"/>
              </a:ext>
            </a:extLst>
          </p:cNvPr>
          <p:cNvSpPr>
            <a:spLocks noGrp="1"/>
          </p:cNvSpPr>
          <p:nvPr>
            <p:ph idx="1"/>
          </p:nvPr>
        </p:nvSpPr>
        <p:spPr>
          <a:xfrm>
            <a:off x="454025" y="1750209"/>
            <a:ext cx="10899774" cy="4050000"/>
          </a:xfrm>
        </p:spPr>
        <p:txBody>
          <a:bodyPr/>
          <a:lstStyle/>
          <a:p>
            <a:pPr marL="285750" indent="-285750">
              <a:buFont typeface="Arial" panose="020B0604020202020204" pitchFamily="34" charset="0"/>
              <a:buChar char="•"/>
            </a:pPr>
            <a:r>
              <a:rPr lang="en-GB"/>
              <a:t>Enforcement Principle applicable to assets subject to Freezing Order. </a:t>
            </a:r>
          </a:p>
          <a:p>
            <a:pPr marL="285750" indent="-285750">
              <a:buFont typeface="Arial" panose="020B0604020202020204" pitchFamily="34" charset="0"/>
              <a:buChar char="•"/>
            </a:pPr>
            <a:endParaRPr lang="en-GB"/>
          </a:p>
          <a:p>
            <a:pPr marL="285750" indent="-285750">
              <a:buFont typeface="Arial" panose="020B0604020202020204" pitchFamily="34" charset="0"/>
              <a:buChar char="•"/>
            </a:pPr>
            <a:r>
              <a:rPr lang="en-GB"/>
              <a:t>Can seek freezing order against third party on basis that assets in their hands liable to be recovered pursuant to s.423 – e.g. </a:t>
            </a:r>
            <a:r>
              <a:rPr lang="en-GB" i="1"/>
              <a:t>Akhmedova v Akhmedov </a:t>
            </a:r>
            <a:r>
              <a:rPr lang="en-GB"/>
              <a:t>[2020] 1 F.C.R. 213.</a:t>
            </a:r>
          </a:p>
          <a:p>
            <a:pPr marL="285750" indent="-285750">
              <a:buFont typeface="Arial" panose="020B0604020202020204" pitchFamily="34" charset="0"/>
              <a:buChar char="•"/>
            </a:pPr>
            <a:endParaRPr lang="en-GB"/>
          </a:p>
          <a:p>
            <a:pPr marL="285750" indent="-285750">
              <a:buFont typeface="Arial" panose="020B0604020202020204" pitchFamily="34" charset="0"/>
              <a:buChar char="•"/>
            </a:pPr>
            <a:r>
              <a:rPr lang="en-GB"/>
              <a:t>Note that the broadening of test in </a:t>
            </a:r>
            <a:r>
              <a:rPr lang="en-GB" i="1"/>
              <a:t>El-Husseini</a:t>
            </a:r>
            <a:r>
              <a:rPr lang="en-GB"/>
              <a:t> could broaden assets and third parties against whom freezing order could be sought. </a:t>
            </a:r>
          </a:p>
        </p:txBody>
      </p:sp>
      <p:sp>
        <p:nvSpPr>
          <p:cNvPr id="4" name="Footer Placeholder 3">
            <a:extLst>
              <a:ext uri="{FF2B5EF4-FFF2-40B4-BE49-F238E27FC236}">
                <a16:creationId xmlns:a16="http://schemas.microsoft.com/office/drawing/2014/main" id="{91E359EB-C843-661D-3346-516D9E7BCD86}"/>
              </a:ext>
            </a:extLst>
          </p:cNvPr>
          <p:cNvSpPr>
            <a:spLocks noGrp="1"/>
          </p:cNvSpPr>
          <p:nvPr>
            <p:ph type="ftr" sz="quarter" idx="11"/>
          </p:nvPr>
        </p:nvSpPr>
        <p:spPr/>
        <p:txBody>
          <a:bodyPr/>
          <a:lstStyle/>
          <a:p>
            <a:r>
              <a:rPr lang="en-GB"/>
              <a:t>&lt;Footer&gt;</a:t>
            </a:r>
          </a:p>
        </p:txBody>
      </p:sp>
      <p:sp>
        <p:nvSpPr>
          <p:cNvPr id="5" name="Slide Number Placeholder 4">
            <a:extLst>
              <a:ext uri="{FF2B5EF4-FFF2-40B4-BE49-F238E27FC236}">
                <a16:creationId xmlns:a16="http://schemas.microsoft.com/office/drawing/2014/main" id="{9D7E8684-76AE-33F6-87D1-E25FDA08468E}"/>
              </a:ext>
            </a:extLst>
          </p:cNvPr>
          <p:cNvSpPr>
            <a:spLocks noGrp="1"/>
          </p:cNvSpPr>
          <p:nvPr>
            <p:ph type="sldNum" sz="quarter" idx="12"/>
          </p:nvPr>
        </p:nvSpPr>
        <p:spPr/>
        <p:txBody>
          <a:bodyPr/>
          <a:lstStyle/>
          <a:p>
            <a:fld id="{11A30279-D8C7-9B47-A7D3-FD98E14A6E00}" type="slidenum">
              <a:rPr lang="en-GB" smtClean="0"/>
              <a:t>24</a:t>
            </a:fld>
            <a:endParaRPr lang="en-GB"/>
          </a:p>
        </p:txBody>
      </p:sp>
    </p:spTree>
    <p:extLst>
      <p:ext uri="{BB962C8B-B14F-4D97-AF65-F5344CB8AC3E}">
        <p14:creationId xmlns:p14="http://schemas.microsoft.com/office/powerpoint/2010/main" val="2843179463"/>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D1B19-79F1-F76C-36AC-8E16C2F45A55}"/>
              </a:ext>
            </a:extLst>
          </p:cNvPr>
          <p:cNvSpPr>
            <a:spLocks noGrp="1"/>
          </p:cNvSpPr>
          <p:nvPr>
            <p:ph type="ctrTitle"/>
          </p:nvPr>
        </p:nvSpPr>
        <p:spPr/>
        <p:txBody>
          <a:bodyPr/>
          <a:lstStyle/>
          <a:p>
            <a:r>
              <a:rPr lang="en-GB"/>
              <a:t>Thank you</a:t>
            </a:r>
          </a:p>
        </p:txBody>
      </p:sp>
      <p:sp>
        <p:nvSpPr>
          <p:cNvPr id="3" name="Text Placeholder 2">
            <a:extLst>
              <a:ext uri="{FF2B5EF4-FFF2-40B4-BE49-F238E27FC236}">
                <a16:creationId xmlns:a16="http://schemas.microsoft.com/office/drawing/2014/main" id="{D8C5B340-1438-FD1C-D4A6-7E679072BA76}"/>
              </a:ext>
            </a:extLst>
          </p:cNvPr>
          <p:cNvSpPr>
            <a:spLocks noGrp="1"/>
          </p:cNvSpPr>
          <p:nvPr>
            <p:ph type="body" sz="quarter" idx="10"/>
          </p:nvPr>
        </p:nvSpPr>
        <p:spPr/>
        <p:txBody>
          <a:bodyPr/>
          <a:lstStyle/>
          <a:p>
            <a:r>
              <a:rPr lang="en-GB"/>
              <a:t>ADDRESS</a:t>
            </a:r>
          </a:p>
          <a:p>
            <a:pPr lvl="1"/>
            <a:r>
              <a:rPr lang="en-GB"/>
              <a:t>4 New Square Chambers</a:t>
            </a:r>
          </a:p>
          <a:p>
            <a:pPr lvl="1"/>
            <a:r>
              <a:rPr lang="en-GB"/>
              <a:t>Lincoln's Inn</a:t>
            </a:r>
          </a:p>
          <a:p>
            <a:pPr lvl="1"/>
            <a:r>
              <a:rPr lang="en-GB"/>
              <a:t>London</a:t>
            </a:r>
          </a:p>
          <a:p>
            <a:pPr lvl="1"/>
            <a:r>
              <a:rPr lang="en-GB"/>
              <a:t>WC2A 3RJ</a:t>
            </a:r>
          </a:p>
          <a:p>
            <a:r>
              <a:rPr lang="en-GB"/>
              <a:t>CONTACT</a:t>
            </a:r>
          </a:p>
          <a:p>
            <a:pPr lvl="1"/>
            <a:r>
              <a:rPr lang="en-GB"/>
              <a:t>+44 20 7822 2000</a:t>
            </a:r>
          </a:p>
          <a:p>
            <a:pPr lvl="1"/>
            <a:r>
              <a:rPr lang="en-GB"/>
              <a:t>clerks@4newsquare.com</a:t>
            </a:r>
          </a:p>
        </p:txBody>
      </p:sp>
    </p:spTree>
    <p:extLst>
      <p:ext uri="{BB962C8B-B14F-4D97-AF65-F5344CB8AC3E}">
        <p14:creationId xmlns:p14="http://schemas.microsoft.com/office/powerpoint/2010/main" val="2035569780"/>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1E87D-5A99-5773-69AA-12228E038A3E}"/>
              </a:ext>
            </a:extLst>
          </p:cNvPr>
          <p:cNvSpPr>
            <a:spLocks noGrp="1"/>
          </p:cNvSpPr>
          <p:nvPr>
            <p:ph type="title"/>
          </p:nvPr>
        </p:nvSpPr>
        <p:spPr/>
        <p:txBody>
          <a:bodyPr/>
          <a:lstStyle/>
          <a:p>
            <a:r>
              <a:rPr lang="en-GB"/>
              <a:t>Contents</a:t>
            </a:r>
          </a:p>
        </p:txBody>
      </p:sp>
      <p:sp>
        <p:nvSpPr>
          <p:cNvPr id="3" name="Content Placeholder 2">
            <a:extLst>
              <a:ext uri="{FF2B5EF4-FFF2-40B4-BE49-F238E27FC236}">
                <a16:creationId xmlns:a16="http://schemas.microsoft.com/office/drawing/2014/main" id="{BAAD4595-10EC-7A90-2C78-CF1798FDED0E}"/>
              </a:ext>
            </a:extLst>
          </p:cNvPr>
          <p:cNvSpPr>
            <a:spLocks noGrp="1"/>
          </p:cNvSpPr>
          <p:nvPr>
            <p:ph idx="1"/>
          </p:nvPr>
        </p:nvSpPr>
        <p:spPr>
          <a:xfrm>
            <a:off x="454024" y="1750209"/>
            <a:ext cx="7258415" cy="4313312"/>
          </a:xfrm>
        </p:spPr>
        <p:txBody>
          <a:bodyPr>
            <a:noAutofit/>
          </a:bodyPr>
          <a:lstStyle/>
          <a:p>
            <a:pPr marL="285750" lvl="1" indent="-285750">
              <a:buFont typeface="Arial" panose="020B0604020202020204" pitchFamily="34" charset="0"/>
              <a:buChar char="•"/>
            </a:pPr>
            <a:r>
              <a:rPr lang="en-GB" sz="1800" b="1"/>
              <a:t>Transactions at an Undervalue </a:t>
            </a:r>
          </a:p>
          <a:p>
            <a:pPr marL="285750" lvl="1" indent="-285750">
              <a:buFont typeface="Arial" panose="020B0604020202020204" pitchFamily="34" charset="0"/>
              <a:buChar char="•"/>
            </a:pPr>
            <a:endParaRPr lang="en-GB" sz="1800" b="1"/>
          </a:p>
          <a:p>
            <a:pPr marL="285750" lvl="1" indent="-285750">
              <a:buFont typeface="Arial" panose="020B0604020202020204" pitchFamily="34" charset="0"/>
              <a:buChar char="•"/>
            </a:pPr>
            <a:r>
              <a:rPr lang="en-GB" sz="1800" b="1"/>
              <a:t>Whose transactions can be unwound? </a:t>
            </a:r>
            <a:r>
              <a:rPr lang="en-GB" sz="1800" b="1" i="1"/>
              <a:t>Invest Bank v El-Husseini</a:t>
            </a:r>
            <a:r>
              <a:rPr lang="en-GB" sz="1800" b="1"/>
              <a:t> </a:t>
            </a:r>
          </a:p>
          <a:p>
            <a:pPr marL="285750" lvl="1" indent="-285750">
              <a:buFont typeface="Arial" panose="020B0604020202020204" pitchFamily="34" charset="0"/>
              <a:buChar char="•"/>
            </a:pPr>
            <a:endParaRPr lang="en-GB" sz="1800" b="1"/>
          </a:p>
          <a:p>
            <a:pPr marL="285750" lvl="1" indent="-285750">
              <a:buFont typeface="Arial" panose="020B0604020202020204" pitchFamily="34" charset="0"/>
              <a:buChar char="•"/>
            </a:pPr>
            <a:r>
              <a:rPr lang="en-GB" sz="1800" b="1"/>
              <a:t>Extra-territorial Effect</a:t>
            </a:r>
          </a:p>
          <a:p>
            <a:pPr marL="285750" lvl="1" indent="-285750">
              <a:buFont typeface="Arial" panose="020B0604020202020204" pitchFamily="34" charset="0"/>
              <a:buChar char="•"/>
            </a:pPr>
            <a:endParaRPr lang="en-GB" sz="1800" b="1"/>
          </a:p>
          <a:p>
            <a:pPr marL="285750" lvl="1" indent="-285750">
              <a:buFont typeface="Arial" panose="020B0604020202020204" pitchFamily="34" charset="0"/>
              <a:buChar char="•"/>
            </a:pPr>
            <a:r>
              <a:rPr lang="en-GB" sz="1800" b="1"/>
              <a:t>Remedy</a:t>
            </a:r>
          </a:p>
          <a:p>
            <a:pPr marL="285750" lvl="1" indent="-285750">
              <a:buFont typeface="Arial" panose="020B0604020202020204" pitchFamily="34" charset="0"/>
              <a:buChar char="•"/>
            </a:pPr>
            <a:endParaRPr lang="en-GB" sz="1800" b="1"/>
          </a:p>
          <a:p>
            <a:pPr marL="285750" lvl="1" indent="-285750">
              <a:buFont typeface="Arial" panose="020B0604020202020204" pitchFamily="34" charset="0"/>
              <a:buChar char="•"/>
            </a:pPr>
            <a:r>
              <a:rPr lang="en-GB" sz="1800" b="1"/>
              <a:t>Defences</a:t>
            </a:r>
          </a:p>
        </p:txBody>
      </p:sp>
      <p:sp>
        <p:nvSpPr>
          <p:cNvPr id="4" name="Footer Placeholder 3">
            <a:extLst>
              <a:ext uri="{FF2B5EF4-FFF2-40B4-BE49-F238E27FC236}">
                <a16:creationId xmlns:a16="http://schemas.microsoft.com/office/drawing/2014/main" id="{93A19124-67E2-097C-7487-6B7EE59F13C2}"/>
              </a:ext>
            </a:extLst>
          </p:cNvPr>
          <p:cNvSpPr>
            <a:spLocks noGrp="1"/>
          </p:cNvSpPr>
          <p:nvPr>
            <p:ph type="ftr" sz="quarter" idx="11"/>
          </p:nvPr>
        </p:nvSpPr>
        <p:spPr/>
        <p:txBody>
          <a:bodyPr/>
          <a:lstStyle/>
          <a:p>
            <a:r>
              <a:rPr lang="en-GB"/>
              <a:t>&lt;Footer&gt;</a:t>
            </a:r>
          </a:p>
        </p:txBody>
      </p:sp>
      <p:sp>
        <p:nvSpPr>
          <p:cNvPr id="5" name="Slide Number Placeholder 4">
            <a:extLst>
              <a:ext uri="{FF2B5EF4-FFF2-40B4-BE49-F238E27FC236}">
                <a16:creationId xmlns:a16="http://schemas.microsoft.com/office/drawing/2014/main" id="{7EB04DEF-2717-885A-64B9-E8D914F083EB}"/>
              </a:ext>
            </a:extLst>
          </p:cNvPr>
          <p:cNvSpPr>
            <a:spLocks noGrp="1"/>
          </p:cNvSpPr>
          <p:nvPr>
            <p:ph type="sldNum" sz="quarter" idx="12"/>
          </p:nvPr>
        </p:nvSpPr>
        <p:spPr/>
        <p:txBody>
          <a:bodyPr/>
          <a:lstStyle/>
          <a:p>
            <a:fld id="{11A30279-D8C7-9B47-A7D3-FD98E14A6E00}" type="slidenum">
              <a:rPr lang="en-GB" smtClean="0"/>
              <a:t>3</a:t>
            </a:fld>
            <a:endParaRPr lang="en-GB"/>
          </a:p>
        </p:txBody>
      </p:sp>
    </p:spTree>
    <p:extLst>
      <p:ext uri="{BB962C8B-B14F-4D97-AF65-F5344CB8AC3E}">
        <p14:creationId xmlns:p14="http://schemas.microsoft.com/office/powerpoint/2010/main" val="2664878263"/>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3C2D71D-BAE1-6540-0171-B846416D4EB5}"/>
              </a:ext>
            </a:extLst>
          </p:cNvPr>
          <p:cNvSpPr>
            <a:spLocks noGrp="1"/>
          </p:cNvSpPr>
          <p:nvPr>
            <p:ph type="body" sz="quarter" idx="10"/>
          </p:nvPr>
        </p:nvSpPr>
        <p:spPr>
          <a:xfrm>
            <a:off x="876131" y="2139488"/>
            <a:ext cx="6071810" cy="3871568"/>
          </a:xfrm>
        </p:spPr>
        <p:txBody>
          <a:bodyPr/>
          <a:lstStyle/>
          <a:p>
            <a:pPr lvl="0"/>
            <a:r>
              <a:rPr lang="en-GB" sz="3000"/>
              <a:t>Key Principles</a:t>
            </a:r>
          </a:p>
        </p:txBody>
      </p:sp>
    </p:spTree>
    <p:extLst>
      <p:ext uri="{BB962C8B-B14F-4D97-AF65-F5344CB8AC3E}">
        <p14:creationId xmlns:p14="http://schemas.microsoft.com/office/powerpoint/2010/main" val="273077201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1E87D-5A99-5773-69AA-12228E038A3E}"/>
              </a:ext>
            </a:extLst>
          </p:cNvPr>
          <p:cNvSpPr>
            <a:spLocks noGrp="1"/>
          </p:cNvSpPr>
          <p:nvPr>
            <p:ph type="title"/>
          </p:nvPr>
        </p:nvSpPr>
        <p:spPr/>
        <p:txBody>
          <a:bodyPr/>
          <a:lstStyle/>
          <a:p>
            <a:r>
              <a:rPr lang="en-GB"/>
              <a:t>s.423 IA 86 </a:t>
            </a:r>
          </a:p>
        </p:txBody>
      </p:sp>
      <p:sp>
        <p:nvSpPr>
          <p:cNvPr id="3" name="Content Placeholder 2">
            <a:extLst>
              <a:ext uri="{FF2B5EF4-FFF2-40B4-BE49-F238E27FC236}">
                <a16:creationId xmlns:a16="http://schemas.microsoft.com/office/drawing/2014/main" id="{BAAD4595-10EC-7A90-2C78-CF1798FDED0E}"/>
              </a:ext>
            </a:extLst>
          </p:cNvPr>
          <p:cNvSpPr>
            <a:spLocks noGrp="1"/>
          </p:cNvSpPr>
          <p:nvPr>
            <p:ph idx="1"/>
          </p:nvPr>
        </p:nvSpPr>
        <p:spPr>
          <a:xfrm>
            <a:off x="454024" y="1131757"/>
            <a:ext cx="11088402" cy="4931764"/>
          </a:xfrm>
        </p:spPr>
        <p:txBody>
          <a:bodyPr>
            <a:noAutofit/>
          </a:bodyPr>
          <a:lstStyle/>
          <a:p>
            <a:pPr lvl="1"/>
            <a:r>
              <a:rPr lang="en-GB"/>
              <a:t>(1)This section relates to </a:t>
            </a:r>
            <a:r>
              <a:rPr lang="en-GB" u="sng"/>
              <a:t>transactions entered into at an undervalue</a:t>
            </a:r>
            <a:r>
              <a:rPr lang="en-GB"/>
              <a:t>; and a person enters into such a transaction with another person if—</a:t>
            </a:r>
          </a:p>
          <a:p>
            <a:pPr marL="900113" lvl="1"/>
            <a:r>
              <a:rPr lang="en-GB"/>
              <a:t>	(a)he makes a gift to the other person or he otherwise enters into a transaction with the other on terms that provide for him to receive no consideration; …</a:t>
            </a:r>
          </a:p>
          <a:p>
            <a:pPr marL="900113" lvl="1"/>
            <a:r>
              <a:rPr lang="en-GB"/>
              <a:t>(c)he enters into a transaction with the other for a consideration the value of which, in money or money’s worth, is significantly less than the value, in money or money’s worth, of the consideration provided by himself.</a:t>
            </a:r>
          </a:p>
          <a:p>
            <a:pPr lvl="1"/>
            <a:r>
              <a:rPr lang="en-GB"/>
              <a:t>(2)Where a person has entered into such a transaction, the court may, if satisfied under the next subsection, make such order as it thinks fit for—</a:t>
            </a:r>
          </a:p>
          <a:p>
            <a:pPr marL="900113" lvl="1"/>
            <a:r>
              <a:rPr lang="en-GB"/>
              <a:t>(a)restoring the position to what it would have been if the transaction had not been entered into, and</a:t>
            </a:r>
          </a:p>
          <a:p>
            <a:pPr marL="900113" lvl="1"/>
            <a:r>
              <a:rPr lang="en-GB"/>
              <a:t>(b)protecting the interests of persons who are victims of the transaction.</a:t>
            </a:r>
          </a:p>
          <a:p>
            <a:pPr lvl="1"/>
            <a:r>
              <a:rPr lang="en-GB"/>
              <a:t>(3)In the case of a person entering into such a transaction, an order shall only be made if the court is satisfied that it was entered into by him </a:t>
            </a:r>
            <a:r>
              <a:rPr lang="en-GB" b="1" u="sng"/>
              <a:t>for the purpose</a:t>
            </a:r>
            <a:r>
              <a:rPr lang="en-GB"/>
              <a:t>—</a:t>
            </a:r>
          </a:p>
          <a:p>
            <a:pPr marL="809625" lvl="1"/>
            <a:r>
              <a:rPr lang="en-GB"/>
              <a:t>(a)of putting assets beyond the reach of a person who is making, or may at some time make, a claim against him, or</a:t>
            </a:r>
          </a:p>
          <a:p>
            <a:pPr marL="809625" lvl="1"/>
            <a:r>
              <a:rPr lang="en-GB"/>
              <a:t>(b)of otherwise prejudicing the interests of such a person in relation to the claim which he is making or may make. … </a:t>
            </a:r>
          </a:p>
          <a:p>
            <a:pPr lvl="1"/>
            <a:r>
              <a:rPr lang="en-GB"/>
              <a:t>(5)In relation to a transaction at an undervalue, references here and below to a victim of the transaction are to a person who is, or is capable of being, prejudiced by it; and in the following two sections the person entering into the transaction is referred to as “the debtor”.</a:t>
            </a:r>
          </a:p>
        </p:txBody>
      </p:sp>
      <p:sp>
        <p:nvSpPr>
          <p:cNvPr id="4" name="Footer Placeholder 3">
            <a:extLst>
              <a:ext uri="{FF2B5EF4-FFF2-40B4-BE49-F238E27FC236}">
                <a16:creationId xmlns:a16="http://schemas.microsoft.com/office/drawing/2014/main" id="{93A19124-67E2-097C-7487-6B7EE59F13C2}"/>
              </a:ext>
            </a:extLst>
          </p:cNvPr>
          <p:cNvSpPr>
            <a:spLocks noGrp="1"/>
          </p:cNvSpPr>
          <p:nvPr>
            <p:ph type="ftr" sz="quarter" idx="11"/>
          </p:nvPr>
        </p:nvSpPr>
        <p:spPr/>
        <p:txBody>
          <a:bodyPr/>
          <a:lstStyle/>
          <a:p>
            <a:r>
              <a:rPr lang="en-GB"/>
              <a:t>&lt;Footer&gt;</a:t>
            </a:r>
          </a:p>
        </p:txBody>
      </p:sp>
      <p:sp>
        <p:nvSpPr>
          <p:cNvPr id="5" name="Slide Number Placeholder 4">
            <a:extLst>
              <a:ext uri="{FF2B5EF4-FFF2-40B4-BE49-F238E27FC236}">
                <a16:creationId xmlns:a16="http://schemas.microsoft.com/office/drawing/2014/main" id="{7EB04DEF-2717-885A-64B9-E8D914F083EB}"/>
              </a:ext>
            </a:extLst>
          </p:cNvPr>
          <p:cNvSpPr>
            <a:spLocks noGrp="1"/>
          </p:cNvSpPr>
          <p:nvPr>
            <p:ph type="sldNum" sz="quarter" idx="12"/>
          </p:nvPr>
        </p:nvSpPr>
        <p:spPr/>
        <p:txBody>
          <a:bodyPr/>
          <a:lstStyle/>
          <a:p>
            <a:fld id="{11A30279-D8C7-9B47-A7D3-FD98E14A6E00}" type="slidenum">
              <a:rPr lang="en-GB" smtClean="0"/>
              <a:t>5</a:t>
            </a:fld>
            <a:endParaRPr lang="en-GB"/>
          </a:p>
        </p:txBody>
      </p:sp>
    </p:spTree>
    <p:extLst>
      <p:ext uri="{BB962C8B-B14F-4D97-AF65-F5344CB8AC3E}">
        <p14:creationId xmlns:p14="http://schemas.microsoft.com/office/powerpoint/2010/main" val="3044237861"/>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D0B6A-639D-7321-72AA-54DF65B3452F}"/>
              </a:ext>
            </a:extLst>
          </p:cNvPr>
          <p:cNvSpPr>
            <a:spLocks noGrp="1"/>
          </p:cNvSpPr>
          <p:nvPr>
            <p:ph type="title"/>
          </p:nvPr>
        </p:nvSpPr>
        <p:spPr/>
        <p:txBody>
          <a:bodyPr/>
          <a:lstStyle/>
          <a:p>
            <a:r>
              <a:rPr lang="en-GB"/>
              <a:t>What is a Transaction at an Undervalue? </a:t>
            </a:r>
          </a:p>
        </p:txBody>
      </p:sp>
      <p:sp>
        <p:nvSpPr>
          <p:cNvPr id="3" name="Content Placeholder 2">
            <a:extLst>
              <a:ext uri="{FF2B5EF4-FFF2-40B4-BE49-F238E27FC236}">
                <a16:creationId xmlns:a16="http://schemas.microsoft.com/office/drawing/2014/main" id="{16486AB1-3947-F25F-EB3F-7646FFD729A6}"/>
              </a:ext>
            </a:extLst>
          </p:cNvPr>
          <p:cNvSpPr>
            <a:spLocks noGrp="1"/>
          </p:cNvSpPr>
          <p:nvPr>
            <p:ph idx="1"/>
          </p:nvPr>
        </p:nvSpPr>
        <p:spPr>
          <a:xfrm>
            <a:off x="454025" y="1750209"/>
            <a:ext cx="10899774" cy="4050000"/>
          </a:xfrm>
        </p:spPr>
        <p:txBody>
          <a:bodyPr>
            <a:normAutofit/>
          </a:bodyPr>
          <a:lstStyle/>
          <a:p>
            <a:pPr marL="285750" indent="-285750">
              <a:buFont typeface="Arial" panose="020B0604020202020204" pitchFamily="34" charset="0"/>
              <a:buChar char="•"/>
            </a:pPr>
            <a:r>
              <a:rPr lang="en-GB"/>
              <a:t>Statutory language in s.423, s.238, s.399 similar</a:t>
            </a:r>
          </a:p>
          <a:p>
            <a:pPr marL="285750" indent="-285750">
              <a:buFont typeface="Arial" panose="020B0604020202020204" pitchFamily="34" charset="0"/>
              <a:buChar char="•"/>
            </a:pPr>
            <a:r>
              <a:rPr lang="en-GB"/>
              <a:t>(a) – “gift”, or “no consideration”</a:t>
            </a:r>
          </a:p>
          <a:p>
            <a:pPr marL="609750" lvl="3" indent="-285750"/>
            <a:r>
              <a:rPr lang="en-GB"/>
              <a:t>Consideration is any promise of benefit to promisee or detriment to promisor given as </a:t>
            </a:r>
            <a:r>
              <a:rPr lang="en-GB" i="1"/>
              <a:t>quid pro quo</a:t>
            </a:r>
            <a:r>
              <a:rPr lang="en-GB"/>
              <a:t>. E.g. Promising not to pursue a divorce </a:t>
            </a:r>
            <a:r>
              <a:rPr lang="it-IT" i="1"/>
              <a:t>Papanicola v Fagan </a:t>
            </a:r>
            <a:r>
              <a:rPr lang="it-IT"/>
              <a:t>[2009] B.P.I.R. 320 </a:t>
            </a:r>
            <a:endParaRPr lang="en-GB"/>
          </a:p>
          <a:p>
            <a:pPr marL="285750" indent="-285750">
              <a:buFont typeface="Arial" panose="020B0604020202020204" pitchFamily="34" charset="0"/>
              <a:buChar char="•"/>
            </a:pPr>
            <a:r>
              <a:rPr lang="en-GB"/>
              <a:t>(b) “marriage consideration” </a:t>
            </a:r>
          </a:p>
          <a:p>
            <a:pPr marL="285750" indent="-285750">
              <a:buFont typeface="Arial" panose="020B0604020202020204" pitchFamily="34" charset="0"/>
              <a:buChar char="•"/>
            </a:pPr>
            <a:r>
              <a:rPr lang="en-GB"/>
              <a:t>(c) – consideration which in money, or money’s worth is significantly less than counter-consideration</a:t>
            </a:r>
          </a:p>
          <a:p>
            <a:pPr marL="609750" lvl="3" indent="-285750"/>
            <a:r>
              <a:rPr lang="en-GB"/>
              <a:t>Value as at date of transaction</a:t>
            </a:r>
          </a:p>
          <a:p>
            <a:pPr marL="609750" lvl="3" indent="-285750"/>
            <a:r>
              <a:rPr lang="en-GB"/>
              <a:t>Value is assessed from the debtor’s point of view </a:t>
            </a:r>
            <a:r>
              <a:rPr lang="en-GB" i="1"/>
              <a:t>Re Thoars </a:t>
            </a:r>
            <a:r>
              <a:rPr lang="en-GB"/>
              <a:t>[2004] EWCA Civ 800, [102]</a:t>
            </a:r>
            <a:r>
              <a:rPr lang="en-GB" i="1"/>
              <a:t> </a:t>
            </a:r>
            <a:endParaRPr lang="en-GB"/>
          </a:p>
          <a:p>
            <a:pPr marL="609750" lvl="3" indent="-285750"/>
            <a:r>
              <a:rPr lang="en-GB"/>
              <a:t>Value assessed in “money” or “money’s worth” – mere factual benefit not enough. There must be some contractual benefit. </a:t>
            </a:r>
            <a:r>
              <a:rPr lang="en-GB" i="1"/>
              <a:t>Re Claridge </a:t>
            </a:r>
            <a:r>
              <a:rPr lang="en-GB"/>
              <a:t>[2011] EWHC 2047 (Ch) [40]</a:t>
            </a:r>
          </a:p>
          <a:p>
            <a:pPr marL="609750" lvl="3" indent="-285750"/>
            <a:r>
              <a:rPr lang="en-GB"/>
              <a:t>If Court can precisely value, that is ideal. But not necessary </a:t>
            </a:r>
            <a:r>
              <a:rPr lang="en-GB" i="1"/>
              <a:t>Re Thoars </a:t>
            </a:r>
            <a:r>
              <a:rPr lang="en-GB"/>
              <a:t>[2004] EWCA Civ 800 [101] – [108]</a:t>
            </a:r>
          </a:p>
          <a:p>
            <a:pPr marL="609750" lvl="3" indent="-285750"/>
            <a:endParaRPr lang="en-GB"/>
          </a:p>
          <a:p>
            <a:pPr marL="609750" lvl="3" indent="-285750"/>
            <a:endParaRPr lang="en-GB"/>
          </a:p>
        </p:txBody>
      </p:sp>
      <p:sp>
        <p:nvSpPr>
          <p:cNvPr id="4" name="Footer Placeholder 3">
            <a:extLst>
              <a:ext uri="{FF2B5EF4-FFF2-40B4-BE49-F238E27FC236}">
                <a16:creationId xmlns:a16="http://schemas.microsoft.com/office/drawing/2014/main" id="{55D4C880-DAF9-DE41-CDF9-76AFEDC85DAC}"/>
              </a:ext>
            </a:extLst>
          </p:cNvPr>
          <p:cNvSpPr>
            <a:spLocks noGrp="1"/>
          </p:cNvSpPr>
          <p:nvPr>
            <p:ph type="ftr" sz="quarter" idx="11"/>
          </p:nvPr>
        </p:nvSpPr>
        <p:spPr/>
        <p:txBody>
          <a:bodyPr/>
          <a:lstStyle/>
          <a:p>
            <a:r>
              <a:rPr lang="en-GB"/>
              <a:t>&lt;Footer&gt;</a:t>
            </a:r>
          </a:p>
        </p:txBody>
      </p:sp>
      <p:sp>
        <p:nvSpPr>
          <p:cNvPr id="5" name="Slide Number Placeholder 4">
            <a:extLst>
              <a:ext uri="{FF2B5EF4-FFF2-40B4-BE49-F238E27FC236}">
                <a16:creationId xmlns:a16="http://schemas.microsoft.com/office/drawing/2014/main" id="{F78F588C-566B-5151-452C-CA40B733A55D}"/>
              </a:ext>
            </a:extLst>
          </p:cNvPr>
          <p:cNvSpPr>
            <a:spLocks noGrp="1"/>
          </p:cNvSpPr>
          <p:nvPr>
            <p:ph type="sldNum" sz="quarter" idx="12"/>
          </p:nvPr>
        </p:nvSpPr>
        <p:spPr/>
        <p:txBody>
          <a:bodyPr/>
          <a:lstStyle/>
          <a:p>
            <a:fld id="{11A30279-D8C7-9B47-A7D3-FD98E14A6E00}" type="slidenum">
              <a:rPr lang="en-GB" smtClean="0"/>
              <a:t>6</a:t>
            </a:fld>
            <a:endParaRPr lang="en-GB"/>
          </a:p>
        </p:txBody>
      </p:sp>
    </p:spTree>
    <p:extLst>
      <p:ext uri="{BB962C8B-B14F-4D97-AF65-F5344CB8AC3E}">
        <p14:creationId xmlns:p14="http://schemas.microsoft.com/office/powerpoint/2010/main" val="262361068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8A7DB1-4974-1F4F-23A6-6D3D25F5292D}"/>
              </a:ext>
            </a:extLst>
          </p:cNvPr>
          <p:cNvSpPr>
            <a:spLocks noGrp="1"/>
          </p:cNvSpPr>
          <p:nvPr>
            <p:ph type="title"/>
          </p:nvPr>
        </p:nvSpPr>
        <p:spPr/>
        <p:txBody>
          <a:bodyPr/>
          <a:lstStyle/>
          <a:p>
            <a:r>
              <a:rPr lang="en-GB"/>
              <a:t>“Victim”</a:t>
            </a:r>
          </a:p>
        </p:txBody>
      </p:sp>
      <p:sp>
        <p:nvSpPr>
          <p:cNvPr id="3" name="Content Placeholder 2">
            <a:extLst>
              <a:ext uri="{FF2B5EF4-FFF2-40B4-BE49-F238E27FC236}">
                <a16:creationId xmlns:a16="http://schemas.microsoft.com/office/drawing/2014/main" id="{1BF18A7E-8B36-4A91-A7E4-0EEC3579283F}"/>
              </a:ext>
            </a:extLst>
          </p:cNvPr>
          <p:cNvSpPr>
            <a:spLocks noGrp="1"/>
          </p:cNvSpPr>
          <p:nvPr>
            <p:ph idx="1"/>
          </p:nvPr>
        </p:nvSpPr>
        <p:spPr>
          <a:xfrm>
            <a:off x="454025" y="1750209"/>
            <a:ext cx="10899774" cy="4050000"/>
          </a:xfrm>
        </p:spPr>
        <p:txBody>
          <a:bodyPr/>
          <a:lstStyle/>
          <a:p>
            <a:r>
              <a:rPr lang="en-GB"/>
              <a:t>s.423(5):</a:t>
            </a:r>
          </a:p>
          <a:p>
            <a:pPr marL="809625"/>
            <a:r>
              <a:rPr lang="en-GB" b="0">
                <a:latin typeface="+mn-lt"/>
              </a:rPr>
              <a:t>“(5)In relation to a transaction at an undervalue, references here and below to a victim of the transaction are to a person who is, or is capable of being, prejudiced by it; and in the following two sections the person entering into the transaction is referred to as “the debtor”.”</a:t>
            </a:r>
          </a:p>
          <a:p>
            <a:pPr marL="809625"/>
            <a:endParaRPr lang="en-GB" b="0">
              <a:latin typeface="+mn-lt"/>
            </a:endParaRPr>
          </a:p>
          <a:p>
            <a:pPr marL="285750" indent="-285750">
              <a:buFont typeface="Arial" panose="020B0604020202020204" pitchFamily="34" charset="0"/>
              <a:buChar char="•"/>
            </a:pPr>
            <a:r>
              <a:rPr lang="en-GB"/>
              <a:t>Applicant can be any “victim” of a transaction:</a:t>
            </a:r>
          </a:p>
          <a:p>
            <a:pPr marL="609750" lvl="3" indent="-285750"/>
            <a:r>
              <a:rPr lang="en-GB" i="1"/>
              <a:t>“</a:t>
            </a:r>
            <a:r>
              <a:rPr lang="en-GB" b="0" i="1">
                <a:solidFill>
                  <a:srgbClr val="000000"/>
                </a:solidFill>
                <a:effectLst/>
              </a:rPr>
              <a:t>a person who is, or is capable of being, prejudiced by [the transaction at an undervalue]”</a:t>
            </a:r>
          </a:p>
          <a:p>
            <a:pPr marL="609750" lvl="3" indent="-285750"/>
            <a:r>
              <a:rPr lang="en-GB">
                <a:solidFill>
                  <a:srgbClr val="000000"/>
                </a:solidFill>
              </a:rPr>
              <a:t>Need not be a direct creditor </a:t>
            </a:r>
            <a:r>
              <a:rPr lang="en-GB" i="1">
                <a:solidFill>
                  <a:srgbClr val="000000"/>
                </a:solidFill>
              </a:rPr>
              <a:t>Fortress v Blue Sky </a:t>
            </a:r>
            <a:r>
              <a:rPr lang="en-GB">
                <a:solidFill>
                  <a:srgbClr val="000000"/>
                </a:solidFill>
              </a:rPr>
              <a:t>[2013] EWHC 14 (Comm) [109]</a:t>
            </a:r>
            <a:endParaRPr lang="en-GB"/>
          </a:p>
          <a:p>
            <a:endParaRPr lang="en-GB" b="0"/>
          </a:p>
        </p:txBody>
      </p:sp>
      <p:sp>
        <p:nvSpPr>
          <p:cNvPr id="4" name="Footer Placeholder 3">
            <a:extLst>
              <a:ext uri="{FF2B5EF4-FFF2-40B4-BE49-F238E27FC236}">
                <a16:creationId xmlns:a16="http://schemas.microsoft.com/office/drawing/2014/main" id="{33A2270A-A628-E189-2D15-BF8EC711F9D5}"/>
              </a:ext>
            </a:extLst>
          </p:cNvPr>
          <p:cNvSpPr>
            <a:spLocks noGrp="1"/>
          </p:cNvSpPr>
          <p:nvPr>
            <p:ph type="ftr" sz="quarter" idx="11"/>
          </p:nvPr>
        </p:nvSpPr>
        <p:spPr/>
        <p:txBody>
          <a:bodyPr/>
          <a:lstStyle/>
          <a:p>
            <a:r>
              <a:rPr lang="en-GB"/>
              <a:t>&lt;Footer&gt;</a:t>
            </a:r>
          </a:p>
        </p:txBody>
      </p:sp>
      <p:sp>
        <p:nvSpPr>
          <p:cNvPr id="5" name="Slide Number Placeholder 4">
            <a:extLst>
              <a:ext uri="{FF2B5EF4-FFF2-40B4-BE49-F238E27FC236}">
                <a16:creationId xmlns:a16="http://schemas.microsoft.com/office/drawing/2014/main" id="{B5C19843-D5F4-0FBC-E2BE-3EDBA7A3015B}"/>
              </a:ext>
            </a:extLst>
          </p:cNvPr>
          <p:cNvSpPr>
            <a:spLocks noGrp="1"/>
          </p:cNvSpPr>
          <p:nvPr>
            <p:ph type="sldNum" sz="quarter" idx="12"/>
          </p:nvPr>
        </p:nvSpPr>
        <p:spPr/>
        <p:txBody>
          <a:bodyPr/>
          <a:lstStyle/>
          <a:p>
            <a:fld id="{11A30279-D8C7-9B47-A7D3-FD98E14A6E00}" type="slidenum">
              <a:rPr lang="en-GB" smtClean="0"/>
              <a:t>7</a:t>
            </a:fld>
            <a:endParaRPr lang="en-GB"/>
          </a:p>
        </p:txBody>
      </p:sp>
    </p:spTree>
    <p:extLst>
      <p:ext uri="{BB962C8B-B14F-4D97-AF65-F5344CB8AC3E}">
        <p14:creationId xmlns:p14="http://schemas.microsoft.com/office/powerpoint/2010/main" val="251619846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981D7E-2883-108F-ED5A-E0FE1052C078}"/>
              </a:ext>
            </a:extLst>
          </p:cNvPr>
          <p:cNvSpPr>
            <a:spLocks noGrp="1"/>
          </p:cNvSpPr>
          <p:nvPr>
            <p:ph type="title"/>
          </p:nvPr>
        </p:nvSpPr>
        <p:spPr/>
        <p:txBody>
          <a:bodyPr/>
          <a:lstStyle/>
          <a:p>
            <a:r>
              <a:rPr lang="en-GB"/>
              <a:t>“Purpose” in s.423</a:t>
            </a:r>
          </a:p>
        </p:txBody>
      </p:sp>
      <p:sp>
        <p:nvSpPr>
          <p:cNvPr id="3" name="Content Placeholder 2">
            <a:extLst>
              <a:ext uri="{FF2B5EF4-FFF2-40B4-BE49-F238E27FC236}">
                <a16:creationId xmlns:a16="http://schemas.microsoft.com/office/drawing/2014/main" id="{54FE9FDE-BB65-DCA8-7987-C8CA5EE40260}"/>
              </a:ext>
            </a:extLst>
          </p:cNvPr>
          <p:cNvSpPr>
            <a:spLocks noGrp="1"/>
          </p:cNvSpPr>
          <p:nvPr>
            <p:ph idx="1"/>
          </p:nvPr>
        </p:nvSpPr>
        <p:spPr>
          <a:xfrm>
            <a:off x="454024" y="1206707"/>
            <a:ext cx="11140567" cy="4894289"/>
          </a:xfrm>
        </p:spPr>
        <p:txBody>
          <a:bodyPr>
            <a:normAutofit fontScale="92500" lnSpcReduction="10000"/>
          </a:bodyPr>
          <a:lstStyle/>
          <a:p>
            <a:pPr lvl="1"/>
            <a:r>
              <a:rPr lang="en-GB"/>
              <a:t>s.423(3) </a:t>
            </a:r>
            <a:r>
              <a:rPr lang="en-GB" i="1"/>
              <a:t>In the case of a person entering into such a transaction, an order shall only be made if the court is satisfied that it was entered into by him </a:t>
            </a:r>
            <a:r>
              <a:rPr lang="en-GB" b="1" i="1" u="sng"/>
              <a:t>for the purpose</a:t>
            </a:r>
            <a:r>
              <a:rPr lang="en-GB" i="1"/>
              <a:t>—</a:t>
            </a:r>
          </a:p>
          <a:p>
            <a:pPr marL="809625" lvl="1"/>
            <a:r>
              <a:rPr lang="en-GB" i="1"/>
              <a:t>(a)of putting assets beyond the reach of a person who is making, or may at some time make, a claim against him, or</a:t>
            </a:r>
          </a:p>
          <a:p>
            <a:pPr marL="809625" lvl="1"/>
            <a:r>
              <a:rPr lang="en-GB" i="1"/>
              <a:t>(b)of otherwise prejudicing the interests of such a person in relation to the claim which he is making or may make. … </a:t>
            </a:r>
          </a:p>
          <a:p>
            <a:pPr marL="285750" indent="-285750">
              <a:buFont typeface="Arial" panose="020B0604020202020204" pitchFamily="34" charset="0"/>
              <a:buChar char="•"/>
            </a:pPr>
            <a:r>
              <a:rPr lang="en-GB"/>
              <a:t>Person who is or </a:t>
            </a:r>
            <a:r>
              <a:rPr lang="en-GB" i="1"/>
              <a:t>may at some time </a:t>
            </a:r>
            <a:r>
              <a:rPr lang="en-GB"/>
              <a:t>make a claim against Debtor</a:t>
            </a:r>
          </a:p>
          <a:p>
            <a:pPr marL="609750" lvl="3" indent="-285750"/>
            <a:r>
              <a:rPr lang="en-GB"/>
              <a:t>The “Purpose” need not be targeted at the “victim” bringing the s.423 Claim. </a:t>
            </a:r>
          </a:p>
          <a:p>
            <a:pPr marL="609750" lvl="3" indent="-285750"/>
            <a:r>
              <a:rPr lang="en-GB"/>
              <a:t>The “purpose” can be targeted at any person who </a:t>
            </a:r>
            <a:r>
              <a:rPr lang="en-GB" i="1"/>
              <a:t>may</a:t>
            </a:r>
            <a:r>
              <a:rPr lang="en-GB"/>
              <a:t> make a claim-  </a:t>
            </a:r>
            <a:r>
              <a:rPr lang="en-GB" i="1"/>
              <a:t>4</a:t>
            </a:r>
            <a:r>
              <a:rPr lang="sv-SE" i="1"/>
              <a:t>Eng v Harper </a:t>
            </a:r>
            <a:r>
              <a:rPr lang="sv-SE"/>
              <a:t>[2009] EWHC 2633 (Ch) [22]</a:t>
            </a:r>
          </a:p>
          <a:p>
            <a:pPr lvl="3" indent="0">
              <a:buNone/>
            </a:pPr>
            <a:endParaRPr lang="en-GB"/>
          </a:p>
          <a:p>
            <a:pPr marL="285750" indent="-285750">
              <a:buFont typeface="Arial" panose="020B0604020202020204" pitchFamily="34" charset="0"/>
              <a:buChar char="•"/>
            </a:pPr>
            <a:r>
              <a:rPr lang="en-GB"/>
              <a:t>“A” purpose is sufficient. Need not be the “dominant” purpose</a:t>
            </a:r>
            <a:endParaRPr lang="en-GB" b="0"/>
          </a:p>
          <a:p>
            <a:pPr marL="609750" lvl="3" indent="-285750"/>
            <a:r>
              <a:rPr lang="en-GB"/>
              <a:t> </a:t>
            </a:r>
            <a:r>
              <a:rPr lang="en-GB" i="1" err="1"/>
              <a:t>JSC BTA Bank v Ablyazov </a:t>
            </a:r>
            <a:r>
              <a:rPr lang="en-GB"/>
              <a:t>[2018] EWCA Civ 1176 [13] – [14]</a:t>
            </a:r>
          </a:p>
          <a:p>
            <a:pPr lvl="3" indent="0">
              <a:buNone/>
            </a:pPr>
            <a:endParaRPr lang="en-GB"/>
          </a:p>
          <a:p>
            <a:pPr marL="285750" indent="-285750">
              <a:buFont typeface="Arial" panose="020B0604020202020204" pitchFamily="34" charset="0"/>
              <a:buChar char="•"/>
            </a:pPr>
            <a:r>
              <a:rPr lang="en-GB"/>
              <a:t>Cannot merely be a foreseeable consequence </a:t>
            </a:r>
          </a:p>
          <a:p>
            <a:pPr marL="609750" lvl="3" indent="-285750"/>
            <a:r>
              <a:rPr lang="en-GB" i="1"/>
              <a:t>Ablyazov </a:t>
            </a:r>
            <a:r>
              <a:rPr lang="en-GB"/>
              <a:t>[15] – [16]. But can </a:t>
            </a:r>
            <a:r>
              <a:rPr lang="en-GB" i="1"/>
              <a:t>infer</a:t>
            </a:r>
            <a:r>
              <a:rPr lang="en-GB"/>
              <a:t> purpose from something being a foreseeable consequence.</a:t>
            </a:r>
          </a:p>
          <a:p>
            <a:pPr marL="609750" lvl="3" indent="-285750"/>
            <a:r>
              <a:rPr lang="en-GB"/>
              <a:t>A useful test can be asking if the transactions would have been entered into in any event </a:t>
            </a:r>
            <a:r>
              <a:rPr lang="en-GB" i="1" err="1"/>
              <a:t>JSC Mehdunarodniy Promyshlenniy Bank v Pugachev </a:t>
            </a:r>
            <a:r>
              <a:rPr lang="en-GB"/>
              <a:t>[2017] EWHC 2426 [433]</a:t>
            </a:r>
          </a:p>
        </p:txBody>
      </p:sp>
      <p:sp>
        <p:nvSpPr>
          <p:cNvPr id="4" name="Footer Placeholder 3">
            <a:extLst>
              <a:ext uri="{FF2B5EF4-FFF2-40B4-BE49-F238E27FC236}">
                <a16:creationId xmlns:a16="http://schemas.microsoft.com/office/drawing/2014/main" id="{4B804329-507E-0513-D3D9-5A9A109027C1}"/>
              </a:ext>
            </a:extLst>
          </p:cNvPr>
          <p:cNvSpPr>
            <a:spLocks noGrp="1"/>
          </p:cNvSpPr>
          <p:nvPr>
            <p:ph type="ftr" sz="quarter" idx="11"/>
          </p:nvPr>
        </p:nvSpPr>
        <p:spPr/>
        <p:txBody>
          <a:bodyPr/>
          <a:lstStyle/>
          <a:p>
            <a:r>
              <a:rPr lang="en-GB"/>
              <a:t>&lt;Footer&gt;</a:t>
            </a:r>
          </a:p>
        </p:txBody>
      </p:sp>
      <p:sp>
        <p:nvSpPr>
          <p:cNvPr id="5" name="Slide Number Placeholder 4">
            <a:extLst>
              <a:ext uri="{FF2B5EF4-FFF2-40B4-BE49-F238E27FC236}">
                <a16:creationId xmlns:a16="http://schemas.microsoft.com/office/drawing/2014/main" id="{08C3426D-575C-648D-D4CF-EA2902BE6BB5}"/>
              </a:ext>
            </a:extLst>
          </p:cNvPr>
          <p:cNvSpPr>
            <a:spLocks noGrp="1"/>
          </p:cNvSpPr>
          <p:nvPr>
            <p:ph type="sldNum" sz="quarter" idx="12"/>
          </p:nvPr>
        </p:nvSpPr>
        <p:spPr/>
        <p:txBody>
          <a:bodyPr/>
          <a:lstStyle/>
          <a:p>
            <a:fld id="{11A30279-D8C7-9B47-A7D3-FD98E14A6E00}" type="slidenum">
              <a:rPr lang="en-GB" smtClean="0"/>
              <a:t>8</a:t>
            </a:fld>
            <a:endParaRPr lang="en-GB"/>
          </a:p>
        </p:txBody>
      </p:sp>
    </p:spTree>
    <p:extLst>
      <p:ext uri="{BB962C8B-B14F-4D97-AF65-F5344CB8AC3E}">
        <p14:creationId xmlns:p14="http://schemas.microsoft.com/office/powerpoint/2010/main" val="366973192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0A04D40-20FC-1EAA-6CE6-21C08517CD8E}"/>
              </a:ext>
            </a:extLst>
          </p:cNvPr>
          <p:cNvSpPr>
            <a:spLocks noGrp="1"/>
          </p:cNvSpPr>
          <p:nvPr>
            <p:ph type="body" sz="quarter" idx="10"/>
          </p:nvPr>
        </p:nvSpPr>
        <p:spPr/>
        <p:txBody>
          <a:bodyPr/>
          <a:lstStyle/>
          <a:p>
            <a:r>
              <a:rPr lang="en-GB"/>
              <a:t>Invest Bank v El-Husseini [2023] EWCA Civ 555 [2023] 3 WLR 645</a:t>
            </a:r>
          </a:p>
        </p:txBody>
      </p:sp>
    </p:spTree>
    <p:extLst>
      <p:ext uri="{BB962C8B-B14F-4D97-AF65-F5344CB8AC3E}">
        <p14:creationId xmlns:p14="http://schemas.microsoft.com/office/powerpoint/2010/main" val="145229062"/>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10.0.19045.0"/>
  <p:tag name="AS_RELEASE_DATE" val="2018.09.12"/>
  <p:tag name="AS_TITLE" val="Aspose.Slides for .NET 4.0"/>
  <p:tag name="AS_VERSION" val="18.9"/>
</p:tagLst>
</file>

<file path=ppt/theme/theme1.xml><?xml version="1.0" encoding="utf-8"?>
<a:theme xmlns:a="http://schemas.openxmlformats.org/drawingml/2006/main" name="Office Theme">
  <a:themeElements>
    <a:clrScheme name="Custom 9">
      <a:dk1>
        <a:srgbClr val="14192C"/>
      </a:dk1>
      <a:lt1>
        <a:srgbClr val="FFFFFF"/>
      </a:lt1>
      <a:dk2>
        <a:srgbClr val="FA4632"/>
      </a:dk2>
      <a:lt2>
        <a:srgbClr val="B9B9BE"/>
      </a:lt2>
      <a:accent1>
        <a:srgbClr val="14192C"/>
      </a:accent1>
      <a:accent2>
        <a:srgbClr val="8D99CC"/>
      </a:accent2>
      <a:accent3>
        <a:srgbClr val="76767F"/>
      </a:accent3>
      <a:accent4>
        <a:srgbClr val="4F5360"/>
      </a:accent4>
      <a:accent5>
        <a:srgbClr val="AAB2D9"/>
      </a:accent5>
      <a:accent6>
        <a:srgbClr val="97979E"/>
      </a:accent6>
      <a:hlink>
        <a:srgbClr val="14192C"/>
      </a:hlink>
      <a:folHlink>
        <a:srgbClr val="14192C"/>
      </a:folHlink>
    </a:clrScheme>
    <a:fontScheme name="Book Antiqua">
      <a:majorFont>
        <a:latin typeface="Book Antiqua Bold"/>
        <a:ea typeface="Arial"/>
        <a:cs typeface="Arial"/>
      </a:majorFont>
      <a:minorFont>
        <a:latin typeface="Avenir Next LT Pro"/>
        <a:ea typeface="Arial"/>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4 New Square_Widescreen_PPT_Template_System-fonts" id="{DC1C37A9-AF31-D347-BCDC-3B89CC34F750}" vid="{DA190BB9-BFF0-E14A-98A2-9D667BDBFCD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4 New Square_Widescreen_PPT_Template_System-fonts</Template>
  <TotalTime>0</TotalTime>
  <Words>2618</Words>
  <Application>Microsoft Macintosh PowerPoint</Application>
  <PresentationFormat>Widescreen</PresentationFormat>
  <Paragraphs>213</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Avenir Next LT Pro</vt:lpstr>
      <vt:lpstr>Book Antiqua Bold</vt:lpstr>
      <vt:lpstr>Office Theme</vt:lpstr>
      <vt:lpstr>Insolvency and Unwinding Fraudulent Transactions</vt:lpstr>
      <vt:lpstr>PowerPoint Presentation</vt:lpstr>
      <vt:lpstr>Contents</vt:lpstr>
      <vt:lpstr>PowerPoint Presentation</vt:lpstr>
      <vt:lpstr>s.423 IA 86 </vt:lpstr>
      <vt:lpstr>What is a Transaction at an Undervalue? </vt:lpstr>
      <vt:lpstr>“Victim”</vt:lpstr>
      <vt:lpstr>“Purpose” in s.423</vt:lpstr>
      <vt:lpstr>PowerPoint Presentation</vt:lpstr>
      <vt:lpstr>Significance of El-Husseini </vt:lpstr>
      <vt:lpstr>Facts</vt:lpstr>
      <vt:lpstr>Company Controlled by Debtor</vt:lpstr>
      <vt:lpstr>Beneficial Ownership</vt:lpstr>
      <vt:lpstr>Practical Points</vt:lpstr>
      <vt:lpstr>PowerPoint Presentation</vt:lpstr>
      <vt:lpstr>Extra-territorial Extent of Provision</vt:lpstr>
      <vt:lpstr>What factors found a sufficient connection? </vt:lpstr>
      <vt:lpstr>Integral Petroleum v Petrogat [2023] EWHC 44 (Comm)</vt:lpstr>
      <vt:lpstr>Practical Points</vt:lpstr>
      <vt:lpstr>PowerPoint Presentation</vt:lpstr>
      <vt:lpstr>Remedies</vt:lpstr>
      <vt:lpstr>S.425 IA 86</vt:lpstr>
      <vt:lpstr>Defences</vt:lpstr>
      <vt:lpstr>Interim Relief</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Insolvency and Unwinding Fraudulent Transactions</dc:title>
  <cp:lastModifiedBy>Helen Groth</cp:lastModifiedBy>
  <cp:revision>1</cp:revision>
  <dcterms:created xsi:type="dcterms:W3CDTF">2023-12-07T15:26:53Z</dcterms:created>
  <dcterms:modified xsi:type="dcterms:W3CDTF">2024-01-05T14:59:43Z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0x010100C313CAB80E8945418EDC77FDCAE92B12</vt:lpwstr>
  </property>
</Properties>
</file>